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5.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721" r:id="rId3"/>
    <p:sldMasterId id="2147483753" r:id="rId4"/>
    <p:sldMasterId id="2147483777" r:id="rId5"/>
    <p:sldMasterId id="2147483789" r:id="rId6"/>
  </p:sldMasterIdLst>
  <p:notesMasterIdLst>
    <p:notesMasterId r:id="rId45"/>
  </p:notesMasterIdLst>
  <p:sldIdLst>
    <p:sldId id="324" r:id="rId7"/>
    <p:sldId id="322" r:id="rId8"/>
    <p:sldId id="307" r:id="rId9"/>
    <p:sldId id="308" r:id="rId10"/>
    <p:sldId id="267" r:id="rId11"/>
    <p:sldId id="268" r:id="rId12"/>
    <p:sldId id="269" r:id="rId13"/>
    <p:sldId id="270" r:id="rId14"/>
    <p:sldId id="271" r:id="rId15"/>
    <p:sldId id="272" r:id="rId16"/>
    <p:sldId id="313" r:id="rId17"/>
    <p:sldId id="274" r:id="rId18"/>
    <p:sldId id="273" r:id="rId19"/>
    <p:sldId id="275" r:id="rId20"/>
    <p:sldId id="276" r:id="rId21"/>
    <p:sldId id="278" r:id="rId22"/>
    <p:sldId id="277" r:id="rId23"/>
    <p:sldId id="314" r:id="rId24"/>
    <p:sldId id="279" r:id="rId25"/>
    <p:sldId id="280" r:id="rId26"/>
    <p:sldId id="281" r:id="rId27"/>
    <p:sldId id="282" r:id="rId28"/>
    <p:sldId id="283" r:id="rId29"/>
    <p:sldId id="315" r:id="rId30"/>
    <p:sldId id="286" r:id="rId31"/>
    <p:sldId id="287" r:id="rId32"/>
    <p:sldId id="288" r:id="rId33"/>
    <p:sldId id="289" r:id="rId34"/>
    <p:sldId id="316" r:id="rId35"/>
    <p:sldId id="291" r:id="rId36"/>
    <p:sldId id="292" r:id="rId37"/>
    <p:sldId id="293" r:id="rId38"/>
    <p:sldId id="294" r:id="rId39"/>
    <p:sldId id="295" r:id="rId40"/>
    <p:sldId id="297" r:id="rId41"/>
    <p:sldId id="325" r:id="rId42"/>
    <p:sldId id="326" r:id="rId43"/>
    <p:sldId id="327" r:id="rId44"/>
  </p:sldIdLst>
  <p:sldSz cx="9144000" cy="5143500" type="screen16x9"/>
  <p:notesSz cx="6858000" cy="9144000"/>
  <p:custDataLst>
    <p:tags r:id="rId4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BBCE"/>
    <a:srgbClr val="66B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7" d="100"/>
          <a:sy n="107" d="100"/>
        </p:scale>
        <p:origin x="754" y="8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ags" Target="tags/tag1.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9970B22-A439-4F8D-B474-38AB2E8EF8C4}" type="datetimeFigureOut">
              <a:rPr lang="zh-CN" altLang="en-US" smtClean="0"/>
              <a:pPr/>
              <a:t>2016/11/6</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630B8A9-2882-4CA3-964F-B69047E8FF93}" type="slidenum">
              <a:rPr lang="zh-CN" altLang="en-US" smtClean="0"/>
              <a:pPr/>
              <a:t>‹#›</a:t>
            </a:fld>
            <a:endParaRPr lang="zh-CN" altLang="en-US"/>
          </a:p>
        </p:txBody>
      </p:sp>
    </p:spTree>
    <p:extLst>
      <p:ext uri="{BB962C8B-B14F-4D97-AF65-F5344CB8AC3E}">
        <p14:creationId xmlns:p14="http://schemas.microsoft.com/office/powerpoint/2010/main" val="1941142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p>
          <a:p>
            <a:endParaRPr lang="zh-CN" altLang="en-US" dirty="0"/>
          </a:p>
        </p:txBody>
      </p:sp>
      <p:sp>
        <p:nvSpPr>
          <p:cNvPr id="4" name="灯片编号占位符 3"/>
          <p:cNvSpPr>
            <a:spLocks noGrp="1"/>
          </p:cNvSpPr>
          <p:nvPr>
            <p:ph type="sldNum" sz="quarter" idx="10"/>
          </p:nvPr>
        </p:nvSpPr>
        <p:spPr/>
        <p:txBody>
          <a:bodyPr/>
          <a:lstStyle/>
          <a:p>
            <a:fld id="{B630B8A9-2882-4CA3-964F-B69047E8FF93}" type="slidenum">
              <a:rPr lang="zh-CN" altLang="en-US" smtClean="0"/>
              <a:pPr/>
              <a:t>1</a:t>
            </a:fld>
            <a:endParaRPr lang="zh-CN" altLang="en-US"/>
          </a:p>
        </p:txBody>
      </p:sp>
    </p:spTree>
    <p:extLst>
      <p:ext uri="{BB962C8B-B14F-4D97-AF65-F5344CB8AC3E}">
        <p14:creationId xmlns:p14="http://schemas.microsoft.com/office/powerpoint/2010/main" val="22437643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30B8A9-2882-4CA3-964F-B69047E8FF93}" type="slidenum">
              <a:rPr lang="zh-CN" altLang="en-US" smtClean="0"/>
              <a:pPr/>
              <a:t>10</a:t>
            </a:fld>
            <a:endParaRPr lang="zh-CN" altLang="en-US"/>
          </a:p>
        </p:txBody>
      </p:sp>
    </p:spTree>
    <p:extLst>
      <p:ext uri="{BB962C8B-B14F-4D97-AF65-F5344CB8AC3E}">
        <p14:creationId xmlns:p14="http://schemas.microsoft.com/office/powerpoint/2010/main" val="36060747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30B8A9-2882-4CA3-964F-B69047E8FF93}" type="slidenum">
              <a:rPr lang="zh-CN" altLang="en-US" smtClean="0"/>
              <a:pPr/>
              <a:t>11</a:t>
            </a:fld>
            <a:endParaRPr lang="zh-CN" altLang="en-US"/>
          </a:p>
        </p:txBody>
      </p:sp>
    </p:spTree>
    <p:extLst>
      <p:ext uri="{BB962C8B-B14F-4D97-AF65-F5344CB8AC3E}">
        <p14:creationId xmlns:p14="http://schemas.microsoft.com/office/powerpoint/2010/main" val="6564034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p>
          <a:p>
            <a:endParaRPr lang="zh-CN" altLang="en-US" dirty="0"/>
          </a:p>
        </p:txBody>
      </p:sp>
      <p:sp>
        <p:nvSpPr>
          <p:cNvPr id="4" name="灯片编号占位符 3"/>
          <p:cNvSpPr>
            <a:spLocks noGrp="1"/>
          </p:cNvSpPr>
          <p:nvPr>
            <p:ph type="sldNum" sz="quarter" idx="10"/>
          </p:nvPr>
        </p:nvSpPr>
        <p:spPr/>
        <p:txBody>
          <a:bodyPr/>
          <a:lstStyle/>
          <a:p>
            <a:fld id="{B630B8A9-2882-4CA3-964F-B69047E8FF93}" type="slidenum">
              <a:rPr lang="zh-CN" altLang="en-US" smtClean="0"/>
              <a:pPr/>
              <a:t>12</a:t>
            </a:fld>
            <a:endParaRPr lang="zh-CN" altLang="en-US"/>
          </a:p>
        </p:txBody>
      </p:sp>
    </p:spTree>
    <p:extLst>
      <p:ext uri="{BB962C8B-B14F-4D97-AF65-F5344CB8AC3E}">
        <p14:creationId xmlns:p14="http://schemas.microsoft.com/office/powerpoint/2010/main" val="34496979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30B8A9-2882-4CA3-964F-B69047E8FF93}" type="slidenum">
              <a:rPr lang="zh-CN" altLang="en-US" smtClean="0"/>
              <a:pPr/>
              <a:t>13</a:t>
            </a:fld>
            <a:endParaRPr lang="zh-CN" altLang="en-US"/>
          </a:p>
        </p:txBody>
      </p:sp>
    </p:spTree>
    <p:extLst>
      <p:ext uri="{BB962C8B-B14F-4D97-AF65-F5344CB8AC3E}">
        <p14:creationId xmlns:p14="http://schemas.microsoft.com/office/powerpoint/2010/main" val="11961188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30B8A9-2882-4CA3-964F-B69047E8FF93}" type="slidenum">
              <a:rPr lang="zh-CN" altLang="en-US" smtClean="0"/>
              <a:pPr/>
              <a:t>14</a:t>
            </a:fld>
            <a:endParaRPr lang="zh-CN" altLang="en-US"/>
          </a:p>
        </p:txBody>
      </p:sp>
    </p:spTree>
    <p:extLst>
      <p:ext uri="{BB962C8B-B14F-4D97-AF65-F5344CB8AC3E}">
        <p14:creationId xmlns:p14="http://schemas.microsoft.com/office/powerpoint/2010/main" val="18710236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30B8A9-2882-4CA3-964F-B69047E8FF93}" type="slidenum">
              <a:rPr lang="zh-CN" altLang="en-US" smtClean="0"/>
              <a:pPr/>
              <a:t>15</a:t>
            </a:fld>
            <a:endParaRPr lang="zh-CN" altLang="en-US"/>
          </a:p>
        </p:txBody>
      </p:sp>
    </p:spTree>
    <p:extLst>
      <p:ext uri="{BB962C8B-B14F-4D97-AF65-F5344CB8AC3E}">
        <p14:creationId xmlns:p14="http://schemas.microsoft.com/office/powerpoint/2010/main" val="15439834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30B8A9-2882-4CA3-964F-B69047E8FF93}" type="slidenum">
              <a:rPr lang="zh-CN" altLang="en-US" smtClean="0"/>
              <a:pPr/>
              <a:t>16</a:t>
            </a:fld>
            <a:endParaRPr lang="zh-CN" altLang="en-US"/>
          </a:p>
        </p:txBody>
      </p:sp>
    </p:spTree>
    <p:extLst>
      <p:ext uri="{BB962C8B-B14F-4D97-AF65-F5344CB8AC3E}">
        <p14:creationId xmlns:p14="http://schemas.microsoft.com/office/powerpoint/2010/main" val="1472577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30B8A9-2882-4CA3-964F-B69047E8FF93}" type="slidenum">
              <a:rPr lang="zh-CN" altLang="en-US" smtClean="0"/>
              <a:pPr/>
              <a:t>17</a:t>
            </a:fld>
            <a:endParaRPr lang="zh-CN" altLang="en-US"/>
          </a:p>
        </p:txBody>
      </p:sp>
    </p:spTree>
    <p:extLst>
      <p:ext uri="{BB962C8B-B14F-4D97-AF65-F5344CB8AC3E}">
        <p14:creationId xmlns:p14="http://schemas.microsoft.com/office/powerpoint/2010/main" val="9113631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30B8A9-2882-4CA3-964F-B69047E8FF93}" type="slidenum">
              <a:rPr lang="zh-CN" altLang="en-US" smtClean="0"/>
              <a:pPr/>
              <a:t>18</a:t>
            </a:fld>
            <a:endParaRPr lang="zh-CN" altLang="en-US"/>
          </a:p>
        </p:txBody>
      </p:sp>
    </p:spTree>
    <p:extLst>
      <p:ext uri="{BB962C8B-B14F-4D97-AF65-F5344CB8AC3E}">
        <p14:creationId xmlns:p14="http://schemas.microsoft.com/office/powerpoint/2010/main" val="6783031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30B8A9-2882-4CA3-964F-B69047E8FF93}" type="slidenum">
              <a:rPr lang="zh-CN" altLang="en-US" smtClean="0"/>
              <a:pPr/>
              <a:t>19</a:t>
            </a:fld>
            <a:endParaRPr lang="zh-CN" altLang="en-US"/>
          </a:p>
        </p:txBody>
      </p:sp>
    </p:spTree>
    <p:extLst>
      <p:ext uri="{BB962C8B-B14F-4D97-AF65-F5344CB8AC3E}">
        <p14:creationId xmlns:p14="http://schemas.microsoft.com/office/powerpoint/2010/main" val="402416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7E8F4-36F5-42F3-8BF8-DD642CEEF780}"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1670618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30B8A9-2882-4CA3-964F-B69047E8FF93}" type="slidenum">
              <a:rPr lang="zh-CN" altLang="en-US" smtClean="0"/>
              <a:pPr/>
              <a:t>20</a:t>
            </a:fld>
            <a:endParaRPr lang="zh-CN" altLang="en-US"/>
          </a:p>
        </p:txBody>
      </p:sp>
    </p:spTree>
    <p:extLst>
      <p:ext uri="{BB962C8B-B14F-4D97-AF65-F5344CB8AC3E}">
        <p14:creationId xmlns:p14="http://schemas.microsoft.com/office/powerpoint/2010/main" val="24672496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p>
          <a:p>
            <a:endParaRPr lang="zh-CN" altLang="en-US" dirty="0"/>
          </a:p>
        </p:txBody>
      </p:sp>
      <p:sp>
        <p:nvSpPr>
          <p:cNvPr id="4" name="灯片编号占位符 3"/>
          <p:cNvSpPr>
            <a:spLocks noGrp="1"/>
          </p:cNvSpPr>
          <p:nvPr>
            <p:ph type="sldNum" sz="quarter" idx="10"/>
          </p:nvPr>
        </p:nvSpPr>
        <p:spPr/>
        <p:txBody>
          <a:bodyPr/>
          <a:lstStyle/>
          <a:p>
            <a:fld id="{B630B8A9-2882-4CA3-964F-B69047E8FF93}" type="slidenum">
              <a:rPr lang="zh-CN" altLang="en-US" smtClean="0"/>
              <a:pPr/>
              <a:t>21</a:t>
            </a:fld>
            <a:endParaRPr lang="zh-CN" altLang="en-US"/>
          </a:p>
        </p:txBody>
      </p:sp>
    </p:spTree>
    <p:extLst>
      <p:ext uri="{BB962C8B-B14F-4D97-AF65-F5344CB8AC3E}">
        <p14:creationId xmlns:p14="http://schemas.microsoft.com/office/powerpoint/2010/main" val="37700643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30B8A9-2882-4CA3-964F-B69047E8FF93}" type="slidenum">
              <a:rPr lang="zh-CN" altLang="en-US" smtClean="0"/>
              <a:pPr/>
              <a:t>22</a:t>
            </a:fld>
            <a:endParaRPr lang="zh-CN" altLang="en-US"/>
          </a:p>
        </p:txBody>
      </p:sp>
    </p:spTree>
    <p:extLst>
      <p:ext uri="{BB962C8B-B14F-4D97-AF65-F5344CB8AC3E}">
        <p14:creationId xmlns:p14="http://schemas.microsoft.com/office/powerpoint/2010/main" val="23040625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30B8A9-2882-4CA3-964F-B69047E8FF93}" type="slidenum">
              <a:rPr lang="zh-CN" altLang="en-US" smtClean="0"/>
              <a:pPr/>
              <a:t>23</a:t>
            </a:fld>
            <a:endParaRPr lang="zh-CN" altLang="en-US"/>
          </a:p>
        </p:txBody>
      </p:sp>
    </p:spTree>
    <p:extLst>
      <p:ext uri="{BB962C8B-B14F-4D97-AF65-F5344CB8AC3E}">
        <p14:creationId xmlns:p14="http://schemas.microsoft.com/office/powerpoint/2010/main" val="21071029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30B8A9-2882-4CA3-964F-B69047E8FF93}" type="slidenum">
              <a:rPr lang="zh-CN" altLang="en-US" smtClean="0"/>
              <a:pPr/>
              <a:t>24</a:t>
            </a:fld>
            <a:endParaRPr lang="zh-CN" altLang="en-US"/>
          </a:p>
        </p:txBody>
      </p:sp>
    </p:spTree>
    <p:extLst>
      <p:ext uri="{BB962C8B-B14F-4D97-AF65-F5344CB8AC3E}">
        <p14:creationId xmlns:p14="http://schemas.microsoft.com/office/powerpoint/2010/main" val="27374321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30B8A9-2882-4CA3-964F-B69047E8FF93}" type="slidenum">
              <a:rPr lang="zh-CN" altLang="en-US" smtClean="0"/>
              <a:pPr/>
              <a:t>25</a:t>
            </a:fld>
            <a:endParaRPr lang="zh-CN" altLang="en-US"/>
          </a:p>
        </p:txBody>
      </p:sp>
    </p:spTree>
    <p:extLst>
      <p:ext uri="{BB962C8B-B14F-4D97-AF65-F5344CB8AC3E}">
        <p14:creationId xmlns:p14="http://schemas.microsoft.com/office/powerpoint/2010/main" val="23129512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30B8A9-2882-4CA3-964F-B69047E8FF93}" type="slidenum">
              <a:rPr lang="zh-CN" altLang="en-US" smtClean="0"/>
              <a:pPr/>
              <a:t>26</a:t>
            </a:fld>
            <a:endParaRPr lang="zh-CN" altLang="en-US"/>
          </a:p>
        </p:txBody>
      </p:sp>
    </p:spTree>
    <p:extLst>
      <p:ext uri="{BB962C8B-B14F-4D97-AF65-F5344CB8AC3E}">
        <p14:creationId xmlns:p14="http://schemas.microsoft.com/office/powerpoint/2010/main" val="17685601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30B8A9-2882-4CA3-964F-B69047E8FF93}" type="slidenum">
              <a:rPr lang="zh-CN" altLang="en-US" smtClean="0"/>
              <a:pPr/>
              <a:t>27</a:t>
            </a:fld>
            <a:endParaRPr lang="zh-CN" altLang="en-US"/>
          </a:p>
        </p:txBody>
      </p:sp>
    </p:spTree>
    <p:extLst>
      <p:ext uri="{BB962C8B-B14F-4D97-AF65-F5344CB8AC3E}">
        <p14:creationId xmlns:p14="http://schemas.microsoft.com/office/powerpoint/2010/main" val="35592361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30B8A9-2882-4CA3-964F-B69047E8FF93}" type="slidenum">
              <a:rPr lang="zh-CN" altLang="en-US" smtClean="0"/>
              <a:pPr/>
              <a:t>28</a:t>
            </a:fld>
            <a:endParaRPr lang="zh-CN" altLang="en-US"/>
          </a:p>
        </p:txBody>
      </p:sp>
    </p:spTree>
    <p:extLst>
      <p:ext uri="{BB962C8B-B14F-4D97-AF65-F5344CB8AC3E}">
        <p14:creationId xmlns:p14="http://schemas.microsoft.com/office/powerpoint/2010/main" val="25695879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30B8A9-2882-4CA3-964F-B69047E8FF93}" type="slidenum">
              <a:rPr lang="zh-CN" altLang="en-US" smtClean="0"/>
              <a:pPr/>
              <a:t>29</a:t>
            </a:fld>
            <a:endParaRPr lang="zh-CN" altLang="en-US"/>
          </a:p>
        </p:txBody>
      </p:sp>
    </p:spTree>
    <p:extLst>
      <p:ext uri="{BB962C8B-B14F-4D97-AF65-F5344CB8AC3E}">
        <p14:creationId xmlns:p14="http://schemas.microsoft.com/office/powerpoint/2010/main" val="4198256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30B8A9-2882-4CA3-964F-B69047E8FF93}" type="slidenum">
              <a:rPr lang="zh-CN" altLang="en-US" smtClean="0"/>
              <a:pPr/>
              <a:t>3</a:t>
            </a:fld>
            <a:endParaRPr lang="zh-CN" altLang="en-US"/>
          </a:p>
        </p:txBody>
      </p:sp>
    </p:spTree>
    <p:extLst>
      <p:ext uri="{BB962C8B-B14F-4D97-AF65-F5344CB8AC3E}">
        <p14:creationId xmlns:p14="http://schemas.microsoft.com/office/powerpoint/2010/main" val="9296512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30B8A9-2882-4CA3-964F-B69047E8FF93}" type="slidenum">
              <a:rPr lang="zh-CN" altLang="en-US" smtClean="0"/>
              <a:pPr/>
              <a:t>30</a:t>
            </a:fld>
            <a:endParaRPr lang="zh-CN" altLang="en-US"/>
          </a:p>
        </p:txBody>
      </p:sp>
    </p:spTree>
    <p:extLst>
      <p:ext uri="{BB962C8B-B14F-4D97-AF65-F5344CB8AC3E}">
        <p14:creationId xmlns:p14="http://schemas.microsoft.com/office/powerpoint/2010/main" val="35103840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30B8A9-2882-4CA3-964F-B69047E8FF93}" type="slidenum">
              <a:rPr lang="zh-CN" altLang="en-US" smtClean="0"/>
              <a:pPr/>
              <a:t>31</a:t>
            </a:fld>
            <a:endParaRPr lang="zh-CN" altLang="en-US"/>
          </a:p>
        </p:txBody>
      </p:sp>
    </p:spTree>
    <p:extLst>
      <p:ext uri="{BB962C8B-B14F-4D97-AF65-F5344CB8AC3E}">
        <p14:creationId xmlns:p14="http://schemas.microsoft.com/office/powerpoint/2010/main" val="37983914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30B8A9-2882-4CA3-964F-B69047E8FF93}" type="slidenum">
              <a:rPr lang="zh-CN" altLang="en-US" smtClean="0"/>
              <a:pPr/>
              <a:t>32</a:t>
            </a:fld>
            <a:endParaRPr lang="zh-CN" altLang="en-US"/>
          </a:p>
        </p:txBody>
      </p:sp>
    </p:spTree>
    <p:extLst>
      <p:ext uri="{BB962C8B-B14F-4D97-AF65-F5344CB8AC3E}">
        <p14:creationId xmlns:p14="http://schemas.microsoft.com/office/powerpoint/2010/main" val="1880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p>
          <a:p>
            <a:endParaRPr lang="zh-CN" altLang="en-US" dirty="0"/>
          </a:p>
        </p:txBody>
      </p:sp>
      <p:sp>
        <p:nvSpPr>
          <p:cNvPr id="4" name="灯片编号占位符 3"/>
          <p:cNvSpPr>
            <a:spLocks noGrp="1"/>
          </p:cNvSpPr>
          <p:nvPr>
            <p:ph type="sldNum" sz="quarter" idx="10"/>
          </p:nvPr>
        </p:nvSpPr>
        <p:spPr/>
        <p:txBody>
          <a:bodyPr/>
          <a:lstStyle/>
          <a:p>
            <a:fld id="{B630B8A9-2882-4CA3-964F-B69047E8FF93}" type="slidenum">
              <a:rPr lang="zh-CN" altLang="en-US" smtClean="0"/>
              <a:pPr/>
              <a:t>33</a:t>
            </a:fld>
            <a:endParaRPr lang="zh-CN" altLang="en-US"/>
          </a:p>
        </p:txBody>
      </p:sp>
    </p:spTree>
    <p:extLst>
      <p:ext uri="{BB962C8B-B14F-4D97-AF65-F5344CB8AC3E}">
        <p14:creationId xmlns:p14="http://schemas.microsoft.com/office/powerpoint/2010/main" val="5629525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30B8A9-2882-4CA3-964F-B69047E8FF93}" type="slidenum">
              <a:rPr lang="zh-CN" altLang="en-US" smtClean="0"/>
              <a:pPr/>
              <a:t>34</a:t>
            </a:fld>
            <a:endParaRPr lang="zh-CN" altLang="en-US"/>
          </a:p>
        </p:txBody>
      </p:sp>
    </p:spTree>
    <p:extLst>
      <p:ext uri="{BB962C8B-B14F-4D97-AF65-F5344CB8AC3E}">
        <p14:creationId xmlns:p14="http://schemas.microsoft.com/office/powerpoint/2010/main" val="23100969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30B8A9-2882-4CA3-964F-B69047E8FF93}" type="slidenum">
              <a:rPr lang="zh-CN" altLang="en-US" smtClean="0"/>
              <a:pPr/>
              <a:t>35</a:t>
            </a:fld>
            <a:endParaRPr lang="zh-CN" altLang="en-US"/>
          </a:p>
        </p:txBody>
      </p:sp>
    </p:spTree>
    <p:extLst>
      <p:ext uri="{BB962C8B-B14F-4D97-AF65-F5344CB8AC3E}">
        <p14:creationId xmlns:p14="http://schemas.microsoft.com/office/powerpoint/2010/main" val="17046620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p>
          <a:p>
            <a:endParaRPr lang="zh-CN" altLang="en-US" dirty="0"/>
          </a:p>
        </p:txBody>
      </p:sp>
      <p:sp>
        <p:nvSpPr>
          <p:cNvPr id="4" name="灯片编号占位符 3"/>
          <p:cNvSpPr>
            <a:spLocks noGrp="1"/>
          </p:cNvSpPr>
          <p:nvPr>
            <p:ph type="sldNum" sz="quarter" idx="10"/>
          </p:nvPr>
        </p:nvSpPr>
        <p:spPr/>
        <p:txBody>
          <a:bodyPr/>
          <a:lstStyle/>
          <a:p>
            <a:fld id="{B630B8A9-2882-4CA3-964F-B69047E8FF93}" type="slidenum">
              <a:rPr lang="zh-CN" altLang="en-US" smtClean="0"/>
              <a:pPr/>
              <a:t>36</a:t>
            </a:fld>
            <a:endParaRPr lang="zh-CN" altLang="en-US"/>
          </a:p>
        </p:txBody>
      </p:sp>
    </p:spTree>
    <p:extLst>
      <p:ext uri="{BB962C8B-B14F-4D97-AF65-F5344CB8AC3E}">
        <p14:creationId xmlns:p14="http://schemas.microsoft.com/office/powerpoint/2010/main" val="30225435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30B8A9-2882-4CA3-964F-B69047E8FF93}" type="slidenum">
              <a:rPr lang="zh-CN" altLang="en-US" smtClean="0"/>
              <a:pPr/>
              <a:t>4</a:t>
            </a:fld>
            <a:endParaRPr lang="zh-CN" altLang="en-US"/>
          </a:p>
        </p:txBody>
      </p:sp>
    </p:spTree>
    <p:extLst>
      <p:ext uri="{BB962C8B-B14F-4D97-AF65-F5344CB8AC3E}">
        <p14:creationId xmlns:p14="http://schemas.microsoft.com/office/powerpoint/2010/main" val="2020174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30B8A9-2882-4CA3-964F-B69047E8FF93}" type="slidenum">
              <a:rPr lang="zh-CN" altLang="en-US" smtClean="0"/>
              <a:pPr/>
              <a:t>5</a:t>
            </a:fld>
            <a:endParaRPr lang="zh-CN" altLang="en-US"/>
          </a:p>
        </p:txBody>
      </p:sp>
    </p:spTree>
    <p:extLst>
      <p:ext uri="{BB962C8B-B14F-4D97-AF65-F5344CB8AC3E}">
        <p14:creationId xmlns:p14="http://schemas.microsoft.com/office/powerpoint/2010/main" val="197289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30B8A9-2882-4CA3-964F-B69047E8FF93}" type="slidenum">
              <a:rPr lang="zh-CN" altLang="en-US" smtClean="0"/>
              <a:pPr/>
              <a:t>6</a:t>
            </a:fld>
            <a:endParaRPr lang="zh-CN" altLang="en-US"/>
          </a:p>
        </p:txBody>
      </p:sp>
    </p:spTree>
    <p:extLst>
      <p:ext uri="{BB962C8B-B14F-4D97-AF65-F5344CB8AC3E}">
        <p14:creationId xmlns:p14="http://schemas.microsoft.com/office/powerpoint/2010/main" val="1480097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30B8A9-2882-4CA3-964F-B69047E8FF93}" type="slidenum">
              <a:rPr lang="zh-CN" altLang="en-US" smtClean="0"/>
              <a:pPr/>
              <a:t>7</a:t>
            </a:fld>
            <a:endParaRPr lang="zh-CN" altLang="en-US"/>
          </a:p>
        </p:txBody>
      </p:sp>
    </p:spTree>
    <p:extLst>
      <p:ext uri="{BB962C8B-B14F-4D97-AF65-F5344CB8AC3E}">
        <p14:creationId xmlns:p14="http://schemas.microsoft.com/office/powerpoint/2010/main" val="3777284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30B8A9-2882-4CA3-964F-B69047E8FF93}" type="slidenum">
              <a:rPr lang="zh-CN" altLang="en-US" smtClean="0"/>
              <a:pPr/>
              <a:t>8</a:t>
            </a:fld>
            <a:endParaRPr lang="zh-CN" altLang="en-US"/>
          </a:p>
        </p:txBody>
      </p:sp>
    </p:spTree>
    <p:extLst>
      <p:ext uri="{BB962C8B-B14F-4D97-AF65-F5344CB8AC3E}">
        <p14:creationId xmlns:p14="http://schemas.microsoft.com/office/powerpoint/2010/main" val="40230187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30B8A9-2882-4CA3-964F-B69047E8FF93}" type="slidenum">
              <a:rPr lang="zh-CN" altLang="en-US" smtClean="0"/>
              <a:pPr/>
              <a:t>9</a:t>
            </a:fld>
            <a:endParaRPr lang="zh-CN" altLang="en-US"/>
          </a:p>
        </p:txBody>
      </p:sp>
    </p:spTree>
    <p:extLst>
      <p:ext uri="{BB962C8B-B14F-4D97-AF65-F5344CB8AC3E}">
        <p14:creationId xmlns:p14="http://schemas.microsoft.com/office/powerpoint/2010/main" val="29476197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C6917A98-DC89-415B-90C2-FF896C2376AA}"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C82F65E9-F25A-49E1-9E39-F7A4F8E4155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0802469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C6917A98-DC89-415B-90C2-FF896C2376AA}"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C82F65E9-F25A-49E1-9E39-F7A4F8E4155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4428266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
        <p:nvSpPr>
          <p:cNvPr id="7" name="矩形 6"/>
          <p:cNvSpPr/>
          <p:nvPr userDrawn="1"/>
        </p:nvSpPr>
        <p:spPr>
          <a:xfrm>
            <a:off x="7380312" y="3795886"/>
            <a:ext cx="2088232" cy="1692275"/>
          </a:xfrm>
          <a:prstGeom prst="rect">
            <a:avLst/>
          </a:prstGeom>
          <a:blipFill dpi="0" rotWithShape="1">
            <a:blip r:embed="rId2">
              <a:alphaModFix amt="1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8" name="Group 34"/>
          <p:cNvGrpSpPr>
            <a:grpSpLocks/>
          </p:cNvGrpSpPr>
          <p:nvPr userDrawn="1"/>
        </p:nvGrpSpPr>
        <p:grpSpPr bwMode="auto">
          <a:xfrm>
            <a:off x="8007770" y="203654"/>
            <a:ext cx="950913" cy="298450"/>
            <a:chOff x="354" y="350"/>
            <a:chExt cx="599" cy="188"/>
          </a:xfrm>
          <a:gradFill>
            <a:gsLst>
              <a:gs pos="0">
                <a:srgbClr val="C7E631"/>
              </a:gs>
              <a:gs pos="50000">
                <a:srgbClr val="80BA27"/>
              </a:gs>
              <a:gs pos="100000">
                <a:srgbClr val="8AD215"/>
              </a:gs>
            </a:gsLst>
            <a:lin ang="2700000" scaled="1"/>
          </a:gradFill>
        </p:grpSpPr>
        <p:sp>
          <p:nvSpPr>
            <p:cNvPr id="9" name="Freeform 35"/>
            <p:cNvSpPr>
              <a:spLocks/>
            </p:cNvSpPr>
            <p:nvPr/>
          </p:nvSpPr>
          <p:spPr bwMode="auto">
            <a:xfrm>
              <a:off x="354" y="350"/>
              <a:ext cx="145" cy="188"/>
            </a:xfrm>
            <a:custGeom>
              <a:avLst/>
              <a:gdLst>
                <a:gd name="T0" fmla="*/ 145 w 145"/>
                <a:gd name="T1" fmla="*/ 188 h 188"/>
                <a:gd name="T2" fmla="*/ 0 w 145"/>
                <a:gd name="T3" fmla="*/ 188 h 188"/>
                <a:gd name="T4" fmla="*/ 0 w 145"/>
                <a:gd name="T5" fmla="*/ 138 h 188"/>
                <a:gd name="T6" fmla="*/ 10 w 145"/>
                <a:gd name="T7" fmla="*/ 138 h 188"/>
                <a:gd name="T8" fmla="*/ 10 w 145"/>
                <a:gd name="T9" fmla="*/ 50 h 188"/>
                <a:gd name="T10" fmla="*/ 0 w 145"/>
                <a:gd name="T11" fmla="*/ 50 h 188"/>
                <a:gd name="T12" fmla="*/ 0 w 145"/>
                <a:gd name="T13" fmla="*/ 0 h 188"/>
                <a:gd name="T14" fmla="*/ 79 w 145"/>
                <a:gd name="T15" fmla="*/ 0 h 188"/>
                <a:gd name="T16" fmla="*/ 79 w 145"/>
                <a:gd name="T17" fmla="*/ 50 h 188"/>
                <a:gd name="T18" fmla="*/ 66 w 145"/>
                <a:gd name="T19" fmla="*/ 50 h 188"/>
                <a:gd name="T20" fmla="*/ 66 w 145"/>
                <a:gd name="T21" fmla="*/ 138 h 188"/>
                <a:gd name="T22" fmla="*/ 89 w 145"/>
                <a:gd name="T23" fmla="*/ 138 h 188"/>
                <a:gd name="T24" fmla="*/ 89 w 145"/>
                <a:gd name="T25" fmla="*/ 118 h 188"/>
                <a:gd name="T26" fmla="*/ 145 w 145"/>
                <a:gd name="T27" fmla="*/ 118 h 188"/>
                <a:gd name="T28" fmla="*/ 145 w 145"/>
                <a:gd name="T29" fmla="*/ 188 h 1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45" h="188">
                  <a:moveTo>
                    <a:pt x="145" y="188"/>
                  </a:moveTo>
                  <a:lnTo>
                    <a:pt x="0" y="188"/>
                  </a:lnTo>
                  <a:lnTo>
                    <a:pt x="0" y="138"/>
                  </a:lnTo>
                  <a:lnTo>
                    <a:pt x="10" y="138"/>
                  </a:lnTo>
                  <a:lnTo>
                    <a:pt x="10" y="50"/>
                  </a:lnTo>
                  <a:lnTo>
                    <a:pt x="0" y="50"/>
                  </a:lnTo>
                  <a:lnTo>
                    <a:pt x="0" y="0"/>
                  </a:lnTo>
                  <a:lnTo>
                    <a:pt x="79" y="0"/>
                  </a:lnTo>
                  <a:lnTo>
                    <a:pt x="79" y="50"/>
                  </a:lnTo>
                  <a:lnTo>
                    <a:pt x="66" y="50"/>
                  </a:lnTo>
                  <a:lnTo>
                    <a:pt x="66" y="138"/>
                  </a:lnTo>
                  <a:lnTo>
                    <a:pt x="89" y="138"/>
                  </a:lnTo>
                  <a:lnTo>
                    <a:pt x="89" y="118"/>
                  </a:lnTo>
                  <a:lnTo>
                    <a:pt x="145" y="118"/>
                  </a:lnTo>
                  <a:lnTo>
                    <a:pt x="145"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zh-CN" altLang="en-US" kern="0">
                <a:solidFill>
                  <a:sysClr val="windowText" lastClr="000000"/>
                </a:solidFill>
              </a:endParaRPr>
            </a:p>
          </p:txBody>
        </p:sp>
        <p:sp>
          <p:nvSpPr>
            <p:cNvPr id="10" name="Freeform 36"/>
            <p:cNvSpPr>
              <a:spLocks noEditPoints="1"/>
            </p:cNvSpPr>
            <p:nvPr/>
          </p:nvSpPr>
          <p:spPr bwMode="auto">
            <a:xfrm>
              <a:off x="511"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162 h 188"/>
                <a:gd name="T18" fmla="*/ 78 w 134"/>
                <a:gd name="T19" fmla="*/ 138 h 188"/>
                <a:gd name="T20" fmla="*/ 78 w 134"/>
                <a:gd name="T21" fmla="*/ 50 h 188"/>
                <a:gd name="T22" fmla="*/ 56 w 134"/>
                <a:gd name="T23" fmla="*/ 50 h 188"/>
                <a:gd name="T24" fmla="*/ 56 w 134"/>
                <a:gd name="T25" fmla="*/ 138 h 188"/>
                <a:gd name="T26" fmla="*/ 78 w 134"/>
                <a:gd name="T27" fmla="*/ 138 h 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4" h="188">
                  <a:moveTo>
                    <a:pt x="134" y="162"/>
                  </a:moveTo>
                  <a:lnTo>
                    <a:pt x="104" y="188"/>
                  </a:lnTo>
                  <a:lnTo>
                    <a:pt x="30" y="188"/>
                  </a:lnTo>
                  <a:lnTo>
                    <a:pt x="0" y="162"/>
                  </a:lnTo>
                  <a:lnTo>
                    <a:pt x="0" y="26"/>
                  </a:lnTo>
                  <a:lnTo>
                    <a:pt x="30" y="0"/>
                  </a:lnTo>
                  <a:lnTo>
                    <a:pt x="104" y="0"/>
                  </a:lnTo>
                  <a:lnTo>
                    <a:pt x="134" y="26"/>
                  </a:lnTo>
                  <a:lnTo>
                    <a:pt x="134" y="162"/>
                  </a:lnTo>
                  <a:close/>
                  <a:moveTo>
                    <a:pt x="78" y="138"/>
                  </a:moveTo>
                  <a:lnTo>
                    <a:pt x="78" y="50"/>
                  </a:lnTo>
                  <a:lnTo>
                    <a:pt x="56" y="50"/>
                  </a:lnTo>
                  <a:lnTo>
                    <a:pt x="56" y="138"/>
                  </a:lnTo>
                  <a:lnTo>
                    <a:pt x="78"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zh-CN" altLang="en-US" kern="0">
                <a:solidFill>
                  <a:sysClr val="windowText" lastClr="000000"/>
                </a:solidFill>
              </a:endParaRPr>
            </a:p>
          </p:txBody>
        </p:sp>
        <p:sp>
          <p:nvSpPr>
            <p:cNvPr id="11" name="Freeform 37"/>
            <p:cNvSpPr>
              <a:spLocks/>
            </p:cNvSpPr>
            <p:nvPr/>
          </p:nvSpPr>
          <p:spPr bwMode="auto">
            <a:xfrm>
              <a:off x="665"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74 h 188"/>
                <a:gd name="T18" fmla="*/ 78 w 134"/>
                <a:gd name="T19" fmla="*/ 74 h 188"/>
                <a:gd name="T20" fmla="*/ 78 w 134"/>
                <a:gd name="T21" fmla="*/ 50 h 188"/>
                <a:gd name="T22" fmla="*/ 56 w 134"/>
                <a:gd name="T23" fmla="*/ 50 h 188"/>
                <a:gd name="T24" fmla="*/ 56 w 134"/>
                <a:gd name="T25" fmla="*/ 138 h 188"/>
                <a:gd name="T26" fmla="*/ 78 w 134"/>
                <a:gd name="T27" fmla="*/ 138 h 188"/>
                <a:gd name="T28" fmla="*/ 78 w 134"/>
                <a:gd name="T29" fmla="*/ 128 h 188"/>
                <a:gd name="T30" fmla="*/ 66 w 134"/>
                <a:gd name="T31" fmla="*/ 128 h 188"/>
                <a:gd name="T32" fmla="*/ 66 w 134"/>
                <a:gd name="T33" fmla="*/ 84 h 188"/>
                <a:gd name="T34" fmla="*/ 134 w 134"/>
                <a:gd name="T35" fmla="*/ 84 h 188"/>
                <a:gd name="T36" fmla="*/ 134 w 134"/>
                <a:gd name="T37" fmla="*/ 162 h 18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4" h="188">
                  <a:moveTo>
                    <a:pt x="134" y="162"/>
                  </a:moveTo>
                  <a:lnTo>
                    <a:pt x="104" y="188"/>
                  </a:lnTo>
                  <a:lnTo>
                    <a:pt x="30" y="188"/>
                  </a:lnTo>
                  <a:lnTo>
                    <a:pt x="0" y="162"/>
                  </a:lnTo>
                  <a:lnTo>
                    <a:pt x="0" y="26"/>
                  </a:lnTo>
                  <a:lnTo>
                    <a:pt x="30" y="0"/>
                  </a:lnTo>
                  <a:lnTo>
                    <a:pt x="104" y="0"/>
                  </a:lnTo>
                  <a:lnTo>
                    <a:pt x="134" y="26"/>
                  </a:lnTo>
                  <a:lnTo>
                    <a:pt x="134" y="74"/>
                  </a:lnTo>
                  <a:lnTo>
                    <a:pt x="78" y="74"/>
                  </a:lnTo>
                  <a:lnTo>
                    <a:pt x="78" y="50"/>
                  </a:lnTo>
                  <a:lnTo>
                    <a:pt x="56" y="50"/>
                  </a:lnTo>
                  <a:lnTo>
                    <a:pt x="56" y="138"/>
                  </a:lnTo>
                  <a:lnTo>
                    <a:pt x="78" y="138"/>
                  </a:lnTo>
                  <a:lnTo>
                    <a:pt x="78" y="128"/>
                  </a:lnTo>
                  <a:lnTo>
                    <a:pt x="66" y="128"/>
                  </a:lnTo>
                  <a:lnTo>
                    <a:pt x="66" y="84"/>
                  </a:lnTo>
                  <a:lnTo>
                    <a:pt x="134" y="84"/>
                  </a:lnTo>
                  <a:lnTo>
                    <a:pt x="134" y="1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zh-CN" altLang="en-US" kern="0">
                <a:solidFill>
                  <a:sysClr val="windowText" lastClr="000000"/>
                </a:solidFill>
              </a:endParaRPr>
            </a:p>
          </p:txBody>
        </p:sp>
        <p:sp>
          <p:nvSpPr>
            <p:cNvPr id="12" name="Freeform 38"/>
            <p:cNvSpPr>
              <a:spLocks noEditPoints="1"/>
            </p:cNvSpPr>
            <p:nvPr/>
          </p:nvSpPr>
          <p:spPr bwMode="auto">
            <a:xfrm>
              <a:off x="819"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162 h 188"/>
                <a:gd name="T18" fmla="*/ 78 w 134"/>
                <a:gd name="T19" fmla="*/ 138 h 188"/>
                <a:gd name="T20" fmla="*/ 78 w 134"/>
                <a:gd name="T21" fmla="*/ 50 h 188"/>
                <a:gd name="T22" fmla="*/ 56 w 134"/>
                <a:gd name="T23" fmla="*/ 50 h 188"/>
                <a:gd name="T24" fmla="*/ 56 w 134"/>
                <a:gd name="T25" fmla="*/ 138 h 188"/>
                <a:gd name="T26" fmla="*/ 78 w 134"/>
                <a:gd name="T27" fmla="*/ 138 h 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4" h="188">
                  <a:moveTo>
                    <a:pt x="134" y="162"/>
                  </a:moveTo>
                  <a:lnTo>
                    <a:pt x="104" y="188"/>
                  </a:lnTo>
                  <a:lnTo>
                    <a:pt x="30" y="188"/>
                  </a:lnTo>
                  <a:lnTo>
                    <a:pt x="0" y="162"/>
                  </a:lnTo>
                  <a:lnTo>
                    <a:pt x="0" y="26"/>
                  </a:lnTo>
                  <a:lnTo>
                    <a:pt x="30" y="0"/>
                  </a:lnTo>
                  <a:lnTo>
                    <a:pt x="104" y="0"/>
                  </a:lnTo>
                  <a:lnTo>
                    <a:pt x="134" y="26"/>
                  </a:lnTo>
                  <a:lnTo>
                    <a:pt x="134" y="162"/>
                  </a:lnTo>
                  <a:close/>
                  <a:moveTo>
                    <a:pt x="78" y="138"/>
                  </a:moveTo>
                  <a:lnTo>
                    <a:pt x="78" y="50"/>
                  </a:lnTo>
                  <a:lnTo>
                    <a:pt x="56" y="50"/>
                  </a:lnTo>
                  <a:lnTo>
                    <a:pt x="56" y="138"/>
                  </a:lnTo>
                  <a:lnTo>
                    <a:pt x="78"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zh-CN" altLang="en-US" kern="0">
                <a:solidFill>
                  <a:sysClr val="windowText" lastClr="000000"/>
                </a:solidFill>
              </a:endParaRPr>
            </a:p>
          </p:txBody>
        </p:sp>
      </p:grpSp>
      <p:cxnSp>
        <p:nvCxnSpPr>
          <p:cNvPr id="13" name="直接连接符 12"/>
          <p:cNvCxnSpPr/>
          <p:nvPr userDrawn="1"/>
        </p:nvCxnSpPr>
        <p:spPr>
          <a:xfrm>
            <a:off x="0" y="4876006"/>
            <a:ext cx="7668344" cy="0"/>
          </a:xfrm>
          <a:prstGeom prst="line">
            <a:avLst/>
          </a:prstGeom>
          <a:ln>
            <a:solidFill>
              <a:srgbClr val="80BA27">
                <a:alpha val="33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987188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标题和内容">
    <p:bg>
      <p:bgPr>
        <a:solidFill>
          <a:schemeClr val="bg1">
            <a:lumMod val="95000"/>
          </a:schemeClr>
        </a:solidFill>
        <a:effectLst/>
      </p:bgPr>
    </p:bg>
    <p:spTree>
      <p:nvGrpSpPr>
        <p:cNvPr id="1" name=""/>
        <p:cNvGrpSpPr/>
        <p:nvPr/>
      </p:nvGrpSpPr>
      <p:grpSpPr>
        <a:xfrm>
          <a:off x="0" y="0"/>
          <a:ext cx="0" cy="0"/>
          <a:chOff x="0" y="0"/>
          <a:chExt cx="0" cy="0"/>
        </a:xfrm>
      </p:grpSpPr>
      <p:sp>
        <p:nvSpPr>
          <p:cNvPr id="7" name="矩形 6"/>
          <p:cNvSpPr>
            <a:spLocks noChangeArrowheads="1"/>
          </p:cNvSpPr>
          <p:nvPr userDrawn="1"/>
        </p:nvSpPr>
        <p:spPr bwMode="auto">
          <a:xfrm>
            <a:off x="-10552" y="152400"/>
            <a:ext cx="77889" cy="322053"/>
          </a:xfrm>
          <a:prstGeom prst="rect">
            <a:avLst/>
          </a:prstGeom>
          <a:solidFill>
            <a:srgbClr val="45BBCE"/>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FFFFFF"/>
              </a:solidFill>
              <a:effectLst/>
              <a:uLnTx/>
              <a:uFillTx/>
            </a:endParaRPr>
          </a:p>
        </p:txBody>
      </p:sp>
      <p:sp>
        <p:nvSpPr>
          <p:cNvPr id="8" name="矩形 8"/>
          <p:cNvSpPr>
            <a:spLocks noChangeArrowheads="1"/>
          </p:cNvSpPr>
          <p:nvPr userDrawn="1"/>
        </p:nvSpPr>
        <p:spPr bwMode="auto">
          <a:xfrm>
            <a:off x="120771" y="152400"/>
            <a:ext cx="86264" cy="322053"/>
          </a:xfrm>
          <a:prstGeom prst="rect">
            <a:avLst/>
          </a:prstGeom>
          <a:solidFill>
            <a:srgbClr val="45BBCE"/>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FFFFFF"/>
              </a:solidFill>
              <a:effectLst/>
              <a:uLnTx/>
              <a:uFillTx/>
            </a:endParaRPr>
          </a:p>
        </p:txBody>
      </p:sp>
      <p:grpSp>
        <p:nvGrpSpPr>
          <p:cNvPr id="9" name="Group 34"/>
          <p:cNvGrpSpPr>
            <a:grpSpLocks/>
          </p:cNvGrpSpPr>
          <p:nvPr userDrawn="1"/>
        </p:nvGrpSpPr>
        <p:grpSpPr bwMode="auto">
          <a:xfrm>
            <a:off x="8013575" y="139859"/>
            <a:ext cx="950913" cy="298450"/>
            <a:chOff x="354" y="350"/>
            <a:chExt cx="599" cy="188"/>
          </a:xfrm>
          <a:solidFill>
            <a:srgbClr val="45BBCE"/>
          </a:solidFill>
        </p:grpSpPr>
        <p:sp>
          <p:nvSpPr>
            <p:cNvPr id="10" name="Freeform 35"/>
            <p:cNvSpPr>
              <a:spLocks/>
            </p:cNvSpPr>
            <p:nvPr/>
          </p:nvSpPr>
          <p:spPr bwMode="auto">
            <a:xfrm>
              <a:off x="354" y="350"/>
              <a:ext cx="145" cy="188"/>
            </a:xfrm>
            <a:custGeom>
              <a:avLst/>
              <a:gdLst>
                <a:gd name="T0" fmla="*/ 145 w 145"/>
                <a:gd name="T1" fmla="*/ 188 h 188"/>
                <a:gd name="T2" fmla="*/ 0 w 145"/>
                <a:gd name="T3" fmla="*/ 188 h 188"/>
                <a:gd name="T4" fmla="*/ 0 w 145"/>
                <a:gd name="T5" fmla="*/ 138 h 188"/>
                <a:gd name="T6" fmla="*/ 10 w 145"/>
                <a:gd name="T7" fmla="*/ 138 h 188"/>
                <a:gd name="T8" fmla="*/ 10 w 145"/>
                <a:gd name="T9" fmla="*/ 50 h 188"/>
                <a:gd name="T10" fmla="*/ 0 w 145"/>
                <a:gd name="T11" fmla="*/ 50 h 188"/>
                <a:gd name="T12" fmla="*/ 0 w 145"/>
                <a:gd name="T13" fmla="*/ 0 h 188"/>
                <a:gd name="T14" fmla="*/ 79 w 145"/>
                <a:gd name="T15" fmla="*/ 0 h 188"/>
                <a:gd name="T16" fmla="*/ 79 w 145"/>
                <a:gd name="T17" fmla="*/ 50 h 188"/>
                <a:gd name="T18" fmla="*/ 66 w 145"/>
                <a:gd name="T19" fmla="*/ 50 h 188"/>
                <a:gd name="T20" fmla="*/ 66 w 145"/>
                <a:gd name="T21" fmla="*/ 138 h 188"/>
                <a:gd name="T22" fmla="*/ 89 w 145"/>
                <a:gd name="T23" fmla="*/ 138 h 188"/>
                <a:gd name="T24" fmla="*/ 89 w 145"/>
                <a:gd name="T25" fmla="*/ 118 h 188"/>
                <a:gd name="T26" fmla="*/ 145 w 145"/>
                <a:gd name="T27" fmla="*/ 118 h 188"/>
                <a:gd name="T28" fmla="*/ 145 w 145"/>
                <a:gd name="T29" fmla="*/ 188 h 1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45" h="188">
                  <a:moveTo>
                    <a:pt x="145" y="188"/>
                  </a:moveTo>
                  <a:lnTo>
                    <a:pt x="0" y="188"/>
                  </a:lnTo>
                  <a:lnTo>
                    <a:pt x="0" y="138"/>
                  </a:lnTo>
                  <a:lnTo>
                    <a:pt x="10" y="138"/>
                  </a:lnTo>
                  <a:lnTo>
                    <a:pt x="10" y="50"/>
                  </a:lnTo>
                  <a:lnTo>
                    <a:pt x="0" y="50"/>
                  </a:lnTo>
                  <a:lnTo>
                    <a:pt x="0" y="0"/>
                  </a:lnTo>
                  <a:lnTo>
                    <a:pt x="79" y="0"/>
                  </a:lnTo>
                  <a:lnTo>
                    <a:pt x="79" y="50"/>
                  </a:lnTo>
                  <a:lnTo>
                    <a:pt x="66" y="50"/>
                  </a:lnTo>
                  <a:lnTo>
                    <a:pt x="66" y="138"/>
                  </a:lnTo>
                  <a:lnTo>
                    <a:pt x="89" y="138"/>
                  </a:lnTo>
                  <a:lnTo>
                    <a:pt x="89" y="118"/>
                  </a:lnTo>
                  <a:lnTo>
                    <a:pt x="145" y="118"/>
                  </a:lnTo>
                  <a:lnTo>
                    <a:pt x="145"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1" name="Freeform 36"/>
            <p:cNvSpPr>
              <a:spLocks noEditPoints="1"/>
            </p:cNvSpPr>
            <p:nvPr/>
          </p:nvSpPr>
          <p:spPr bwMode="auto">
            <a:xfrm>
              <a:off x="511"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162 h 188"/>
                <a:gd name="T18" fmla="*/ 78 w 134"/>
                <a:gd name="T19" fmla="*/ 138 h 188"/>
                <a:gd name="T20" fmla="*/ 78 w 134"/>
                <a:gd name="T21" fmla="*/ 50 h 188"/>
                <a:gd name="T22" fmla="*/ 56 w 134"/>
                <a:gd name="T23" fmla="*/ 50 h 188"/>
                <a:gd name="T24" fmla="*/ 56 w 134"/>
                <a:gd name="T25" fmla="*/ 138 h 188"/>
                <a:gd name="T26" fmla="*/ 78 w 134"/>
                <a:gd name="T27" fmla="*/ 138 h 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4" h="188">
                  <a:moveTo>
                    <a:pt x="134" y="162"/>
                  </a:moveTo>
                  <a:lnTo>
                    <a:pt x="104" y="188"/>
                  </a:lnTo>
                  <a:lnTo>
                    <a:pt x="30" y="188"/>
                  </a:lnTo>
                  <a:lnTo>
                    <a:pt x="0" y="162"/>
                  </a:lnTo>
                  <a:lnTo>
                    <a:pt x="0" y="26"/>
                  </a:lnTo>
                  <a:lnTo>
                    <a:pt x="30" y="0"/>
                  </a:lnTo>
                  <a:lnTo>
                    <a:pt x="104" y="0"/>
                  </a:lnTo>
                  <a:lnTo>
                    <a:pt x="134" y="26"/>
                  </a:lnTo>
                  <a:lnTo>
                    <a:pt x="134" y="162"/>
                  </a:lnTo>
                  <a:close/>
                  <a:moveTo>
                    <a:pt x="78" y="138"/>
                  </a:moveTo>
                  <a:lnTo>
                    <a:pt x="78" y="50"/>
                  </a:lnTo>
                  <a:lnTo>
                    <a:pt x="56" y="50"/>
                  </a:lnTo>
                  <a:lnTo>
                    <a:pt x="56" y="138"/>
                  </a:lnTo>
                  <a:lnTo>
                    <a:pt x="78"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2" name="Freeform 37"/>
            <p:cNvSpPr>
              <a:spLocks/>
            </p:cNvSpPr>
            <p:nvPr/>
          </p:nvSpPr>
          <p:spPr bwMode="auto">
            <a:xfrm>
              <a:off x="665"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74 h 188"/>
                <a:gd name="T18" fmla="*/ 78 w 134"/>
                <a:gd name="T19" fmla="*/ 74 h 188"/>
                <a:gd name="T20" fmla="*/ 78 w 134"/>
                <a:gd name="T21" fmla="*/ 50 h 188"/>
                <a:gd name="T22" fmla="*/ 56 w 134"/>
                <a:gd name="T23" fmla="*/ 50 h 188"/>
                <a:gd name="T24" fmla="*/ 56 w 134"/>
                <a:gd name="T25" fmla="*/ 138 h 188"/>
                <a:gd name="T26" fmla="*/ 78 w 134"/>
                <a:gd name="T27" fmla="*/ 138 h 188"/>
                <a:gd name="T28" fmla="*/ 78 w 134"/>
                <a:gd name="T29" fmla="*/ 128 h 188"/>
                <a:gd name="T30" fmla="*/ 66 w 134"/>
                <a:gd name="T31" fmla="*/ 128 h 188"/>
                <a:gd name="T32" fmla="*/ 66 w 134"/>
                <a:gd name="T33" fmla="*/ 84 h 188"/>
                <a:gd name="T34" fmla="*/ 134 w 134"/>
                <a:gd name="T35" fmla="*/ 84 h 188"/>
                <a:gd name="T36" fmla="*/ 134 w 134"/>
                <a:gd name="T37" fmla="*/ 162 h 18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4" h="188">
                  <a:moveTo>
                    <a:pt x="134" y="162"/>
                  </a:moveTo>
                  <a:lnTo>
                    <a:pt x="104" y="188"/>
                  </a:lnTo>
                  <a:lnTo>
                    <a:pt x="30" y="188"/>
                  </a:lnTo>
                  <a:lnTo>
                    <a:pt x="0" y="162"/>
                  </a:lnTo>
                  <a:lnTo>
                    <a:pt x="0" y="26"/>
                  </a:lnTo>
                  <a:lnTo>
                    <a:pt x="30" y="0"/>
                  </a:lnTo>
                  <a:lnTo>
                    <a:pt x="104" y="0"/>
                  </a:lnTo>
                  <a:lnTo>
                    <a:pt x="134" y="26"/>
                  </a:lnTo>
                  <a:lnTo>
                    <a:pt x="134" y="74"/>
                  </a:lnTo>
                  <a:lnTo>
                    <a:pt x="78" y="74"/>
                  </a:lnTo>
                  <a:lnTo>
                    <a:pt x="78" y="50"/>
                  </a:lnTo>
                  <a:lnTo>
                    <a:pt x="56" y="50"/>
                  </a:lnTo>
                  <a:lnTo>
                    <a:pt x="56" y="138"/>
                  </a:lnTo>
                  <a:lnTo>
                    <a:pt x="78" y="138"/>
                  </a:lnTo>
                  <a:lnTo>
                    <a:pt x="78" y="128"/>
                  </a:lnTo>
                  <a:lnTo>
                    <a:pt x="66" y="128"/>
                  </a:lnTo>
                  <a:lnTo>
                    <a:pt x="66" y="84"/>
                  </a:lnTo>
                  <a:lnTo>
                    <a:pt x="134" y="84"/>
                  </a:lnTo>
                  <a:lnTo>
                    <a:pt x="134" y="1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3" name="Freeform 38"/>
            <p:cNvSpPr>
              <a:spLocks noEditPoints="1"/>
            </p:cNvSpPr>
            <p:nvPr/>
          </p:nvSpPr>
          <p:spPr bwMode="auto">
            <a:xfrm>
              <a:off x="819"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162 h 188"/>
                <a:gd name="T18" fmla="*/ 78 w 134"/>
                <a:gd name="T19" fmla="*/ 138 h 188"/>
                <a:gd name="T20" fmla="*/ 78 w 134"/>
                <a:gd name="T21" fmla="*/ 50 h 188"/>
                <a:gd name="T22" fmla="*/ 56 w 134"/>
                <a:gd name="T23" fmla="*/ 50 h 188"/>
                <a:gd name="T24" fmla="*/ 56 w 134"/>
                <a:gd name="T25" fmla="*/ 138 h 188"/>
                <a:gd name="T26" fmla="*/ 78 w 134"/>
                <a:gd name="T27" fmla="*/ 138 h 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4" h="188">
                  <a:moveTo>
                    <a:pt x="134" y="162"/>
                  </a:moveTo>
                  <a:lnTo>
                    <a:pt x="104" y="188"/>
                  </a:lnTo>
                  <a:lnTo>
                    <a:pt x="30" y="188"/>
                  </a:lnTo>
                  <a:lnTo>
                    <a:pt x="0" y="162"/>
                  </a:lnTo>
                  <a:lnTo>
                    <a:pt x="0" y="26"/>
                  </a:lnTo>
                  <a:lnTo>
                    <a:pt x="30" y="0"/>
                  </a:lnTo>
                  <a:lnTo>
                    <a:pt x="104" y="0"/>
                  </a:lnTo>
                  <a:lnTo>
                    <a:pt x="134" y="26"/>
                  </a:lnTo>
                  <a:lnTo>
                    <a:pt x="134" y="162"/>
                  </a:lnTo>
                  <a:close/>
                  <a:moveTo>
                    <a:pt x="78" y="138"/>
                  </a:moveTo>
                  <a:lnTo>
                    <a:pt x="78" y="50"/>
                  </a:lnTo>
                  <a:lnTo>
                    <a:pt x="56" y="50"/>
                  </a:lnTo>
                  <a:lnTo>
                    <a:pt x="56" y="138"/>
                  </a:lnTo>
                  <a:lnTo>
                    <a:pt x="78"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grpSp>
      <p:cxnSp>
        <p:nvCxnSpPr>
          <p:cNvPr id="14" name="直接连接符 13"/>
          <p:cNvCxnSpPr/>
          <p:nvPr userDrawn="1"/>
        </p:nvCxnSpPr>
        <p:spPr>
          <a:xfrm>
            <a:off x="2784858" y="302192"/>
            <a:ext cx="509951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042471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标题和内容">
    <p:bg>
      <p:bgPr>
        <a:solidFill>
          <a:schemeClr val="bg1">
            <a:lumMod val="95000"/>
          </a:schemeClr>
        </a:solidFill>
        <a:effectLst/>
      </p:bgPr>
    </p:bg>
    <p:spTree>
      <p:nvGrpSpPr>
        <p:cNvPr id="1" name=""/>
        <p:cNvGrpSpPr/>
        <p:nvPr/>
      </p:nvGrpSpPr>
      <p:grpSpPr>
        <a:xfrm>
          <a:off x="0" y="0"/>
          <a:ext cx="0" cy="0"/>
          <a:chOff x="0" y="0"/>
          <a:chExt cx="0" cy="0"/>
        </a:xfrm>
      </p:grpSpPr>
      <p:sp>
        <p:nvSpPr>
          <p:cNvPr id="7" name="矩形 6"/>
          <p:cNvSpPr>
            <a:spLocks noChangeArrowheads="1"/>
          </p:cNvSpPr>
          <p:nvPr userDrawn="1"/>
        </p:nvSpPr>
        <p:spPr bwMode="auto">
          <a:xfrm>
            <a:off x="-10552" y="152400"/>
            <a:ext cx="77889" cy="322053"/>
          </a:xfrm>
          <a:prstGeom prst="rect">
            <a:avLst/>
          </a:prstGeom>
          <a:solidFill>
            <a:srgbClr val="45BBCE"/>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FFFFFF"/>
              </a:solidFill>
              <a:effectLst/>
              <a:uLnTx/>
              <a:uFillTx/>
            </a:endParaRPr>
          </a:p>
        </p:txBody>
      </p:sp>
      <p:sp>
        <p:nvSpPr>
          <p:cNvPr id="8" name="矩形 8"/>
          <p:cNvSpPr>
            <a:spLocks noChangeArrowheads="1"/>
          </p:cNvSpPr>
          <p:nvPr userDrawn="1"/>
        </p:nvSpPr>
        <p:spPr bwMode="auto">
          <a:xfrm>
            <a:off x="120771" y="152400"/>
            <a:ext cx="86264" cy="322053"/>
          </a:xfrm>
          <a:prstGeom prst="rect">
            <a:avLst/>
          </a:prstGeom>
          <a:solidFill>
            <a:srgbClr val="45BBCE"/>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FFFFFF"/>
              </a:solidFill>
              <a:effectLst/>
              <a:uLnTx/>
              <a:uFillTx/>
            </a:endParaRPr>
          </a:p>
        </p:txBody>
      </p:sp>
      <p:grpSp>
        <p:nvGrpSpPr>
          <p:cNvPr id="9" name="Group 34"/>
          <p:cNvGrpSpPr>
            <a:grpSpLocks/>
          </p:cNvGrpSpPr>
          <p:nvPr userDrawn="1"/>
        </p:nvGrpSpPr>
        <p:grpSpPr bwMode="auto">
          <a:xfrm>
            <a:off x="8013575" y="139859"/>
            <a:ext cx="950913" cy="298450"/>
            <a:chOff x="354" y="350"/>
            <a:chExt cx="599" cy="188"/>
          </a:xfrm>
          <a:solidFill>
            <a:srgbClr val="45BBCE"/>
          </a:solidFill>
        </p:grpSpPr>
        <p:sp>
          <p:nvSpPr>
            <p:cNvPr id="10" name="Freeform 35"/>
            <p:cNvSpPr>
              <a:spLocks/>
            </p:cNvSpPr>
            <p:nvPr/>
          </p:nvSpPr>
          <p:spPr bwMode="auto">
            <a:xfrm>
              <a:off x="354" y="350"/>
              <a:ext cx="145" cy="188"/>
            </a:xfrm>
            <a:custGeom>
              <a:avLst/>
              <a:gdLst>
                <a:gd name="T0" fmla="*/ 145 w 145"/>
                <a:gd name="T1" fmla="*/ 188 h 188"/>
                <a:gd name="T2" fmla="*/ 0 w 145"/>
                <a:gd name="T3" fmla="*/ 188 h 188"/>
                <a:gd name="T4" fmla="*/ 0 w 145"/>
                <a:gd name="T5" fmla="*/ 138 h 188"/>
                <a:gd name="T6" fmla="*/ 10 w 145"/>
                <a:gd name="T7" fmla="*/ 138 h 188"/>
                <a:gd name="T8" fmla="*/ 10 w 145"/>
                <a:gd name="T9" fmla="*/ 50 h 188"/>
                <a:gd name="T10" fmla="*/ 0 w 145"/>
                <a:gd name="T11" fmla="*/ 50 h 188"/>
                <a:gd name="T12" fmla="*/ 0 w 145"/>
                <a:gd name="T13" fmla="*/ 0 h 188"/>
                <a:gd name="T14" fmla="*/ 79 w 145"/>
                <a:gd name="T15" fmla="*/ 0 h 188"/>
                <a:gd name="T16" fmla="*/ 79 w 145"/>
                <a:gd name="T17" fmla="*/ 50 h 188"/>
                <a:gd name="T18" fmla="*/ 66 w 145"/>
                <a:gd name="T19" fmla="*/ 50 h 188"/>
                <a:gd name="T20" fmla="*/ 66 w 145"/>
                <a:gd name="T21" fmla="*/ 138 h 188"/>
                <a:gd name="T22" fmla="*/ 89 w 145"/>
                <a:gd name="T23" fmla="*/ 138 h 188"/>
                <a:gd name="T24" fmla="*/ 89 w 145"/>
                <a:gd name="T25" fmla="*/ 118 h 188"/>
                <a:gd name="T26" fmla="*/ 145 w 145"/>
                <a:gd name="T27" fmla="*/ 118 h 188"/>
                <a:gd name="T28" fmla="*/ 145 w 145"/>
                <a:gd name="T29" fmla="*/ 188 h 1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45" h="188">
                  <a:moveTo>
                    <a:pt x="145" y="188"/>
                  </a:moveTo>
                  <a:lnTo>
                    <a:pt x="0" y="188"/>
                  </a:lnTo>
                  <a:lnTo>
                    <a:pt x="0" y="138"/>
                  </a:lnTo>
                  <a:lnTo>
                    <a:pt x="10" y="138"/>
                  </a:lnTo>
                  <a:lnTo>
                    <a:pt x="10" y="50"/>
                  </a:lnTo>
                  <a:lnTo>
                    <a:pt x="0" y="50"/>
                  </a:lnTo>
                  <a:lnTo>
                    <a:pt x="0" y="0"/>
                  </a:lnTo>
                  <a:lnTo>
                    <a:pt x="79" y="0"/>
                  </a:lnTo>
                  <a:lnTo>
                    <a:pt x="79" y="50"/>
                  </a:lnTo>
                  <a:lnTo>
                    <a:pt x="66" y="50"/>
                  </a:lnTo>
                  <a:lnTo>
                    <a:pt x="66" y="138"/>
                  </a:lnTo>
                  <a:lnTo>
                    <a:pt x="89" y="138"/>
                  </a:lnTo>
                  <a:lnTo>
                    <a:pt x="89" y="118"/>
                  </a:lnTo>
                  <a:lnTo>
                    <a:pt x="145" y="118"/>
                  </a:lnTo>
                  <a:lnTo>
                    <a:pt x="145"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1" name="Freeform 36"/>
            <p:cNvSpPr>
              <a:spLocks noEditPoints="1"/>
            </p:cNvSpPr>
            <p:nvPr/>
          </p:nvSpPr>
          <p:spPr bwMode="auto">
            <a:xfrm>
              <a:off x="511"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162 h 188"/>
                <a:gd name="T18" fmla="*/ 78 w 134"/>
                <a:gd name="T19" fmla="*/ 138 h 188"/>
                <a:gd name="T20" fmla="*/ 78 w 134"/>
                <a:gd name="T21" fmla="*/ 50 h 188"/>
                <a:gd name="T22" fmla="*/ 56 w 134"/>
                <a:gd name="T23" fmla="*/ 50 h 188"/>
                <a:gd name="T24" fmla="*/ 56 w 134"/>
                <a:gd name="T25" fmla="*/ 138 h 188"/>
                <a:gd name="T26" fmla="*/ 78 w 134"/>
                <a:gd name="T27" fmla="*/ 138 h 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4" h="188">
                  <a:moveTo>
                    <a:pt x="134" y="162"/>
                  </a:moveTo>
                  <a:lnTo>
                    <a:pt x="104" y="188"/>
                  </a:lnTo>
                  <a:lnTo>
                    <a:pt x="30" y="188"/>
                  </a:lnTo>
                  <a:lnTo>
                    <a:pt x="0" y="162"/>
                  </a:lnTo>
                  <a:lnTo>
                    <a:pt x="0" y="26"/>
                  </a:lnTo>
                  <a:lnTo>
                    <a:pt x="30" y="0"/>
                  </a:lnTo>
                  <a:lnTo>
                    <a:pt x="104" y="0"/>
                  </a:lnTo>
                  <a:lnTo>
                    <a:pt x="134" y="26"/>
                  </a:lnTo>
                  <a:lnTo>
                    <a:pt x="134" y="162"/>
                  </a:lnTo>
                  <a:close/>
                  <a:moveTo>
                    <a:pt x="78" y="138"/>
                  </a:moveTo>
                  <a:lnTo>
                    <a:pt x="78" y="50"/>
                  </a:lnTo>
                  <a:lnTo>
                    <a:pt x="56" y="50"/>
                  </a:lnTo>
                  <a:lnTo>
                    <a:pt x="56" y="138"/>
                  </a:lnTo>
                  <a:lnTo>
                    <a:pt x="78"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2" name="Freeform 37"/>
            <p:cNvSpPr>
              <a:spLocks/>
            </p:cNvSpPr>
            <p:nvPr/>
          </p:nvSpPr>
          <p:spPr bwMode="auto">
            <a:xfrm>
              <a:off x="665"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74 h 188"/>
                <a:gd name="T18" fmla="*/ 78 w 134"/>
                <a:gd name="T19" fmla="*/ 74 h 188"/>
                <a:gd name="T20" fmla="*/ 78 w 134"/>
                <a:gd name="T21" fmla="*/ 50 h 188"/>
                <a:gd name="T22" fmla="*/ 56 w 134"/>
                <a:gd name="T23" fmla="*/ 50 h 188"/>
                <a:gd name="T24" fmla="*/ 56 w 134"/>
                <a:gd name="T25" fmla="*/ 138 h 188"/>
                <a:gd name="T26" fmla="*/ 78 w 134"/>
                <a:gd name="T27" fmla="*/ 138 h 188"/>
                <a:gd name="T28" fmla="*/ 78 w 134"/>
                <a:gd name="T29" fmla="*/ 128 h 188"/>
                <a:gd name="T30" fmla="*/ 66 w 134"/>
                <a:gd name="T31" fmla="*/ 128 h 188"/>
                <a:gd name="T32" fmla="*/ 66 w 134"/>
                <a:gd name="T33" fmla="*/ 84 h 188"/>
                <a:gd name="T34" fmla="*/ 134 w 134"/>
                <a:gd name="T35" fmla="*/ 84 h 188"/>
                <a:gd name="T36" fmla="*/ 134 w 134"/>
                <a:gd name="T37" fmla="*/ 162 h 18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4" h="188">
                  <a:moveTo>
                    <a:pt x="134" y="162"/>
                  </a:moveTo>
                  <a:lnTo>
                    <a:pt x="104" y="188"/>
                  </a:lnTo>
                  <a:lnTo>
                    <a:pt x="30" y="188"/>
                  </a:lnTo>
                  <a:lnTo>
                    <a:pt x="0" y="162"/>
                  </a:lnTo>
                  <a:lnTo>
                    <a:pt x="0" y="26"/>
                  </a:lnTo>
                  <a:lnTo>
                    <a:pt x="30" y="0"/>
                  </a:lnTo>
                  <a:lnTo>
                    <a:pt x="104" y="0"/>
                  </a:lnTo>
                  <a:lnTo>
                    <a:pt x="134" y="26"/>
                  </a:lnTo>
                  <a:lnTo>
                    <a:pt x="134" y="74"/>
                  </a:lnTo>
                  <a:lnTo>
                    <a:pt x="78" y="74"/>
                  </a:lnTo>
                  <a:lnTo>
                    <a:pt x="78" y="50"/>
                  </a:lnTo>
                  <a:lnTo>
                    <a:pt x="56" y="50"/>
                  </a:lnTo>
                  <a:lnTo>
                    <a:pt x="56" y="138"/>
                  </a:lnTo>
                  <a:lnTo>
                    <a:pt x="78" y="138"/>
                  </a:lnTo>
                  <a:lnTo>
                    <a:pt x="78" y="128"/>
                  </a:lnTo>
                  <a:lnTo>
                    <a:pt x="66" y="128"/>
                  </a:lnTo>
                  <a:lnTo>
                    <a:pt x="66" y="84"/>
                  </a:lnTo>
                  <a:lnTo>
                    <a:pt x="134" y="84"/>
                  </a:lnTo>
                  <a:lnTo>
                    <a:pt x="134" y="1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3" name="Freeform 38"/>
            <p:cNvSpPr>
              <a:spLocks noEditPoints="1"/>
            </p:cNvSpPr>
            <p:nvPr/>
          </p:nvSpPr>
          <p:spPr bwMode="auto">
            <a:xfrm>
              <a:off x="819"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162 h 188"/>
                <a:gd name="T18" fmla="*/ 78 w 134"/>
                <a:gd name="T19" fmla="*/ 138 h 188"/>
                <a:gd name="T20" fmla="*/ 78 w 134"/>
                <a:gd name="T21" fmla="*/ 50 h 188"/>
                <a:gd name="T22" fmla="*/ 56 w 134"/>
                <a:gd name="T23" fmla="*/ 50 h 188"/>
                <a:gd name="T24" fmla="*/ 56 w 134"/>
                <a:gd name="T25" fmla="*/ 138 h 188"/>
                <a:gd name="T26" fmla="*/ 78 w 134"/>
                <a:gd name="T27" fmla="*/ 138 h 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4" h="188">
                  <a:moveTo>
                    <a:pt x="134" y="162"/>
                  </a:moveTo>
                  <a:lnTo>
                    <a:pt x="104" y="188"/>
                  </a:lnTo>
                  <a:lnTo>
                    <a:pt x="30" y="188"/>
                  </a:lnTo>
                  <a:lnTo>
                    <a:pt x="0" y="162"/>
                  </a:lnTo>
                  <a:lnTo>
                    <a:pt x="0" y="26"/>
                  </a:lnTo>
                  <a:lnTo>
                    <a:pt x="30" y="0"/>
                  </a:lnTo>
                  <a:lnTo>
                    <a:pt x="104" y="0"/>
                  </a:lnTo>
                  <a:lnTo>
                    <a:pt x="134" y="26"/>
                  </a:lnTo>
                  <a:lnTo>
                    <a:pt x="134" y="162"/>
                  </a:lnTo>
                  <a:close/>
                  <a:moveTo>
                    <a:pt x="78" y="138"/>
                  </a:moveTo>
                  <a:lnTo>
                    <a:pt x="78" y="50"/>
                  </a:lnTo>
                  <a:lnTo>
                    <a:pt x="56" y="50"/>
                  </a:lnTo>
                  <a:lnTo>
                    <a:pt x="56" y="138"/>
                  </a:lnTo>
                  <a:lnTo>
                    <a:pt x="78"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grpSp>
      <p:cxnSp>
        <p:nvCxnSpPr>
          <p:cNvPr id="14" name="直接连接符 13"/>
          <p:cNvCxnSpPr/>
          <p:nvPr userDrawn="1"/>
        </p:nvCxnSpPr>
        <p:spPr>
          <a:xfrm>
            <a:off x="2784858" y="302192"/>
            <a:ext cx="509951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042471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标题和内容">
    <p:bg>
      <p:bgPr>
        <a:solidFill>
          <a:schemeClr val="bg1">
            <a:lumMod val="95000"/>
          </a:schemeClr>
        </a:solidFill>
        <a:effectLst/>
      </p:bgPr>
    </p:bg>
    <p:spTree>
      <p:nvGrpSpPr>
        <p:cNvPr id="1" name=""/>
        <p:cNvGrpSpPr/>
        <p:nvPr/>
      </p:nvGrpSpPr>
      <p:grpSpPr>
        <a:xfrm>
          <a:off x="0" y="0"/>
          <a:ext cx="0" cy="0"/>
          <a:chOff x="0" y="0"/>
          <a:chExt cx="0" cy="0"/>
        </a:xfrm>
      </p:grpSpPr>
      <p:sp>
        <p:nvSpPr>
          <p:cNvPr id="7" name="矩形 6"/>
          <p:cNvSpPr>
            <a:spLocks noChangeArrowheads="1"/>
          </p:cNvSpPr>
          <p:nvPr userDrawn="1"/>
        </p:nvSpPr>
        <p:spPr bwMode="auto">
          <a:xfrm>
            <a:off x="-10552" y="152400"/>
            <a:ext cx="77889" cy="322053"/>
          </a:xfrm>
          <a:prstGeom prst="rect">
            <a:avLst/>
          </a:prstGeom>
          <a:solidFill>
            <a:srgbClr val="45BBCE"/>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FFFFFF"/>
              </a:solidFill>
              <a:effectLst/>
              <a:uLnTx/>
              <a:uFillTx/>
            </a:endParaRPr>
          </a:p>
        </p:txBody>
      </p:sp>
      <p:sp>
        <p:nvSpPr>
          <p:cNvPr id="8" name="矩形 8"/>
          <p:cNvSpPr>
            <a:spLocks noChangeArrowheads="1"/>
          </p:cNvSpPr>
          <p:nvPr userDrawn="1"/>
        </p:nvSpPr>
        <p:spPr bwMode="auto">
          <a:xfrm>
            <a:off x="120771" y="152400"/>
            <a:ext cx="86264" cy="322053"/>
          </a:xfrm>
          <a:prstGeom prst="rect">
            <a:avLst/>
          </a:prstGeom>
          <a:solidFill>
            <a:srgbClr val="45BBCE"/>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FFFFFF"/>
              </a:solidFill>
              <a:effectLst/>
              <a:uLnTx/>
              <a:uFillTx/>
            </a:endParaRPr>
          </a:p>
        </p:txBody>
      </p:sp>
      <p:grpSp>
        <p:nvGrpSpPr>
          <p:cNvPr id="9" name="Group 34"/>
          <p:cNvGrpSpPr>
            <a:grpSpLocks/>
          </p:cNvGrpSpPr>
          <p:nvPr userDrawn="1"/>
        </p:nvGrpSpPr>
        <p:grpSpPr bwMode="auto">
          <a:xfrm>
            <a:off x="8013575" y="139859"/>
            <a:ext cx="950913" cy="298450"/>
            <a:chOff x="354" y="350"/>
            <a:chExt cx="599" cy="188"/>
          </a:xfrm>
          <a:solidFill>
            <a:srgbClr val="45BBCE"/>
          </a:solidFill>
        </p:grpSpPr>
        <p:sp>
          <p:nvSpPr>
            <p:cNvPr id="10" name="Freeform 35"/>
            <p:cNvSpPr>
              <a:spLocks/>
            </p:cNvSpPr>
            <p:nvPr/>
          </p:nvSpPr>
          <p:spPr bwMode="auto">
            <a:xfrm>
              <a:off x="354" y="350"/>
              <a:ext cx="145" cy="188"/>
            </a:xfrm>
            <a:custGeom>
              <a:avLst/>
              <a:gdLst>
                <a:gd name="T0" fmla="*/ 145 w 145"/>
                <a:gd name="T1" fmla="*/ 188 h 188"/>
                <a:gd name="T2" fmla="*/ 0 w 145"/>
                <a:gd name="T3" fmla="*/ 188 h 188"/>
                <a:gd name="T4" fmla="*/ 0 w 145"/>
                <a:gd name="T5" fmla="*/ 138 h 188"/>
                <a:gd name="T6" fmla="*/ 10 w 145"/>
                <a:gd name="T7" fmla="*/ 138 h 188"/>
                <a:gd name="T8" fmla="*/ 10 w 145"/>
                <a:gd name="T9" fmla="*/ 50 h 188"/>
                <a:gd name="T10" fmla="*/ 0 w 145"/>
                <a:gd name="T11" fmla="*/ 50 h 188"/>
                <a:gd name="T12" fmla="*/ 0 w 145"/>
                <a:gd name="T13" fmla="*/ 0 h 188"/>
                <a:gd name="T14" fmla="*/ 79 w 145"/>
                <a:gd name="T15" fmla="*/ 0 h 188"/>
                <a:gd name="T16" fmla="*/ 79 w 145"/>
                <a:gd name="T17" fmla="*/ 50 h 188"/>
                <a:gd name="T18" fmla="*/ 66 w 145"/>
                <a:gd name="T19" fmla="*/ 50 h 188"/>
                <a:gd name="T20" fmla="*/ 66 w 145"/>
                <a:gd name="T21" fmla="*/ 138 h 188"/>
                <a:gd name="T22" fmla="*/ 89 w 145"/>
                <a:gd name="T23" fmla="*/ 138 h 188"/>
                <a:gd name="T24" fmla="*/ 89 w 145"/>
                <a:gd name="T25" fmla="*/ 118 h 188"/>
                <a:gd name="T26" fmla="*/ 145 w 145"/>
                <a:gd name="T27" fmla="*/ 118 h 188"/>
                <a:gd name="T28" fmla="*/ 145 w 145"/>
                <a:gd name="T29" fmla="*/ 188 h 1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45" h="188">
                  <a:moveTo>
                    <a:pt x="145" y="188"/>
                  </a:moveTo>
                  <a:lnTo>
                    <a:pt x="0" y="188"/>
                  </a:lnTo>
                  <a:lnTo>
                    <a:pt x="0" y="138"/>
                  </a:lnTo>
                  <a:lnTo>
                    <a:pt x="10" y="138"/>
                  </a:lnTo>
                  <a:lnTo>
                    <a:pt x="10" y="50"/>
                  </a:lnTo>
                  <a:lnTo>
                    <a:pt x="0" y="50"/>
                  </a:lnTo>
                  <a:lnTo>
                    <a:pt x="0" y="0"/>
                  </a:lnTo>
                  <a:lnTo>
                    <a:pt x="79" y="0"/>
                  </a:lnTo>
                  <a:lnTo>
                    <a:pt x="79" y="50"/>
                  </a:lnTo>
                  <a:lnTo>
                    <a:pt x="66" y="50"/>
                  </a:lnTo>
                  <a:lnTo>
                    <a:pt x="66" y="138"/>
                  </a:lnTo>
                  <a:lnTo>
                    <a:pt x="89" y="138"/>
                  </a:lnTo>
                  <a:lnTo>
                    <a:pt x="89" y="118"/>
                  </a:lnTo>
                  <a:lnTo>
                    <a:pt x="145" y="118"/>
                  </a:lnTo>
                  <a:lnTo>
                    <a:pt x="145"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1" name="Freeform 36"/>
            <p:cNvSpPr>
              <a:spLocks noEditPoints="1"/>
            </p:cNvSpPr>
            <p:nvPr/>
          </p:nvSpPr>
          <p:spPr bwMode="auto">
            <a:xfrm>
              <a:off x="511"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162 h 188"/>
                <a:gd name="T18" fmla="*/ 78 w 134"/>
                <a:gd name="T19" fmla="*/ 138 h 188"/>
                <a:gd name="T20" fmla="*/ 78 w 134"/>
                <a:gd name="T21" fmla="*/ 50 h 188"/>
                <a:gd name="T22" fmla="*/ 56 w 134"/>
                <a:gd name="T23" fmla="*/ 50 h 188"/>
                <a:gd name="T24" fmla="*/ 56 w 134"/>
                <a:gd name="T25" fmla="*/ 138 h 188"/>
                <a:gd name="T26" fmla="*/ 78 w 134"/>
                <a:gd name="T27" fmla="*/ 138 h 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4" h="188">
                  <a:moveTo>
                    <a:pt x="134" y="162"/>
                  </a:moveTo>
                  <a:lnTo>
                    <a:pt x="104" y="188"/>
                  </a:lnTo>
                  <a:lnTo>
                    <a:pt x="30" y="188"/>
                  </a:lnTo>
                  <a:lnTo>
                    <a:pt x="0" y="162"/>
                  </a:lnTo>
                  <a:lnTo>
                    <a:pt x="0" y="26"/>
                  </a:lnTo>
                  <a:lnTo>
                    <a:pt x="30" y="0"/>
                  </a:lnTo>
                  <a:lnTo>
                    <a:pt x="104" y="0"/>
                  </a:lnTo>
                  <a:lnTo>
                    <a:pt x="134" y="26"/>
                  </a:lnTo>
                  <a:lnTo>
                    <a:pt x="134" y="162"/>
                  </a:lnTo>
                  <a:close/>
                  <a:moveTo>
                    <a:pt x="78" y="138"/>
                  </a:moveTo>
                  <a:lnTo>
                    <a:pt x="78" y="50"/>
                  </a:lnTo>
                  <a:lnTo>
                    <a:pt x="56" y="50"/>
                  </a:lnTo>
                  <a:lnTo>
                    <a:pt x="56" y="138"/>
                  </a:lnTo>
                  <a:lnTo>
                    <a:pt x="78"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2" name="Freeform 37"/>
            <p:cNvSpPr>
              <a:spLocks/>
            </p:cNvSpPr>
            <p:nvPr/>
          </p:nvSpPr>
          <p:spPr bwMode="auto">
            <a:xfrm>
              <a:off x="665"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74 h 188"/>
                <a:gd name="T18" fmla="*/ 78 w 134"/>
                <a:gd name="T19" fmla="*/ 74 h 188"/>
                <a:gd name="T20" fmla="*/ 78 w 134"/>
                <a:gd name="T21" fmla="*/ 50 h 188"/>
                <a:gd name="T22" fmla="*/ 56 w 134"/>
                <a:gd name="T23" fmla="*/ 50 h 188"/>
                <a:gd name="T24" fmla="*/ 56 w 134"/>
                <a:gd name="T25" fmla="*/ 138 h 188"/>
                <a:gd name="T26" fmla="*/ 78 w 134"/>
                <a:gd name="T27" fmla="*/ 138 h 188"/>
                <a:gd name="T28" fmla="*/ 78 w 134"/>
                <a:gd name="T29" fmla="*/ 128 h 188"/>
                <a:gd name="T30" fmla="*/ 66 w 134"/>
                <a:gd name="T31" fmla="*/ 128 h 188"/>
                <a:gd name="T32" fmla="*/ 66 w 134"/>
                <a:gd name="T33" fmla="*/ 84 h 188"/>
                <a:gd name="T34" fmla="*/ 134 w 134"/>
                <a:gd name="T35" fmla="*/ 84 h 188"/>
                <a:gd name="T36" fmla="*/ 134 w 134"/>
                <a:gd name="T37" fmla="*/ 162 h 18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4" h="188">
                  <a:moveTo>
                    <a:pt x="134" y="162"/>
                  </a:moveTo>
                  <a:lnTo>
                    <a:pt x="104" y="188"/>
                  </a:lnTo>
                  <a:lnTo>
                    <a:pt x="30" y="188"/>
                  </a:lnTo>
                  <a:lnTo>
                    <a:pt x="0" y="162"/>
                  </a:lnTo>
                  <a:lnTo>
                    <a:pt x="0" y="26"/>
                  </a:lnTo>
                  <a:lnTo>
                    <a:pt x="30" y="0"/>
                  </a:lnTo>
                  <a:lnTo>
                    <a:pt x="104" y="0"/>
                  </a:lnTo>
                  <a:lnTo>
                    <a:pt x="134" y="26"/>
                  </a:lnTo>
                  <a:lnTo>
                    <a:pt x="134" y="74"/>
                  </a:lnTo>
                  <a:lnTo>
                    <a:pt x="78" y="74"/>
                  </a:lnTo>
                  <a:lnTo>
                    <a:pt x="78" y="50"/>
                  </a:lnTo>
                  <a:lnTo>
                    <a:pt x="56" y="50"/>
                  </a:lnTo>
                  <a:lnTo>
                    <a:pt x="56" y="138"/>
                  </a:lnTo>
                  <a:lnTo>
                    <a:pt x="78" y="138"/>
                  </a:lnTo>
                  <a:lnTo>
                    <a:pt x="78" y="128"/>
                  </a:lnTo>
                  <a:lnTo>
                    <a:pt x="66" y="128"/>
                  </a:lnTo>
                  <a:lnTo>
                    <a:pt x="66" y="84"/>
                  </a:lnTo>
                  <a:lnTo>
                    <a:pt x="134" y="84"/>
                  </a:lnTo>
                  <a:lnTo>
                    <a:pt x="134" y="1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3" name="Freeform 38"/>
            <p:cNvSpPr>
              <a:spLocks noEditPoints="1"/>
            </p:cNvSpPr>
            <p:nvPr/>
          </p:nvSpPr>
          <p:spPr bwMode="auto">
            <a:xfrm>
              <a:off x="819"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162 h 188"/>
                <a:gd name="T18" fmla="*/ 78 w 134"/>
                <a:gd name="T19" fmla="*/ 138 h 188"/>
                <a:gd name="T20" fmla="*/ 78 w 134"/>
                <a:gd name="T21" fmla="*/ 50 h 188"/>
                <a:gd name="T22" fmla="*/ 56 w 134"/>
                <a:gd name="T23" fmla="*/ 50 h 188"/>
                <a:gd name="T24" fmla="*/ 56 w 134"/>
                <a:gd name="T25" fmla="*/ 138 h 188"/>
                <a:gd name="T26" fmla="*/ 78 w 134"/>
                <a:gd name="T27" fmla="*/ 138 h 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4" h="188">
                  <a:moveTo>
                    <a:pt x="134" y="162"/>
                  </a:moveTo>
                  <a:lnTo>
                    <a:pt x="104" y="188"/>
                  </a:lnTo>
                  <a:lnTo>
                    <a:pt x="30" y="188"/>
                  </a:lnTo>
                  <a:lnTo>
                    <a:pt x="0" y="162"/>
                  </a:lnTo>
                  <a:lnTo>
                    <a:pt x="0" y="26"/>
                  </a:lnTo>
                  <a:lnTo>
                    <a:pt x="30" y="0"/>
                  </a:lnTo>
                  <a:lnTo>
                    <a:pt x="104" y="0"/>
                  </a:lnTo>
                  <a:lnTo>
                    <a:pt x="134" y="26"/>
                  </a:lnTo>
                  <a:lnTo>
                    <a:pt x="134" y="162"/>
                  </a:lnTo>
                  <a:close/>
                  <a:moveTo>
                    <a:pt x="78" y="138"/>
                  </a:moveTo>
                  <a:lnTo>
                    <a:pt x="78" y="50"/>
                  </a:lnTo>
                  <a:lnTo>
                    <a:pt x="56" y="50"/>
                  </a:lnTo>
                  <a:lnTo>
                    <a:pt x="56" y="138"/>
                  </a:lnTo>
                  <a:lnTo>
                    <a:pt x="78"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grpSp>
      <p:cxnSp>
        <p:nvCxnSpPr>
          <p:cNvPr id="14" name="直接连接符 13"/>
          <p:cNvCxnSpPr/>
          <p:nvPr userDrawn="1"/>
        </p:nvCxnSpPr>
        <p:spPr>
          <a:xfrm>
            <a:off x="2784858" y="302192"/>
            <a:ext cx="509951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042471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标题和内容">
    <p:bg>
      <p:bgPr>
        <a:solidFill>
          <a:schemeClr val="bg1">
            <a:lumMod val="95000"/>
          </a:schemeClr>
        </a:solidFill>
        <a:effectLst/>
      </p:bgPr>
    </p:bg>
    <p:spTree>
      <p:nvGrpSpPr>
        <p:cNvPr id="1" name=""/>
        <p:cNvGrpSpPr/>
        <p:nvPr/>
      </p:nvGrpSpPr>
      <p:grpSpPr>
        <a:xfrm>
          <a:off x="0" y="0"/>
          <a:ext cx="0" cy="0"/>
          <a:chOff x="0" y="0"/>
          <a:chExt cx="0" cy="0"/>
        </a:xfrm>
      </p:grpSpPr>
      <p:sp>
        <p:nvSpPr>
          <p:cNvPr id="7" name="矩形 6"/>
          <p:cNvSpPr>
            <a:spLocks noChangeArrowheads="1"/>
          </p:cNvSpPr>
          <p:nvPr userDrawn="1"/>
        </p:nvSpPr>
        <p:spPr bwMode="auto">
          <a:xfrm>
            <a:off x="-10552" y="152400"/>
            <a:ext cx="77889" cy="322053"/>
          </a:xfrm>
          <a:prstGeom prst="rect">
            <a:avLst/>
          </a:prstGeom>
          <a:solidFill>
            <a:srgbClr val="45BBCE"/>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FFFFFF"/>
              </a:solidFill>
              <a:effectLst/>
              <a:uLnTx/>
              <a:uFillTx/>
            </a:endParaRPr>
          </a:p>
        </p:txBody>
      </p:sp>
      <p:sp>
        <p:nvSpPr>
          <p:cNvPr id="8" name="矩形 8"/>
          <p:cNvSpPr>
            <a:spLocks noChangeArrowheads="1"/>
          </p:cNvSpPr>
          <p:nvPr userDrawn="1"/>
        </p:nvSpPr>
        <p:spPr bwMode="auto">
          <a:xfrm>
            <a:off x="120771" y="152400"/>
            <a:ext cx="86264" cy="322053"/>
          </a:xfrm>
          <a:prstGeom prst="rect">
            <a:avLst/>
          </a:prstGeom>
          <a:solidFill>
            <a:srgbClr val="45BBCE"/>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FFFFFF"/>
              </a:solidFill>
              <a:effectLst/>
              <a:uLnTx/>
              <a:uFillTx/>
            </a:endParaRPr>
          </a:p>
        </p:txBody>
      </p:sp>
      <p:grpSp>
        <p:nvGrpSpPr>
          <p:cNvPr id="9" name="Group 34"/>
          <p:cNvGrpSpPr>
            <a:grpSpLocks/>
          </p:cNvGrpSpPr>
          <p:nvPr userDrawn="1"/>
        </p:nvGrpSpPr>
        <p:grpSpPr bwMode="auto">
          <a:xfrm>
            <a:off x="8013575" y="139859"/>
            <a:ext cx="950913" cy="298450"/>
            <a:chOff x="354" y="350"/>
            <a:chExt cx="599" cy="188"/>
          </a:xfrm>
          <a:solidFill>
            <a:srgbClr val="45BBCE"/>
          </a:solidFill>
        </p:grpSpPr>
        <p:sp>
          <p:nvSpPr>
            <p:cNvPr id="10" name="Freeform 35"/>
            <p:cNvSpPr>
              <a:spLocks/>
            </p:cNvSpPr>
            <p:nvPr/>
          </p:nvSpPr>
          <p:spPr bwMode="auto">
            <a:xfrm>
              <a:off x="354" y="350"/>
              <a:ext cx="145" cy="188"/>
            </a:xfrm>
            <a:custGeom>
              <a:avLst/>
              <a:gdLst>
                <a:gd name="T0" fmla="*/ 145 w 145"/>
                <a:gd name="T1" fmla="*/ 188 h 188"/>
                <a:gd name="T2" fmla="*/ 0 w 145"/>
                <a:gd name="T3" fmla="*/ 188 h 188"/>
                <a:gd name="T4" fmla="*/ 0 w 145"/>
                <a:gd name="T5" fmla="*/ 138 h 188"/>
                <a:gd name="T6" fmla="*/ 10 w 145"/>
                <a:gd name="T7" fmla="*/ 138 h 188"/>
                <a:gd name="T8" fmla="*/ 10 w 145"/>
                <a:gd name="T9" fmla="*/ 50 h 188"/>
                <a:gd name="T10" fmla="*/ 0 w 145"/>
                <a:gd name="T11" fmla="*/ 50 h 188"/>
                <a:gd name="T12" fmla="*/ 0 w 145"/>
                <a:gd name="T13" fmla="*/ 0 h 188"/>
                <a:gd name="T14" fmla="*/ 79 w 145"/>
                <a:gd name="T15" fmla="*/ 0 h 188"/>
                <a:gd name="T16" fmla="*/ 79 w 145"/>
                <a:gd name="T17" fmla="*/ 50 h 188"/>
                <a:gd name="T18" fmla="*/ 66 w 145"/>
                <a:gd name="T19" fmla="*/ 50 h 188"/>
                <a:gd name="T20" fmla="*/ 66 w 145"/>
                <a:gd name="T21" fmla="*/ 138 h 188"/>
                <a:gd name="T22" fmla="*/ 89 w 145"/>
                <a:gd name="T23" fmla="*/ 138 h 188"/>
                <a:gd name="T24" fmla="*/ 89 w 145"/>
                <a:gd name="T25" fmla="*/ 118 h 188"/>
                <a:gd name="T26" fmla="*/ 145 w 145"/>
                <a:gd name="T27" fmla="*/ 118 h 188"/>
                <a:gd name="T28" fmla="*/ 145 w 145"/>
                <a:gd name="T29" fmla="*/ 188 h 1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45" h="188">
                  <a:moveTo>
                    <a:pt x="145" y="188"/>
                  </a:moveTo>
                  <a:lnTo>
                    <a:pt x="0" y="188"/>
                  </a:lnTo>
                  <a:lnTo>
                    <a:pt x="0" y="138"/>
                  </a:lnTo>
                  <a:lnTo>
                    <a:pt x="10" y="138"/>
                  </a:lnTo>
                  <a:lnTo>
                    <a:pt x="10" y="50"/>
                  </a:lnTo>
                  <a:lnTo>
                    <a:pt x="0" y="50"/>
                  </a:lnTo>
                  <a:lnTo>
                    <a:pt x="0" y="0"/>
                  </a:lnTo>
                  <a:lnTo>
                    <a:pt x="79" y="0"/>
                  </a:lnTo>
                  <a:lnTo>
                    <a:pt x="79" y="50"/>
                  </a:lnTo>
                  <a:lnTo>
                    <a:pt x="66" y="50"/>
                  </a:lnTo>
                  <a:lnTo>
                    <a:pt x="66" y="138"/>
                  </a:lnTo>
                  <a:lnTo>
                    <a:pt x="89" y="138"/>
                  </a:lnTo>
                  <a:lnTo>
                    <a:pt x="89" y="118"/>
                  </a:lnTo>
                  <a:lnTo>
                    <a:pt x="145" y="118"/>
                  </a:lnTo>
                  <a:lnTo>
                    <a:pt x="145"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1" name="Freeform 36"/>
            <p:cNvSpPr>
              <a:spLocks noEditPoints="1"/>
            </p:cNvSpPr>
            <p:nvPr/>
          </p:nvSpPr>
          <p:spPr bwMode="auto">
            <a:xfrm>
              <a:off x="511"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162 h 188"/>
                <a:gd name="T18" fmla="*/ 78 w 134"/>
                <a:gd name="T19" fmla="*/ 138 h 188"/>
                <a:gd name="T20" fmla="*/ 78 w 134"/>
                <a:gd name="T21" fmla="*/ 50 h 188"/>
                <a:gd name="T22" fmla="*/ 56 w 134"/>
                <a:gd name="T23" fmla="*/ 50 h 188"/>
                <a:gd name="T24" fmla="*/ 56 w 134"/>
                <a:gd name="T25" fmla="*/ 138 h 188"/>
                <a:gd name="T26" fmla="*/ 78 w 134"/>
                <a:gd name="T27" fmla="*/ 138 h 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4" h="188">
                  <a:moveTo>
                    <a:pt x="134" y="162"/>
                  </a:moveTo>
                  <a:lnTo>
                    <a:pt x="104" y="188"/>
                  </a:lnTo>
                  <a:lnTo>
                    <a:pt x="30" y="188"/>
                  </a:lnTo>
                  <a:lnTo>
                    <a:pt x="0" y="162"/>
                  </a:lnTo>
                  <a:lnTo>
                    <a:pt x="0" y="26"/>
                  </a:lnTo>
                  <a:lnTo>
                    <a:pt x="30" y="0"/>
                  </a:lnTo>
                  <a:lnTo>
                    <a:pt x="104" y="0"/>
                  </a:lnTo>
                  <a:lnTo>
                    <a:pt x="134" y="26"/>
                  </a:lnTo>
                  <a:lnTo>
                    <a:pt x="134" y="162"/>
                  </a:lnTo>
                  <a:close/>
                  <a:moveTo>
                    <a:pt x="78" y="138"/>
                  </a:moveTo>
                  <a:lnTo>
                    <a:pt x="78" y="50"/>
                  </a:lnTo>
                  <a:lnTo>
                    <a:pt x="56" y="50"/>
                  </a:lnTo>
                  <a:lnTo>
                    <a:pt x="56" y="138"/>
                  </a:lnTo>
                  <a:lnTo>
                    <a:pt x="78"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2" name="Freeform 37"/>
            <p:cNvSpPr>
              <a:spLocks/>
            </p:cNvSpPr>
            <p:nvPr/>
          </p:nvSpPr>
          <p:spPr bwMode="auto">
            <a:xfrm>
              <a:off x="665"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74 h 188"/>
                <a:gd name="T18" fmla="*/ 78 w 134"/>
                <a:gd name="T19" fmla="*/ 74 h 188"/>
                <a:gd name="T20" fmla="*/ 78 w 134"/>
                <a:gd name="T21" fmla="*/ 50 h 188"/>
                <a:gd name="T22" fmla="*/ 56 w 134"/>
                <a:gd name="T23" fmla="*/ 50 h 188"/>
                <a:gd name="T24" fmla="*/ 56 w 134"/>
                <a:gd name="T25" fmla="*/ 138 h 188"/>
                <a:gd name="T26" fmla="*/ 78 w 134"/>
                <a:gd name="T27" fmla="*/ 138 h 188"/>
                <a:gd name="T28" fmla="*/ 78 w 134"/>
                <a:gd name="T29" fmla="*/ 128 h 188"/>
                <a:gd name="T30" fmla="*/ 66 w 134"/>
                <a:gd name="T31" fmla="*/ 128 h 188"/>
                <a:gd name="T32" fmla="*/ 66 w 134"/>
                <a:gd name="T33" fmla="*/ 84 h 188"/>
                <a:gd name="T34" fmla="*/ 134 w 134"/>
                <a:gd name="T35" fmla="*/ 84 h 188"/>
                <a:gd name="T36" fmla="*/ 134 w 134"/>
                <a:gd name="T37" fmla="*/ 162 h 18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4" h="188">
                  <a:moveTo>
                    <a:pt x="134" y="162"/>
                  </a:moveTo>
                  <a:lnTo>
                    <a:pt x="104" y="188"/>
                  </a:lnTo>
                  <a:lnTo>
                    <a:pt x="30" y="188"/>
                  </a:lnTo>
                  <a:lnTo>
                    <a:pt x="0" y="162"/>
                  </a:lnTo>
                  <a:lnTo>
                    <a:pt x="0" y="26"/>
                  </a:lnTo>
                  <a:lnTo>
                    <a:pt x="30" y="0"/>
                  </a:lnTo>
                  <a:lnTo>
                    <a:pt x="104" y="0"/>
                  </a:lnTo>
                  <a:lnTo>
                    <a:pt x="134" y="26"/>
                  </a:lnTo>
                  <a:lnTo>
                    <a:pt x="134" y="74"/>
                  </a:lnTo>
                  <a:lnTo>
                    <a:pt x="78" y="74"/>
                  </a:lnTo>
                  <a:lnTo>
                    <a:pt x="78" y="50"/>
                  </a:lnTo>
                  <a:lnTo>
                    <a:pt x="56" y="50"/>
                  </a:lnTo>
                  <a:lnTo>
                    <a:pt x="56" y="138"/>
                  </a:lnTo>
                  <a:lnTo>
                    <a:pt x="78" y="138"/>
                  </a:lnTo>
                  <a:lnTo>
                    <a:pt x="78" y="128"/>
                  </a:lnTo>
                  <a:lnTo>
                    <a:pt x="66" y="128"/>
                  </a:lnTo>
                  <a:lnTo>
                    <a:pt x="66" y="84"/>
                  </a:lnTo>
                  <a:lnTo>
                    <a:pt x="134" y="84"/>
                  </a:lnTo>
                  <a:lnTo>
                    <a:pt x="134" y="1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3" name="Freeform 38"/>
            <p:cNvSpPr>
              <a:spLocks noEditPoints="1"/>
            </p:cNvSpPr>
            <p:nvPr/>
          </p:nvSpPr>
          <p:spPr bwMode="auto">
            <a:xfrm>
              <a:off x="819"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162 h 188"/>
                <a:gd name="T18" fmla="*/ 78 w 134"/>
                <a:gd name="T19" fmla="*/ 138 h 188"/>
                <a:gd name="T20" fmla="*/ 78 w 134"/>
                <a:gd name="T21" fmla="*/ 50 h 188"/>
                <a:gd name="T22" fmla="*/ 56 w 134"/>
                <a:gd name="T23" fmla="*/ 50 h 188"/>
                <a:gd name="T24" fmla="*/ 56 w 134"/>
                <a:gd name="T25" fmla="*/ 138 h 188"/>
                <a:gd name="T26" fmla="*/ 78 w 134"/>
                <a:gd name="T27" fmla="*/ 138 h 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4" h="188">
                  <a:moveTo>
                    <a:pt x="134" y="162"/>
                  </a:moveTo>
                  <a:lnTo>
                    <a:pt x="104" y="188"/>
                  </a:lnTo>
                  <a:lnTo>
                    <a:pt x="30" y="188"/>
                  </a:lnTo>
                  <a:lnTo>
                    <a:pt x="0" y="162"/>
                  </a:lnTo>
                  <a:lnTo>
                    <a:pt x="0" y="26"/>
                  </a:lnTo>
                  <a:lnTo>
                    <a:pt x="30" y="0"/>
                  </a:lnTo>
                  <a:lnTo>
                    <a:pt x="104" y="0"/>
                  </a:lnTo>
                  <a:lnTo>
                    <a:pt x="134" y="26"/>
                  </a:lnTo>
                  <a:lnTo>
                    <a:pt x="134" y="162"/>
                  </a:lnTo>
                  <a:close/>
                  <a:moveTo>
                    <a:pt x="78" y="138"/>
                  </a:moveTo>
                  <a:lnTo>
                    <a:pt x="78" y="50"/>
                  </a:lnTo>
                  <a:lnTo>
                    <a:pt x="56" y="50"/>
                  </a:lnTo>
                  <a:lnTo>
                    <a:pt x="56" y="138"/>
                  </a:lnTo>
                  <a:lnTo>
                    <a:pt x="78"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grpSp>
      <p:cxnSp>
        <p:nvCxnSpPr>
          <p:cNvPr id="14" name="直接连接符 13"/>
          <p:cNvCxnSpPr/>
          <p:nvPr userDrawn="1"/>
        </p:nvCxnSpPr>
        <p:spPr>
          <a:xfrm>
            <a:off x="2784858" y="302192"/>
            <a:ext cx="509951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042471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6_标题和内容">
    <p:bg>
      <p:bgPr>
        <a:solidFill>
          <a:schemeClr val="bg1">
            <a:lumMod val="95000"/>
          </a:schemeClr>
        </a:solidFill>
        <a:effectLst/>
      </p:bgPr>
    </p:bg>
    <p:spTree>
      <p:nvGrpSpPr>
        <p:cNvPr id="1" name=""/>
        <p:cNvGrpSpPr/>
        <p:nvPr/>
      </p:nvGrpSpPr>
      <p:grpSpPr>
        <a:xfrm>
          <a:off x="0" y="0"/>
          <a:ext cx="0" cy="0"/>
          <a:chOff x="0" y="0"/>
          <a:chExt cx="0" cy="0"/>
        </a:xfrm>
      </p:grpSpPr>
      <p:sp>
        <p:nvSpPr>
          <p:cNvPr id="7" name="矩形 6"/>
          <p:cNvSpPr>
            <a:spLocks noChangeArrowheads="1"/>
          </p:cNvSpPr>
          <p:nvPr userDrawn="1"/>
        </p:nvSpPr>
        <p:spPr bwMode="auto">
          <a:xfrm>
            <a:off x="-10552" y="152400"/>
            <a:ext cx="77889" cy="322053"/>
          </a:xfrm>
          <a:prstGeom prst="rect">
            <a:avLst/>
          </a:prstGeom>
          <a:solidFill>
            <a:srgbClr val="45BBCE"/>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FFFFFF"/>
              </a:solidFill>
              <a:effectLst/>
              <a:uLnTx/>
              <a:uFillTx/>
            </a:endParaRPr>
          </a:p>
        </p:txBody>
      </p:sp>
      <p:sp>
        <p:nvSpPr>
          <p:cNvPr id="8" name="矩形 8"/>
          <p:cNvSpPr>
            <a:spLocks noChangeArrowheads="1"/>
          </p:cNvSpPr>
          <p:nvPr userDrawn="1"/>
        </p:nvSpPr>
        <p:spPr bwMode="auto">
          <a:xfrm>
            <a:off x="120771" y="152400"/>
            <a:ext cx="86264" cy="322053"/>
          </a:xfrm>
          <a:prstGeom prst="rect">
            <a:avLst/>
          </a:prstGeom>
          <a:solidFill>
            <a:srgbClr val="45BBCE"/>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FFFFFF"/>
              </a:solidFill>
              <a:effectLst/>
              <a:uLnTx/>
              <a:uFillTx/>
            </a:endParaRPr>
          </a:p>
        </p:txBody>
      </p:sp>
      <p:grpSp>
        <p:nvGrpSpPr>
          <p:cNvPr id="9" name="Group 34"/>
          <p:cNvGrpSpPr>
            <a:grpSpLocks/>
          </p:cNvGrpSpPr>
          <p:nvPr userDrawn="1"/>
        </p:nvGrpSpPr>
        <p:grpSpPr bwMode="auto">
          <a:xfrm>
            <a:off x="8013575" y="139859"/>
            <a:ext cx="950913" cy="298450"/>
            <a:chOff x="354" y="350"/>
            <a:chExt cx="599" cy="188"/>
          </a:xfrm>
          <a:solidFill>
            <a:srgbClr val="45BBCE"/>
          </a:solidFill>
        </p:grpSpPr>
        <p:sp>
          <p:nvSpPr>
            <p:cNvPr id="10" name="Freeform 35"/>
            <p:cNvSpPr>
              <a:spLocks/>
            </p:cNvSpPr>
            <p:nvPr/>
          </p:nvSpPr>
          <p:spPr bwMode="auto">
            <a:xfrm>
              <a:off x="354" y="350"/>
              <a:ext cx="145" cy="188"/>
            </a:xfrm>
            <a:custGeom>
              <a:avLst/>
              <a:gdLst>
                <a:gd name="T0" fmla="*/ 145 w 145"/>
                <a:gd name="T1" fmla="*/ 188 h 188"/>
                <a:gd name="T2" fmla="*/ 0 w 145"/>
                <a:gd name="T3" fmla="*/ 188 h 188"/>
                <a:gd name="T4" fmla="*/ 0 w 145"/>
                <a:gd name="T5" fmla="*/ 138 h 188"/>
                <a:gd name="T6" fmla="*/ 10 w 145"/>
                <a:gd name="T7" fmla="*/ 138 h 188"/>
                <a:gd name="T8" fmla="*/ 10 w 145"/>
                <a:gd name="T9" fmla="*/ 50 h 188"/>
                <a:gd name="T10" fmla="*/ 0 w 145"/>
                <a:gd name="T11" fmla="*/ 50 h 188"/>
                <a:gd name="T12" fmla="*/ 0 w 145"/>
                <a:gd name="T13" fmla="*/ 0 h 188"/>
                <a:gd name="T14" fmla="*/ 79 w 145"/>
                <a:gd name="T15" fmla="*/ 0 h 188"/>
                <a:gd name="T16" fmla="*/ 79 w 145"/>
                <a:gd name="T17" fmla="*/ 50 h 188"/>
                <a:gd name="T18" fmla="*/ 66 w 145"/>
                <a:gd name="T19" fmla="*/ 50 h 188"/>
                <a:gd name="T20" fmla="*/ 66 w 145"/>
                <a:gd name="T21" fmla="*/ 138 h 188"/>
                <a:gd name="T22" fmla="*/ 89 w 145"/>
                <a:gd name="T23" fmla="*/ 138 h 188"/>
                <a:gd name="T24" fmla="*/ 89 w 145"/>
                <a:gd name="T25" fmla="*/ 118 h 188"/>
                <a:gd name="T26" fmla="*/ 145 w 145"/>
                <a:gd name="T27" fmla="*/ 118 h 188"/>
                <a:gd name="T28" fmla="*/ 145 w 145"/>
                <a:gd name="T29" fmla="*/ 188 h 1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45" h="188">
                  <a:moveTo>
                    <a:pt x="145" y="188"/>
                  </a:moveTo>
                  <a:lnTo>
                    <a:pt x="0" y="188"/>
                  </a:lnTo>
                  <a:lnTo>
                    <a:pt x="0" y="138"/>
                  </a:lnTo>
                  <a:lnTo>
                    <a:pt x="10" y="138"/>
                  </a:lnTo>
                  <a:lnTo>
                    <a:pt x="10" y="50"/>
                  </a:lnTo>
                  <a:lnTo>
                    <a:pt x="0" y="50"/>
                  </a:lnTo>
                  <a:lnTo>
                    <a:pt x="0" y="0"/>
                  </a:lnTo>
                  <a:lnTo>
                    <a:pt x="79" y="0"/>
                  </a:lnTo>
                  <a:lnTo>
                    <a:pt x="79" y="50"/>
                  </a:lnTo>
                  <a:lnTo>
                    <a:pt x="66" y="50"/>
                  </a:lnTo>
                  <a:lnTo>
                    <a:pt x="66" y="138"/>
                  </a:lnTo>
                  <a:lnTo>
                    <a:pt x="89" y="138"/>
                  </a:lnTo>
                  <a:lnTo>
                    <a:pt x="89" y="118"/>
                  </a:lnTo>
                  <a:lnTo>
                    <a:pt x="145" y="118"/>
                  </a:lnTo>
                  <a:lnTo>
                    <a:pt x="145"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1" name="Freeform 36"/>
            <p:cNvSpPr>
              <a:spLocks noEditPoints="1"/>
            </p:cNvSpPr>
            <p:nvPr/>
          </p:nvSpPr>
          <p:spPr bwMode="auto">
            <a:xfrm>
              <a:off x="511"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162 h 188"/>
                <a:gd name="T18" fmla="*/ 78 w 134"/>
                <a:gd name="T19" fmla="*/ 138 h 188"/>
                <a:gd name="T20" fmla="*/ 78 w 134"/>
                <a:gd name="T21" fmla="*/ 50 h 188"/>
                <a:gd name="T22" fmla="*/ 56 w 134"/>
                <a:gd name="T23" fmla="*/ 50 h 188"/>
                <a:gd name="T24" fmla="*/ 56 w 134"/>
                <a:gd name="T25" fmla="*/ 138 h 188"/>
                <a:gd name="T26" fmla="*/ 78 w 134"/>
                <a:gd name="T27" fmla="*/ 138 h 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4" h="188">
                  <a:moveTo>
                    <a:pt x="134" y="162"/>
                  </a:moveTo>
                  <a:lnTo>
                    <a:pt x="104" y="188"/>
                  </a:lnTo>
                  <a:lnTo>
                    <a:pt x="30" y="188"/>
                  </a:lnTo>
                  <a:lnTo>
                    <a:pt x="0" y="162"/>
                  </a:lnTo>
                  <a:lnTo>
                    <a:pt x="0" y="26"/>
                  </a:lnTo>
                  <a:lnTo>
                    <a:pt x="30" y="0"/>
                  </a:lnTo>
                  <a:lnTo>
                    <a:pt x="104" y="0"/>
                  </a:lnTo>
                  <a:lnTo>
                    <a:pt x="134" y="26"/>
                  </a:lnTo>
                  <a:lnTo>
                    <a:pt x="134" y="162"/>
                  </a:lnTo>
                  <a:close/>
                  <a:moveTo>
                    <a:pt x="78" y="138"/>
                  </a:moveTo>
                  <a:lnTo>
                    <a:pt x="78" y="50"/>
                  </a:lnTo>
                  <a:lnTo>
                    <a:pt x="56" y="50"/>
                  </a:lnTo>
                  <a:lnTo>
                    <a:pt x="56" y="138"/>
                  </a:lnTo>
                  <a:lnTo>
                    <a:pt x="78"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2" name="Freeform 37"/>
            <p:cNvSpPr>
              <a:spLocks/>
            </p:cNvSpPr>
            <p:nvPr/>
          </p:nvSpPr>
          <p:spPr bwMode="auto">
            <a:xfrm>
              <a:off x="665"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74 h 188"/>
                <a:gd name="T18" fmla="*/ 78 w 134"/>
                <a:gd name="T19" fmla="*/ 74 h 188"/>
                <a:gd name="T20" fmla="*/ 78 w 134"/>
                <a:gd name="T21" fmla="*/ 50 h 188"/>
                <a:gd name="T22" fmla="*/ 56 w 134"/>
                <a:gd name="T23" fmla="*/ 50 h 188"/>
                <a:gd name="T24" fmla="*/ 56 w 134"/>
                <a:gd name="T25" fmla="*/ 138 h 188"/>
                <a:gd name="T26" fmla="*/ 78 w 134"/>
                <a:gd name="T27" fmla="*/ 138 h 188"/>
                <a:gd name="T28" fmla="*/ 78 w 134"/>
                <a:gd name="T29" fmla="*/ 128 h 188"/>
                <a:gd name="T30" fmla="*/ 66 w 134"/>
                <a:gd name="T31" fmla="*/ 128 h 188"/>
                <a:gd name="T32" fmla="*/ 66 w 134"/>
                <a:gd name="T33" fmla="*/ 84 h 188"/>
                <a:gd name="T34" fmla="*/ 134 w 134"/>
                <a:gd name="T35" fmla="*/ 84 h 188"/>
                <a:gd name="T36" fmla="*/ 134 w 134"/>
                <a:gd name="T37" fmla="*/ 162 h 18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4" h="188">
                  <a:moveTo>
                    <a:pt x="134" y="162"/>
                  </a:moveTo>
                  <a:lnTo>
                    <a:pt x="104" y="188"/>
                  </a:lnTo>
                  <a:lnTo>
                    <a:pt x="30" y="188"/>
                  </a:lnTo>
                  <a:lnTo>
                    <a:pt x="0" y="162"/>
                  </a:lnTo>
                  <a:lnTo>
                    <a:pt x="0" y="26"/>
                  </a:lnTo>
                  <a:lnTo>
                    <a:pt x="30" y="0"/>
                  </a:lnTo>
                  <a:lnTo>
                    <a:pt x="104" y="0"/>
                  </a:lnTo>
                  <a:lnTo>
                    <a:pt x="134" y="26"/>
                  </a:lnTo>
                  <a:lnTo>
                    <a:pt x="134" y="74"/>
                  </a:lnTo>
                  <a:lnTo>
                    <a:pt x="78" y="74"/>
                  </a:lnTo>
                  <a:lnTo>
                    <a:pt x="78" y="50"/>
                  </a:lnTo>
                  <a:lnTo>
                    <a:pt x="56" y="50"/>
                  </a:lnTo>
                  <a:lnTo>
                    <a:pt x="56" y="138"/>
                  </a:lnTo>
                  <a:lnTo>
                    <a:pt x="78" y="138"/>
                  </a:lnTo>
                  <a:lnTo>
                    <a:pt x="78" y="128"/>
                  </a:lnTo>
                  <a:lnTo>
                    <a:pt x="66" y="128"/>
                  </a:lnTo>
                  <a:lnTo>
                    <a:pt x="66" y="84"/>
                  </a:lnTo>
                  <a:lnTo>
                    <a:pt x="134" y="84"/>
                  </a:lnTo>
                  <a:lnTo>
                    <a:pt x="134" y="1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3" name="Freeform 38"/>
            <p:cNvSpPr>
              <a:spLocks noEditPoints="1"/>
            </p:cNvSpPr>
            <p:nvPr/>
          </p:nvSpPr>
          <p:spPr bwMode="auto">
            <a:xfrm>
              <a:off x="819"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162 h 188"/>
                <a:gd name="T18" fmla="*/ 78 w 134"/>
                <a:gd name="T19" fmla="*/ 138 h 188"/>
                <a:gd name="T20" fmla="*/ 78 w 134"/>
                <a:gd name="T21" fmla="*/ 50 h 188"/>
                <a:gd name="T22" fmla="*/ 56 w 134"/>
                <a:gd name="T23" fmla="*/ 50 h 188"/>
                <a:gd name="T24" fmla="*/ 56 w 134"/>
                <a:gd name="T25" fmla="*/ 138 h 188"/>
                <a:gd name="T26" fmla="*/ 78 w 134"/>
                <a:gd name="T27" fmla="*/ 138 h 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4" h="188">
                  <a:moveTo>
                    <a:pt x="134" y="162"/>
                  </a:moveTo>
                  <a:lnTo>
                    <a:pt x="104" y="188"/>
                  </a:lnTo>
                  <a:lnTo>
                    <a:pt x="30" y="188"/>
                  </a:lnTo>
                  <a:lnTo>
                    <a:pt x="0" y="162"/>
                  </a:lnTo>
                  <a:lnTo>
                    <a:pt x="0" y="26"/>
                  </a:lnTo>
                  <a:lnTo>
                    <a:pt x="30" y="0"/>
                  </a:lnTo>
                  <a:lnTo>
                    <a:pt x="104" y="0"/>
                  </a:lnTo>
                  <a:lnTo>
                    <a:pt x="134" y="26"/>
                  </a:lnTo>
                  <a:lnTo>
                    <a:pt x="134" y="162"/>
                  </a:lnTo>
                  <a:close/>
                  <a:moveTo>
                    <a:pt x="78" y="138"/>
                  </a:moveTo>
                  <a:lnTo>
                    <a:pt x="78" y="50"/>
                  </a:lnTo>
                  <a:lnTo>
                    <a:pt x="56" y="50"/>
                  </a:lnTo>
                  <a:lnTo>
                    <a:pt x="56" y="138"/>
                  </a:lnTo>
                  <a:lnTo>
                    <a:pt x="78"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grpSp>
      <p:cxnSp>
        <p:nvCxnSpPr>
          <p:cNvPr id="14" name="直接连接符 13"/>
          <p:cNvCxnSpPr/>
          <p:nvPr userDrawn="1"/>
        </p:nvCxnSpPr>
        <p:spPr>
          <a:xfrm>
            <a:off x="2784858" y="302192"/>
            <a:ext cx="509951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042471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7_标题和内容">
    <p:bg>
      <p:bgPr>
        <a:solidFill>
          <a:schemeClr val="bg1">
            <a:lumMod val="95000"/>
          </a:schemeClr>
        </a:solidFill>
        <a:effectLst/>
      </p:bgPr>
    </p:bg>
    <p:spTree>
      <p:nvGrpSpPr>
        <p:cNvPr id="1" name=""/>
        <p:cNvGrpSpPr/>
        <p:nvPr/>
      </p:nvGrpSpPr>
      <p:grpSpPr>
        <a:xfrm>
          <a:off x="0" y="0"/>
          <a:ext cx="0" cy="0"/>
          <a:chOff x="0" y="0"/>
          <a:chExt cx="0" cy="0"/>
        </a:xfrm>
      </p:grpSpPr>
      <p:sp>
        <p:nvSpPr>
          <p:cNvPr id="7" name="矩形 6"/>
          <p:cNvSpPr>
            <a:spLocks noChangeArrowheads="1"/>
          </p:cNvSpPr>
          <p:nvPr userDrawn="1"/>
        </p:nvSpPr>
        <p:spPr bwMode="auto">
          <a:xfrm>
            <a:off x="-10552" y="152400"/>
            <a:ext cx="77889" cy="322053"/>
          </a:xfrm>
          <a:prstGeom prst="rect">
            <a:avLst/>
          </a:prstGeom>
          <a:solidFill>
            <a:srgbClr val="45BBCE"/>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FFFFFF"/>
              </a:solidFill>
              <a:effectLst/>
              <a:uLnTx/>
              <a:uFillTx/>
            </a:endParaRPr>
          </a:p>
        </p:txBody>
      </p:sp>
      <p:sp>
        <p:nvSpPr>
          <p:cNvPr id="8" name="矩形 8"/>
          <p:cNvSpPr>
            <a:spLocks noChangeArrowheads="1"/>
          </p:cNvSpPr>
          <p:nvPr userDrawn="1"/>
        </p:nvSpPr>
        <p:spPr bwMode="auto">
          <a:xfrm>
            <a:off x="120771" y="152400"/>
            <a:ext cx="86264" cy="322053"/>
          </a:xfrm>
          <a:prstGeom prst="rect">
            <a:avLst/>
          </a:prstGeom>
          <a:solidFill>
            <a:srgbClr val="45BBCE"/>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FFFFFF"/>
              </a:solidFill>
              <a:effectLst/>
              <a:uLnTx/>
              <a:uFillTx/>
            </a:endParaRPr>
          </a:p>
        </p:txBody>
      </p:sp>
      <p:grpSp>
        <p:nvGrpSpPr>
          <p:cNvPr id="9" name="Group 34"/>
          <p:cNvGrpSpPr>
            <a:grpSpLocks/>
          </p:cNvGrpSpPr>
          <p:nvPr userDrawn="1"/>
        </p:nvGrpSpPr>
        <p:grpSpPr bwMode="auto">
          <a:xfrm>
            <a:off x="8013575" y="139859"/>
            <a:ext cx="950913" cy="298450"/>
            <a:chOff x="354" y="350"/>
            <a:chExt cx="599" cy="188"/>
          </a:xfrm>
          <a:solidFill>
            <a:srgbClr val="45BBCE"/>
          </a:solidFill>
        </p:grpSpPr>
        <p:sp>
          <p:nvSpPr>
            <p:cNvPr id="10" name="Freeform 35"/>
            <p:cNvSpPr>
              <a:spLocks/>
            </p:cNvSpPr>
            <p:nvPr/>
          </p:nvSpPr>
          <p:spPr bwMode="auto">
            <a:xfrm>
              <a:off x="354" y="350"/>
              <a:ext cx="145" cy="188"/>
            </a:xfrm>
            <a:custGeom>
              <a:avLst/>
              <a:gdLst>
                <a:gd name="T0" fmla="*/ 145 w 145"/>
                <a:gd name="T1" fmla="*/ 188 h 188"/>
                <a:gd name="T2" fmla="*/ 0 w 145"/>
                <a:gd name="T3" fmla="*/ 188 h 188"/>
                <a:gd name="T4" fmla="*/ 0 w 145"/>
                <a:gd name="T5" fmla="*/ 138 h 188"/>
                <a:gd name="T6" fmla="*/ 10 w 145"/>
                <a:gd name="T7" fmla="*/ 138 h 188"/>
                <a:gd name="T8" fmla="*/ 10 w 145"/>
                <a:gd name="T9" fmla="*/ 50 h 188"/>
                <a:gd name="T10" fmla="*/ 0 w 145"/>
                <a:gd name="T11" fmla="*/ 50 h 188"/>
                <a:gd name="T12" fmla="*/ 0 w 145"/>
                <a:gd name="T13" fmla="*/ 0 h 188"/>
                <a:gd name="T14" fmla="*/ 79 w 145"/>
                <a:gd name="T15" fmla="*/ 0 h 188"/>
                <a:gd name="T16" fmla="*/ 79 w 145"/>
                <a:gd name="T17" fmla="*/ 50 h 188"/>
                <a:gd name="T18" fmla="*/ 66 w 145"/>
                <a:gd name="T19" fmla="*/ 50 h 188"/>
                <a:gd name="T20" fmla="*/ 66 w 145"/>
                <a:gd name="T21" fmla="*/ 138 h 188"/>
                <a:gd name="T22" fmla="*/ 89 w 145"/>
                <a:gd name="T23" fmla="*/ 138 h 188"/>
                <a:gd name="T24" fmla="*/ 89 w 145"/>
                <a:gd name="T25" fmla="*/ 118 h 188"/>
                <a:gd name="T26" fmla="*/ 145 w 145"/>
                <a:gd name="T27" fmla="*/ 118 h 188"/>
                <a:gd name="T28" fmla="*/ 145 w 145"/>
                <a:gd name="T29" fmla="*/ 188 h 1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45" h="188">
                  <a:moveTo>
                    <a:pt x="145" y="188"/>
                  </a:moveTo>
                  <a:lnTo>
                    <a:pt x="0" y="188"/>
                  </a:lnTo>
                  <a:lnTo>
                    <a:pt x="0" y="138"/>
                  </a:lnTo>
                  <a:lnTo>
                    <a:pt x="10" y="138"/>
                  </a:lnTo>
                  <a:lnTo>
                    <a:pt x="10" y="50"/>
                  </a:lnTo>
                  <a:lnTo>
                    <a:pt x="0" y="50"/>
                  </a:lnTo>
                  <a:lnTo>
                    <a:pt x="0" y="0"/>
                  </a:lnTo>
                  <a:lnTo>
                    <a:pt x="79" y="0"/>
                  </a:lnTo>
                  <a:lnTo>
                    <a:pt x="79" y="50"/>
                  </a:lnTo>
                  <a:lnTo>
                    <a:pt x="66" y="50"/>
                  </a:lnTo>
                  <a:lnTo>
                    <a:pt x="66" y="138"/>
                  </a:lnTo>
                  <a:lnTo>
                    <a:pt x="89" y="138"/>
                  </a:lnTo>
                  <a:lnTo>
                    <a:pt x="89" y="118"/>
                  </a:lnTo>
                  <a:lnTo>
                    <a:pt x="145" y="118"/>
                  </a:lnTo>
                  <a:lnTo>
                    <a:pt x="145"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1" name="Freeform 36"/>
            <p:cNvSpPr>
              <a:spLocks noEditPoints="1"/>
            </p:cNvSpPr>
            <p:nvPr/>
          </p:nvSpPr>
          <p:spPr bwMode="auto">
            <a:xfrm>
              <a:off x="511"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162 h 188"/>
                <a:gd name="T18" fmla="*/ 78 w 134"/>
                <a:gd name="T19" fmla="*/ 138 h 188"/>
                <a:gd name="T20" fmla="*/ 78 w 134"/>
                <a:gd name="T21" fmla="*/ 50 h 188"/>
                <a:gd name="T22" fmla="*/ 56 w 134"/>
                <a:gd name="T23" fmla="*/ 50 h 188"/>
                <a:gd name="T24" fmla="*/ 56 w 134"/>
                <a:gd name="T25" fmla="*/ 138 h 188"/>
                <a:gd name="T26" fmla="*/ 78 w 134"/>
                <a:gd name="T27" fmla="*/ 138 h 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4" h="188">
                  <a:moveTo>
                    <a:pt x="134" y="162"/>
                  </a:moveTo>
                  <a:lnTo>
                    <a:pt x="104" y="188"/>
                  </a:lnTo>
                  <a:lnTo>
                    <a:pt x="30" y="188"/>
                  </a:lnTo>
                  <a:lnTo>
                    <a:pt x="0" y="162"/>
                  </a:lnTo>
                  <a:lnTo>
                    <a:pt x="0" y="26"/>
                  </a:lnTo>
                  <a:lnTo>
                    <a:pt x="30" y="0"/>
                  </a:lnTo>
                  <a:lnTo>
                    <a:pt x="104" y="0"/>
                  </a:lnTo>
                  <a:lnTo>
                    <a:pt x="134" y="26"/>
                  </a:lnTo>
                  <a:lnTo>
                    <a:pt x="134" y="162"/>
                  </a:lnTo>
                  <a:close/>
                  <a:moveTo>
                    <a:pt x="78" y="138"/>
                  </a:moveTo>
                  <a:lnTo>
                    <a:pt x="78" y="50"/>
                  </a:lnTo>
                  <a:lnTo>
                    <a:pt x="56" y="50"/>
                  </a:lnTo>
                  <a:lnTo>
                    <a:pt x="56" y="138"/>
                  </a:lnTo>
                  <a:lnTo>
                    <a:pt x="78"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2" name="Freeform 37"/>
            <p:cNvSpPr>
              <a:spLocks/>
            </p:cNvSpPr>
            <p:nvPr/>
          </p:nvSpPr>
          <p:spPr bwMode="auto">
            <a:xfrm>
              <a:off x="665"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74 h 188"/>
                <a:gd name="T18" fmla="*/ 78 w 134"/>
                <a:gd name="T19" fmla="*/ 74 h 188"/>
                <a:gd name="T20" fmla="*/ 78 w 134"/>
                <a:gd name="T21" fmla="*/ 50 h 188"/>
                <a:gd name="T22" fmla="*/ 56 w 134"/>
                <a:gd name="T23" fmla="*/ 50 h 188"/>
                <a:gd name="T24" fmla="*/ 56 w 134"/>
                <a:gd name="T25" fmla="*/ 138 h 188"/>
                <a:gd name="T26" fmla="*/ 78 w 134"/>
                <a:gd name="T27" fmla="*/ 138 h 188"/>
                <a:gd name="T28" fmla="*/ 78 w 134"/>
                <a:gd name="T29" fmla="*/ 128 h 188"/>
                <a:gd name="T30" fmla="*/ 66 w 134"/>
                <a:gd name="T31" fmla="*/ 128 h 188"/>
                <a:gd name="T32" fmla="*/ 66 w 134"/>
                <a:gd name="T33" fmla="*/ 84 h 188"/>
                <a:gd name="T34" fmla="*/ 134 w 134"/>
                <a:gd name="T35" fmla="*/ 84 h 188"/>
                <a:gd name="T36" fmla="*/ 134 w 134"/>
                <a:gd name="T37" fmla="*/ 162 h 18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4" h="188">
                  <a:moveTo>
                    <a:pt x="134" y="162"/>
                  </a:moveTo>
                  <a:lnTo>
                    <a:pt x="104" y="188"/>
                  </a:lnTo>
                  <a:lnTo>
                    <a:pt x="30" y="188"/>
                  </a:lnTo>
                  <a:lnTo>
                    <a:pt x="0" y="162"/>
                  </a:lnTo>
                  <a:lnTo>
                    <a:pt x="0" y="26"/>
                  </a:lnTo>
                  <a:lnTo>
                    <a:pt x="30" y="0"/>
                  </a:lnTo>
                  <a:lnTo>
                    <a:pt x="104" y="0"/>
                  </a:lnTo>
                  <a:lnTo>
                    <a:pt x="134" y="26"/>
                  </a:lnTo>
                  <a:lnTo>
                    <a:pt x="134" y="74"/>
                  </a:lnTo>
                  <a:lnTo>
                    <a:pt x="78" y="74"/>
                  </a:lnTo>
                  <a:lnTo>
                    <a:pt x="78" y="50"/>
                  </a:lnTo>
                  <a:lnTo>
                    <a:pt x="56" y="50"/>
                  </a:lnTo>
                  <a:lnTo>
                    <a:pt x="56" y="138"/>
                  </a:lnTo>
                  <a:lnTo>
                    <a:pt x="78" y="138"/>
                  </a:lnTo>
                  <a:lnTo>
                    <a:pt x="78" y="128"/>
                  </a:lnTo>
                  <a:lnTo>
                    <a:pt x="66" y="128"/>
                  </a:lnTo>
                  <a:lnTo>
                    <a:pt x="66" y="84"/>
                  </a:lnTo>
                  <a:lnTo>
                    <a:pt x="134" y="84"/>
                  </a:lnTo>
                  <a:lnTo>
                    <a:pt x="134" y="1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3" name="Freeform 38"/>
            <p:cNvSpPr>
              <a:spLocks noEditPoints="1"/>
            </p:cNvSpPr>
            <p:nvPr/>
          </p:nvSpPr>
          <p:spPr bwMode="auto">
            <a:xfrm>
              <a:off x="819"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162 h 188"/>
                <a:gd name="T18" fmla="*/ 78 w 134"/>
                <a:gd name="T19" fmla="*/ 138 h 188"/>
                <a:gd name="T20" fmla="*/ 78 w 134"/>
                <a:gd name="T21" fmla="*/ 50 h 188"/>
                <a:gd name="T22" fmla="*/ 56 w 134"/>
                <a:gd name="T23" fmla="*/ 50 h 188"/>
                <a:gd name="T24" fmla="*/ 56 w 134"/>
                <a:gd name="T25" fmla="*/ 138 h 188"/>
                <a:gd name="T26" fmla="*/ 78 w 134"/>
                <a:gd name="T27" fmla="*/ 138 h 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4" h="188">
                  <a:moveTo>
                    <a:pt x="134" y="162"/>
                  </a:moveTo>
                  <a:lnTo>
                    <a:pt x="104" y="188"/>
                  </a:lnTo>
                  <a:lnTo>
                    <a:pt x="30" y="188"/>
                  </a:lnTo>
                  <a:lnTo>
                    <a:pt x="0" y="162"/>
                  </a:lnTo>
                  <a:lnTo>
                    <a:pt x="0" y="26"/>
                  </a:lnTo>
                  <a:lnTo>
                    <a:pt x="30" y="0"/>
                  </a:lnTo>
                  <a:lnTo>
                    <a:pt x="104" y="0"/>
                  </a:lnTo>
                  <a:lnTo>
                    <a:pt x="134" y="26"/>
                  </a:lnTo>
                  <a:lnTo>
                    <a:pt x="134" y="162"/>
                  </a:lnTo>
                  <a:close/>
                  <a:moveTo>
                    <a:pt x="78" y="138"/>
                  </a:moveTo>
                  <a:lnTo>
                    <a:pt x="78" y="50"/>
                  </a:lnTo>
                  <a:lnTo>
                    <a:pt x="56" y="50"/>
                  </a:lnTo>
                  <a:lnTo>
                    <a:pt x="56" y="138"/>
                  </a:lnTo>
                  <a:lnTo>
                    <a:pt x="78"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grpSp>
      <p:cxnSp>
        <p:nvCxnSpPr>
          <p:cNvPr id="14" name="直接连接符 13"/>
          <p:cNvCxnSpPr/>
          <p:nvPr userDrawn="1"/>
        </p:nvCxnSpPr>
        <p:spPr>
          <a:xfrm>
            <a:off x="2784858" y="302192"/>
            <a:ext cx="509951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042471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8_标题和内容">
    <p:bg>
      <p:bgPr>
        <a:solidFill>
          <a:schemeClr val="bg1">
            <a:lumMod val="95000"/>
          </a:schemeClr>
        </a:solidFill>
        <a:effectLst/>
      </p:bgPr>
    </p:bg>
    <p:spTree>
      <p:nvGrpSpPr>
        <p:cNvPr id="1" name=""/>
        <p:cNvGrpSpPr/>
        <p:nvPr/>
      </p:nvGrpSpPr>
      <p:grpSpPr>
        <a:xfrm>
          <a:off x="0" y="0"/>
          <a:ext cx="0" cy="0"/>
          <a:chOff x="0" y="0"/>
          <a:chExt cx="0" cy="0"/>
        </a:xfrm>
      </p:grpSpPr>
      <p:sp>
        <p:nvSpPr>
          <p:cNvPr id="7" name="矩形 6"/>
          <p:cNvSpPr>
            <a:spLocks noChangeArrowheads="1"/>
          </p:cNvSpPr>
          <p:nvPr userDrawn="1"/>
        </p:nvSpPr>
        <p:spPr bwMode="auto">
          <a:xfrm>
            <a:off x="-10552" y="152400"/>
            <a:ext cx="77889" cy="322053"/>
          </a:xfrm>
          <a:prstGeom prst="rect">
            <a:avLst/>
          </a:prstGeom>
          <a:solidFill>
            <a:srgbClr val="45BBCE"/>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FFFFFF"/>
              </a:solidFill>
              <a:effectLst/>
              <a:uLnTx/>
              <a:uFillTx/>
            </a:endParaRPr>
          </a:p>
        </p:txBody>
      </p:sp>
      <p:sp>
        <p:nvSpPr>
          <p:cNvPr id="8" name="矩形 8"/>
          <p:cNvSpPr>
            <a:spLocks noChangeArrowheads="1"/>
          </p:cNvSpPr>
          <p:nvPr userDrawn="1"/>
        </p:nvSpPr>
        <p:spPr bwMode="auto">
          <a:xfrm>
            <a:off x="120771" y="152400"/>
            <a:ext cx="86264" cy="322053"/>
          </a:xfrm>
          <a:prstGeom prst="rect">
            <a:avLst/>
          </a:prstGeom>
          <a:solidFill>
            <a:srgbClr val="45BBCE"/>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FFFFFF"/>
              </a:solidFill>
              <a:effectLst/>
              <a:uLnTx/>
              <a:uFillTx/>
            </a:endParaRPr>
          </a:p>
        </p:txBody>
      </p:sp>
      <p:grpSp>
        <p:nvGrpSpPr>
          <p:cNvPr id="9" name="Group 34"/>
          <p:cNvGrpSpPr>
            <a:grpSpLocks/>
          </p:cNvGrpSpPr>
          <p:nvPr userDrawn="1"/>
        </p:nvGrpSpPr>
        <p:grpSpPr bwMode="auto">
          <a:xfrm>
            <a:off x="8013575" y="139859"/>
            <a:ext cx="950913" cy="298450"/>
            <a:chOff x="354" y="350"/>
            <a:chExt cx="599" cy="188"/>
          </a:xfrm>
          <a:solidFill>
            <a:srgbClr val="45BBCE"/>
          </a:solidFill>
        </p:grpSpPr>
        <p:sp>
          <p:nvSpPr>
            <p:cNvPr id="10" name="Freeform 35"/>
            <p:cNvSpPr>
              <a:spLocks/>
            </p:cNvSpPr>
            <p:nvPr/>
          </p:nvSpPr>
          <p:spPr bwMode="auto">
            <a:xfrm>
              <a:off x="354" y="350"/>
              <a:ext cx="145" cy="188"/>
            </a:xfrm>
            <a:custGeom>
              <a:avLst/>
              <a:gdLst>
                <a:gd name="T0" fmla="*/ 145 w 145"/>
                <a:gd name="T1" fmla="*/ 188 h 188"/>
                <a:gd name="T2" fmla="*/ 0 w 145"/>
                <a:gd name="T3" fmla="*/ 188 h 188"/>
                <a:gd name="T4" fmla="*/ 0 w 145"/>
                <a:gd name="T5" fmla="*/ 138 h 188"/>
                <a:gd name="T6" fmla="*/ 10 w 145"/>
                <a:gd name="T7" fmla="*/ 138 h 188"/>
                <a:gd name="T8" fmla="*/ 10 w 145"/>
                <a:gd name="T9" fmla="*/ 50 h 188"/>
                <a:gd name="T10" fmla="*/ 0 w 145"/>
                <a:gd name="T11" fmla="*/ 50 h 188"/>
                <a:gd name="T12" fmla="*/ 0 w 145"/>
                <a:gd name="T13" fmla="*/ 0 h 188"/>
                <a:gd name="T14" fmla="*/ 79 w 145"/>
                <a:gd name="T15" fmla="*/ 0 h 188"/>
                <a:gd name="T16" fmla="*/ 79 w 145"/>
                <a:gd name="T17" fmla="*/ 50 h 188"/>
                <a:gd name="T18" fmla="*/ 66 w 145"/>
                <a:gd name="T19" fmla="*/ 50 h 188"/>
                <a:gd name="T20" fmla="*/ 66 w 145"/>
                <a:gd name="T21" fmla="*/ 138 h 188"/>
                <a:gd name="T22" fmla="*/ 89 w 145"/>
                <a:gd name="T23" fmla="*/ 138 h 188"/>
                <a:gd name="T24" fmla="*/ 89 w 145"/>
                <a:gd name="T25" fmla="*/ 118 h 188"/>
                <a:gd name="T26" fmla="*/ 145 w 145"/>
                <a:gd name="T27" fmla="*/ 118 h 188"/>
                <a:gd name="T28" fmla="*/ 145 w 145"/>
                <a:gd name="T29" fmla="*/ 188 h 1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45" h="188">
                  <a:moveTo>
                    <a:pt x="145" y="188"/>
                  </a:moveTo>
                  <a:lnTo>
                    <a:pt x="0" y="188"/>
                  </a:lnTo>
                  <a:lnTo>
                    <a:pt x="0" y="138"/>
                  </a:lnTo>
                  <a:lnTo>
                    <a:pt x="10" y="138"/>
                  </a:lnTo>
                  <a:lnTo>
                    <a:pt x="10" y="50"/>
                  </a:lnTo>
                  <a:lnTo>
                    <a:pt x="0" y="50"/>
                  </a:lnTo>
                  <a:lnTo>
                    <a:pt x="0" y="0"/>
                  </a:lnTo>
                  <a:lnTo>
                    <a:pt x="79" y="0"/>
                  </a:lnTo>
                  <a:lnTo>
                    <a:pt x="79" y="50"/>
                  </a:lnTo>
                  <a:lnTo>
                    <a:pt x="66" y="50"/>
                  </a:lnTo>
                  <a:lnTo>
                    <a:pt x="66" y="138"/>
                  </a:lnTo>
                  <a:lnTo>
                    <a:pt x="89" y="138"/>
                  </a:lnTo>
                  <a:lnTo>
                    <a:pt x="89" y="118"/>
                  </a:lnTo>
                  <a:lnTo>
                    <a:pt x="145" y="118"/>
                  </a:lnTo>
                  <a:lnTo>
                    <a:pt x="145"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1" name="Freeform 36"/>
            <p:cNvSpPr>
              <a:spLocks noEditPoints="1"/>
            </p:cNvSpPr>
            <p:nvPr/>
          </p:nvSpPr>
          <p:spPr bwMode="auto">
            <a:xfrm>
              <a:off x="511"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162 h 188"/>
                <a:gd name="T18" fmla="*/ 78 w 134"/>
                <a:gd name="T19" fmla="*/ 138 h 188"/>
                <a:gd name="T20" fmla="*/ 78 w 134"/>
                <a:gd name="T21" fmla="*/ 50 h 188"/>
                <a:gd name="T22" fmla="*/ 56 w 134"/>
                <a:gd name="T23" fmla="*/ 50 h 188"/>
                <a:gd name="T24" fmla="*/ 56 w 134"/>
                <a:gd name="T25" fmla="*/ 138 h 188"/>
                <a:gd name="T26" fmla="*/ 78 w 134"/>
                <a:gd name="T27" fmla="*/ 138 h 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4" h="188">
                  <a:moveTo>
                    <a:pt x="134" y="162"/>
                  </a:moveTo>
                  <a:lnTo>
                    <a:pt x="104" y="188"/>
                  </a:lnTo>
                  <a:lnTo>
                    <a:pt x="30" y="188"/>
                  </a:lnTo>
                  <a:lnTo>
                    <a:pt x="0" y="162"/>
                  </a:lnTo>
                  <a:lnTo>
                    <a:pt x="0" y="26"/>
                  </a:lnTo>
                  <a:lnTo>
                    <a:pt x="30" y="0"/>
                  </a:lnTo>
                  <a:lnTo>
                    <a:pt x="104" y="0"/>
                  </a:lnTo>
                  <a:lnTo>
                    <a:pt x="134" y="26"/>
                  </a:lnTo>
                  <a:lnTo>
                    <a:pt x="134" y="162"/>
                  </a:lnTo>
                  <a:close/>
                  <a:moveTo>
                    <a:pt x="78" y="138"/>
                  </a:moveTo>
                  <a:lnTo>
                    <a:pt x="78" y="50"/>
                  </a:lnTo>
                  <a:lnTo>
                    <a:pt x="56" y="50"/>
                  </a:lnTo>
                  <a:lnTo>
                    <a:pt x="56" y="138"/>
                  </a:lnTo>
                  <a:lnTo>
                    <a:pt x="78"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2" name="Freeform 37"/>
            <p:cNvSpPr>
              <a:spLocks/>
            </p:cNvSpPr>
            <p:nvPr/>
          </p:nvSpPr>
          <p:spPr bwMode="auto">
            <a:xfrm>
              <a:off x="665"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74 h 188"/>
                <a:gd name="T18" fmla="*/ 78 w 134"/>
                <a:gd name="T19" fmla="*/ 74 h 188"/>
                <a:gd name="T20" fmla="*/ 78 w 134"/>
                <a:gd name="T21" fmla="*/ 50 h 188"/>
                <a:gd name="T22" fmla="*/ 56 w 134"/>
                <a:gd name="T23" fmla="*/ 50 h 188"/>
                <a:gd name="T24" fmla="*/ 56 w 134"/>
                <a:gd name="T25" fmla="*/ 138 h 188"/>
                <a:gd name="T26" fmla="*/ 78 w 134"/>
                <a:gd name="T27" fmla="*/ 138 h 188"/>
                <a:gd name="T28" fmla="*/ 78 w 134"/>
                <a:gd name="T29" fmla="*/ 128 h 188"/>
                <a:gd name="T30" fmla="*/ 66 w 134"/>
                <a:gd name="T31" fmla="*/ 128 h 188"/>
                <a:gd name="T32" fmla="*/ 66 w 134"/>
                <a:gd name="T33" fmla="*/ 84 h 188"/>
                <a:gd name="T34" fmla="*/ 134 w 134"/>
                <a:gd name="T35" fmla="*/ 84 h 188"/>
                <a:gd name="T36" fmla="*/ 134 w 134"/>
                <a:gd name="T37" fmla="*/ 162 h 18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4" h="188">
                  <a:moveTo>
                    <a:pt x="134" y="162"/>
                  </a:moveTo>
                  <a:lnTo>
                    <a:pt x="104" y="188"/>
                  </a:lnTo>
                  <a:lnTo>
                    <a:pt x="30" y="188"/>
                  </a:lnTo>
                  <a:lnTo>
                    <a:pt x="0" y="162"/>
                  </a:lnTo>
                  <a:lnTo>
                    <a:pt x="0" y="26"/>
                  </a:lnTo>
                  <a:lnTo>
                    <a:pt x="30" y="0"/>
                  </a:lnTo>
                  <a:lnTo>
                    <a:pt x="104" y="0"/>
                  </a:lnTo>
                  <a:lnTo>
                    <a:pt x="134" y="26"/>
                  </a:lnTo>
                  <a:lnTo>
                    <a:pt x="134" y="74"/>
                  </a:lnTo>
                  <a:lnTo>
                    <a:pt x="78" y="74"/>
                  </a:lnTo>
                  <a:lnTo>
                    <a:pt x="78" y="50"/>
                  </a:lnTo>
                  <a:lnTo>
                    <a:pt x="56" y="50"/>
                  </a:lnTo>
                  <a:lnTo>
                    <a:pt x="56" y="138"/>
                  </a:lnTo>
                  <a:lnTo>
                    <a:pt x="78" y="138"/>
                  </a:lnTo>
                  <a:lnTo>
                    <a:pt x="78" y="128"/>
                  </a:lnTo>
                  <a:lnTo>
                    <a:pt x="66" y="128"/>
                  </a:lnTo>
                  <a:lnTo>
                    <a:pt x="66" y="84"/>
                  </a:lnTo>
                  <a:lnTo>
                    <a:pt x="134" y="84"/>
                  </a:lnTo>
                  <a:lnTo>
                    <a:pt x="134" y="1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3" name="Freeform 38"/>
            <p:cNvSpPr>
              <a:spLocks noEditPoints="1"/>
            </p:cNvSpPr>
            <p:nvPr/>
          </p:nvSpPr>
          <p:spPr bwMode="auto">
            <a:xfrm>
              <a:off x="819"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162 h 188"/>
                <a:gd name="T18" fmla="*/ 78 w 134"/>
                <a:gd name="T19" fmla="*/ 138 h 188"/>
                <a:gd name="T20" fmla="*/ 78 w 134"/>
                <a:gd name="T21" fmla="*/ 50 h 188"/>
                <a:gd name="T22" fmla="*/ 56 w 134"/>
                <a:gd name="T23" fmla="*/ 50 h 188"/>
                <a:gd name="T24" fmla="*/ 56 w 134"/>
                <a:gd name="T25" fmla="*/ 138 h 188"/>
                <a:gd name="T26" fmla="*/ 78 w 134"/>
                <a:gd name="T27" fmla="*/ 138 h 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4" h="188">
                  <a:moveTo>
                    <a:pt x="134" y="162"/>
                  </a:moveTo>
                  <a:lnTo>
                    <a:pt x="104" y="188"/>
                  </a:lnTo>
                  <a:lnTo>
                    <a:pt x="30" y="188"/>
                  </a:lnTo>
                  <a:lnTo>
                    <a:pt x="0" y="162"/>
                  </a:lnTo>
                  <a:lnTo>
                    <a:pt x="0" y="26"/>
                  </a:lnTo>
                  <a:lnTo>
                    <a:pt x="30" y="0"/>
                  </a:lnTo>
                  <a:lnTo>
                    <a:pt x="104" y="0"/>
                  </a:lnTo>
                  <a:lnTo>
                    <a:pt x="134" y="26"/>
                  </a:lnTo>
                  <a:lnTo>
                    <a:pt x="134" y="162"/>
                  </a:lnTo>
                  <a:close/>
                  <a:moveTo>
                    <a:pt x="78" y="138"/>
                  </a:moveTo>
                  <a:lnTo>
                    <a:pt x="78" y="50"/>
                  </a:lnTo>
                  <a:lnTo>
                    <a:pt x="56" y="50"/>
                  </a:lnTo>
                  <a:lnTo>
                    <a:pt x="56" y="138"/>
                  </a:lnTo>
                  <a:lnTo>
                    <a:pt x="78"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grpSp>
      <p:cxnSp>
        <p:nvCxnSpPr>
          <p:cNvPr id="14" name="直接连接符 13"/>
          <p:cNvCxnSpPr/>
          <p:nvPr userDrawn="1"/>
        </p:nvCxnSpPr>
        <p:spPr>
          <a:xfrm>
            <a:off x="2784858" y="302192"/>
            <a:ext cx="509951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0424712"/>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9_标题和内容">
    <p:bg>
      <p:bgPr>
        <a:solidFill>
          <a:schemeClr val="bg1">
            <a:lumMod val="95000"/>
          </a:schemeClr>
        </a:solidFill>
        <a:effectLst/>
      </p:bgPr>
    </p:bg>
    <p:spTree>
      <p:nvGrpSpPr>
        <p:cNvPr id="1" name=""/>
        <p:cNvGrpSpPr/>
        <p:nvPr/>
      </p:nvGrpSpPr>
      <p:grpSpPr>
        <a:xfrm>
          <a:off x="0" y="0"/>
          <a:ext cx="0" cy="0"/>
          <a:chOff x="0" y="0"/>
          <a:chExt cx="0" cy="0"/>
        </a:xfrm>
      </p:grpSpPr>
      <p:sp>
        <p:nvSpPr>
          <p:cNvPr id="7" name="矩形 6"/>
          <p:cNvSpPr>
            <a:spLocks noChangeArrowheads="1"/>
          </p:cNvSpPr>
          <p:nvPr userDrawn="1"/>
        </p:nvSpPr>
        <p:spPr bwMode="auto">
          <a:xfrm>
            <a:off x="-10552" y="152400"/>
            <a:ext cx="77889" cy="322053"/>
          </a:xfrm>
          <a:prstGeom prst="rect">
            <a:avLst/>
          </a:prstGeom>
          <a:solidFill>
            <a:srgbClr val="45BBCE"/>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FFFFFF"/>
              </a:solidFill>
              <a:effectLst/>
              <a:uLnTx/>
              <a:uFillTx/>
            </a:endParaRPr>
          </a:p>
        </p:txBody>
      </p:sp>
      <p:sp>
        <p:nvSpPr>
          <p:cNvPr id="8" name="矩形 8"/>
          <p:cNvSpPr>
            <a:spLocks noChangeArrowheads="1"/>
          </p:cNvSpPr>
          <p:nvPr userDrawn="1"/>
        </p:nvSpPr>
        <p:spPr bwMode="auto">
          <a:xfrm>
            <a:off x="120771" y="152400"/>
            <a:ext cx="86264" cy="322053"/>
          </a:xfrm>
          <a:prstGeom prst="rect">
            <a:avLst/>
          </a:prstGeom>
          <a:solidFill>
            <a:srgbClr val="45BBCE"/>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FFFFFF"/>
              </a:solidFill>
              <a:effectLst/>
              <a:uLnTx/>
              <a:uFillTx/>
            </a:endParaRPr>
          </a:p>
        </p:txBody>
      </p:sp>
      <p:grpSp>
        <p:nvGrpSpPr>
          <p:cNvPr id="9" name="Group 34"/>
          <p:cNvGrpSpPr>
            <a:grpSpLocks/>
          </p:cNvGrpSpPr>
          <p:nvPr userDrawn="1"/>
        </p:nvGrpSpPr>
        <p:grpSpPr bwMode="auto">
          <a:xfrm>
            <a:off x="8013575" y="139859"/>
            <a:ext cx="950913" cy="298450"/>
            <a:chOff x="354" y="350"/>
            <a:chExt cx="599" cy="188"/>
          </a:xfrm>
          <a:solidFill>
            <a:srgbClr val="45BBCE"/>
          </a:solidFill>
        </p:grpSpPr>
        <p:sp>
          <p:nvSpPr>
            <p:cNvPr id="10" name="Freeform 35"/>
            <p:cNvSpPr>
              <a:spLocks/>
            </p:cNvSpPr>
            <p:nvPr/>
          </p:nvSpPr>
          <p:spPr bwMode="auto">
            <a:xfrm>
              <a:off x="354" y="350"/>
              <a:ext cx="145" cy="188"/>
            </a:xfrm>
            <a:custGeom>
              <a:avLst/>
              <a:gdLst>
                <a:gd name="T0" fmla="*/ 145 w 145"/>
                <a:gd name="T1" fmla="*/ 188 h 188"/>
                <a:gd name="T2" fmla="*/ 0 w 145"/>
                <a:gd name="T3" fmla="*/ 188 h 188"/>
                <a:gd name="T4" fmla="*/ 0 w 145"/>
                <a:gd name="T5" fmla="*/ 138 h 188"/>
                <a:gd name="T6" fmla="*/ 10 w 145"/>
                <a:gd name="T7" fmla="*/ 138 h 188"/>
                <a:gd name="T8" fmla="*/ 10 w 145"/>
                <a:gd name="T9" fmla="*/ 50 h 188"/>
                <a:gd name="T10" fmla="*/ 0 w 145"/>
                <a:gd name="T11" fmla="*/ 50 h 188"/>
                <a:gd name="T12" fmla="*/ 0 w 145"/>
                <a:gd name="T13" fmla="*/ 0 h 188"/>
                <a:gd name="T14" fmla="*/ 79 w 145"/>
                <a:gd name="T15" fmla="*/ 0 h 188"/>
                <a:gd name="T16" fmla="*/ 79 w 145"/>
                <a:gd name="T17" fmla="*/ 50 h 188"/>
                <a:gd name="T18" fmla="*/ 66 w 145"/>
                <a:gd name="T19" fmla="*/ 50 h 188"/>
                <a:gd name="T20" fmla="*/ 66 w 145"/>
                <a:gd name="T21" fmla="*/ 138 h 188"/>
                <a:gd name="T22" fmla="*/ 89 w 145"/>
                <a:gd name="T23" fmla="*/ 138 h 188"/>
                <a:gd name="T24" fmla="*/ 89 w 145"/>
                <a:gd name="T25" fmla="*/ 118 h 188"/>
                <a:gd name="T26" fmla="*/ 145 w 145"/>
                <a:gd name="T27" fmla="*/ 118 h 188"/>
                <a:gd name="T28" fmla="*/ 145 w 145"/>
                <a:gd name="T29" fmla="*/ 188 h 1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45" h="188">
                  <a:moveTo>
                    <a:pt x="145" y="188"/>
                  </a:moveTo>
                  <a:lnTo>
                    <a:pt x="0" y="188"/>
                  </a:lnTo>
                  <a:lnTo>
                    <a:pt x="0" y="138"/>
                  </a:lnTo>
                  <a:lnTo>
                    <a:pt x="10" y="138"/>
                  </a:lnTo>
                  <a:lnTo>
                    <a:pt x="10" y="50"/>
                  </a:lnTo>
                  <a:lnTo>
                    <a:pt x="0" y="50"/>
                  </a:lnTo>
                  <a:lnTo>
                    <a:pt x="0" y="0"/>
                  </a:lnTo>
                  <a:lnTo>
                    <a:pt x="79" y="0"/>
                  </a:lnTo>
                  <a:lnTo>
                    <a:pt x="79" y="50"/>
                  </a:lnTo>
                  <a:lnTo>
                    <a:pt x="66" y="50"/>
                  </a:lnTo>
                  <a:lnTo>
                    <a:pt x="66" y="138"/>
                  </a:lnTo>
                  <a:lnTo>
                    <a:pt x="89" y="138"/>
                  </a:lnTo>
                  <a:lnTo>
                    <a:pt x="89" y="118"/>
                  </a:lnTo>
                  <a:lnTo>
                    <a:pt x="145" y="118"/>
                  </a:lnTo>
                  <a:lnTo>
                    <a:pt x="145"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1" name="Freeform 36"/>
            <p:cNvSpPr>
              <a:spLocks noEditPoints="1"/>
            </p:cNvSpPr>
            <p:nvPr/>
          </p:nvSpPr>
          <p:spPr bwMode="auto">
            <a:xfrm>
              <a:off x="511"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162 h 188"/>
                <a:gd name="T18" fmla="*/ 78 w 134"/>
                <a:gd name="T19" fmla="*/ 138 h 188"/>
                <a:gd name="T20" fmla="*/ 78 w 134"/>
                <a:gd name="T21" fmla="*/ 50 h 188"/>
                <a:gd name="T22" fmla="*/ 56 w 134"/>
                <a:gd name="T23" fmla="*/ 50 h 188"/>
                <a:gd name="T24" fmla="*/ 56 w 134"/>
                <a:gd name="T25" fmla="*/ 138 h 188"/>
                <a:gd name="T26" fmla="*/ 78 w 134"/>
                <a:gd name="T27" fmla="*/ 138 h 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4" h="188">
                  <a:moveTo>
                    <a:pt x="134" y="162"/>
                  </a:moveTo>
                  <a:lnTo>
                    <a:pt x="104" y="188"/>
                  </a:lnTo>
                  <a:lnTo>
                    <a:pt x="30" y="188"/>
                  </a:lnTo>
                  <a:lnTo>
                    <a:pt x="0" y="162"/>
                  </a:lnTo>
                  <a:lnTo>
                    <a:pt x="0" y="26"/>
                  </a:lnTo>
                  <a:lnTo>
                    <a:pt x="30" y="0"/>
                  </a:lnTo>
                  <a:lnTo>
                    <a:pt x="104" y="0"/>
                  </a:lnTo>
                  <a:lnTo>
                    <a:pt x="134" y="26"/>
                  </a:lnTo>
                  <a:lnTo>
                    <a:pt x="134" y="162"/>
                  </a:lnTo>
                  <a:close/>
                  <a:moveTo>
                    <a:pt x="78" y="138"/>
                  </a:moveTo>
                  <a:lnTo>
                    <a:pt x="78" y="50"/>
                  </a:lnTo>
                  <a:lnTo>
                    <a:pt x="56" y="50"/>
                  </a:lnTo>
                  <a:lnTo>
                    <a:pt x="56" y="138"/>
                  </a:lnTo>
                  <a:lnTo>
                    <a:pt x="78"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2" name="Freeform 37"/>
            <p:cNvSpPr>
              <a:spLocks/>
            </p:cNvSpPr>
            <p:nvPr/>
          </p:nvSpPr>
          <p:spPr bwMode="auto">
            <a:xfrm>
              <a:off x="665"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74 h 188"/>
                <a:gd name="T18" fmla="*/ 78 w 134"/>
                <a:gd name="T19" fmla="*/ 74 h 188"/>
                <a:gd name="T20" fmla="*/ 78 w 134"/>
                <a:gd name="T21" fmla="*/ 50 h 188"/>
                <a:gd name="T22" fmla="*/ 56 w 134"/>
                <a:gd name="T23" fmla="*/ 50 h 188"/>
                <a:gd name="T24" fmla="*/ 56 w 134"/>
                <a:gd name="T25" fmla="*/ 138 h 188"/>
                <a:gd name="T26" fmla="*/ 78 w 134"/>
                <a:gd name="T27" fmla="*/ 138 h 188"/>
                <a:gd name="T28" fmla="*/ 78 w 134"/>
                <a:gd name="T29" fmla="*/ 128 h 188"/>
                <a:gd name="T30" fmla="*/ 66 w 134"/>
                <a:gd name="T31" fmla="*/ 128 h 188"/>
                <a:gd name="T32" fmla="*/ 66 w 134"/>
                <a:gd name="T33" fmla="*/ 84 h 188"/>
                <a:gd name="T34" fmla="*/ 134 w 134"/>
                <a:gd name="T35" fmla="*/ 84 h 188"/>
                <a:gd name="T36" fmla="*/ 134 w 134"/>
                <a:gd name="T37" fmla="*/ 162 h 18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4" h="188">
                  <a:moveTo>
                    <a:pt x="134" y="162"/>
                  </a:moveTo>
                  <a:lnTo>
                    <a:pt x="104" y="188"/>
                  </a:lnTo>
                  <a:lnTo>
                    <a:pt x="30" y="188"/>
                  </a:lnTo>
                  <a:lnTo>
                    <a:pt x="0" y="162"/>
                  </a:lnTo>
                  <a:lnTo>
                    <a:pt x="0" y="26"/>
                  </a:lnTo>
                  <a:lnTo>
                    <a:pt x="30" y="0"/>
                  </a:lnTo>
                  <a:lnTo>
                    <a:pt x="104" y="0"/>
                  </a:lnTo>
                  <a:lnTo>
                    <a:pt x="134" y="26"/>
                  </a:lnTo>
                  <a:lnTo>
                    <a:pt x="134" y="74"/>
                  </a:lnTo>
                  <a:lnTo>
                    <a:pt x="78" y="74"/>
                  </a:lnTo>
                  <a:lnTo>
                    <a:pt x="78" y="50"/>
                  </a:lnTo>
                  <a:lnTo>
                    <a:pt x="56" y="50"/>
                  </a:lnTo>
                  <a:lnTo>
                    <a:pt x="56" y="138"/>
                  </a:lnTo>
                  <a:lnTo>
                    <a:pt x="78" y="138"/>
                  </a:lnTo>
                  <a:lnTo>
                    <a:pt x="78" y="128"/>
                  </a:lnTo>
                  <a:lnTo>
                    <a:pt x="66" y="128"/>
                  </a:lnTo>
                  <a:lnTo>
                    <a:pt x="66" y="84"/>
                  </a:lnTo>
                  <a:lnTo>
                    <a:pt x="134" y="84"/>
                  </a:lnTo>
                  <a:lnTo>
                    <a:pt x="134" y="1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3" name="Freeform 38"/>
            <p:cNvSpPr>
              <a:spLocks noEditPoints="1"/>
            </p:cNvSpPr>
            <p:nvPr/>
          </p:nvSpPr>
          <p:spPr bwMode="auto">
            <a:xfrm>
              <a:off x="819"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162 h 188"/>
                <a:gd name="T18" fmla="*/ 78 w 134"/>
                <a:gd name="T19" fmla="*/ 138 h 188"/>
                <a:gd name="T20" fmla="*/ 78 w 134"/>
                <a:gd name="T21" fmla="*/ 50 h 188"/>
                <a:gd name="T22" fmla="*/ 56 w 134"/>
                <a:gd name="T23" fmla="*/ 50 h 188"/>
                <a:gd name="T24" fmla="*/ 56 w 134"/>
                <a:gd name="T25" fmla="*/ 138 h 188"/>
                <a:gd name="T26" fmla="*/ 78 w 134"/>
                <a:gd name="T27" fmla="*/ 138 h 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4" h="188">
                  <a:moveTo>
                    <a:pt x="134" y="162"/>
                  </a:moveTo>
                  <a:lnTo>
                    <a:pt x="104" y="188"/>
                  </a:lnTo>
                  <a:lnTo>
                    <a:pt x="30" y="188"/>
                  </a:lnTo>
                  <a:lnTo>
                    <a:pt x="0" y="162"/>
                  </a:lnTo>
                  <a:lnTo>
                    <a:pt x="0" y="26"/>
                  </a:lnTo>
                  <a:lnTo>
                    <a:pt x="30" y="0"/>
                  </a:lnTo>
                  <a:lnTo>
                    <a:pt x="104" y="0"/>
                  </a:lnTo>
                  <a:lnTo>
                    <a:pt x="134" y="26"/>
                  </a:lnTo>
                  <a:lnTo>
                    <a:pt x="134" y="162"/>
                  </a:lnTo>
                  <a:close/>
                  <a:moveTo>
                    <a:pt x="78" y="138"/>
                  </a:moveTo>
                  <a:lnTo>
                    <a:pt x="78" y="50"/>
                  </a:lnTo>
                  <a:lnTo>
                    <a:pt x="56" y="50"/>
                  </a:lnTo>
                  <a:lnTo>
                    <a:pt x="56" y="138"/>
                  </a:lnTo>
                  <a:lnTo>
                    <a:pt x="78"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grpSp>
      <p:cxnSp>
        <p:nvCxnSpPr>
          <p:cNvPr id="14" name="直接连接符 13"/>
          <p:cNvCxnSpPr/>
          <p:nvPr userDrawn="1"/>
        </p:nvCxnSpPr>
        <p:spPr>
          <a:xfrm>
            <a:off x="2784858" y="302192"/>
            <a:ext cx="509951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042471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C6917A98-DC89-415B-90C2-FF896C2376AA}"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C82F65E9-F25A-49E1-9E39-F7A4F8E4155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194720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0_标题和内容">
    <p:bg>
      <p:bgPr>
        <a:solidFill>
          <a:schemeClr val="bg1">
            <a:lumMod val="95000"/>
          </a:schemeClr>
        </a:solidFill>
        <a:effectLst/>
      </p:bgPr>
    </p:bg>
    <p:spTree>
      <p:nvGrpSpPr>
        <p:cNvPr id="1" name=""/>
        <p:cNvGrpSpPr/>
        <p:nvPr/>
      </p:nvGrpSpPr>
      <p:grpSpPr>
        <a:xfrm>
          <a:off x="0" y="0"/>
          <a:ext cx="0" cy="0"/>
          <a:chOff x="0" y="0"/>
          <a:chExt cx="0" cy="0"/>
        </a:xfrm>
      </p:grpSpPr>
      <p:sp>
        <p:nvSpPr>
          <p:cNvPr id="7" name="矩形 6"/>
          <p:cNvSpPr>
            <a:spLocks noChangeArrowheads="1"/>
          </p:cNvSpPr>
          <p:nvPr userDrawn="1"/>
        </p:nvSpPr>
        <p:spPr bwMode="auto">
          <a:xfrm>
            <a:off x="-10552" y="152400"/>
            <a:ext cx="77889" cy="322053"/>
          </a:xfrm>
          <a:prstGeom prst="rect">
            <a:avLst/>
          </a:prstGeom>
          <a:solidFill>
            <a:srgbClr val="45BBCE"/>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FFFFFF"/>
              </a:solidFill>
              <a:effectLst/>
              <a:uLnTx/>
              <a:uFillTx/>
            </a:endParaRPr>
          </a:p>
        </p:txBody>
      </p:sp>
      <p:sp>
        <p:nvSpPr>
          <p:cNvPr id="8" name="矩形 8"/>
          <p:cNvSpPr>
            <a:spLocks noChangeArrowheads="1"/>
          </p:cNvSpPr>
          <p:nvPr userDrawn="1"/>
        </p:nvSpPr>
        <p:spPr bwMode="auto">
          <a:xfrm>
            <a:off x="120771" y="152400"/>
            <a:ext cx="86264" cy="322053"/>
          </a:xfrm>
          <a:prstGeom prst="rect">
            <a:avLst/>
          </a:prstGeom>
          <a:solidFill>
            <a:srgbClr val="45BBCE"/>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FFFFFF"/>
              </a:solidFill>
              <a:effectLst/>
              <a:uLnTx/>
              <a:uFillTx/>
            </a:endParaRPr>
          </a:p>
        </p:txBody>
      </p:sp>
      <p:grpSp>
        <p:nvGrpSpPr>
          <p:cNvPr id="9" name="Group 34"/>
          <p:cNvGrpSpPr>
            <a:grpSpLocks/>
          </p:cNvGrpSpPr>
          <p:nvPr userDrawn="1"/>
        </p:nvGrpSpPr>
        <p:grpSpPr bwMode="auto">
          <a:xfrm>
            <a:off x="8013575" y="139859"/>
            <a:ext cx="950913" cy="298450"/>
            <a:chOff x="354" y="350"/>
            <a:chExt cx="599" cy="188"/>
          </a:xfrm>
          <a:solidFill>
            <a:srgbClr val="45BBCE"/>
          </a:solidFill>
        </p:grpSpPr>
        <p:sp>
          <p:nvSpPr>
            <p:cNvPr id="10" name="Freeform 35"/>
            <p:cNvSpPr>
              <a:spLocks/>
            </p:cNvSpPr>
            <p:nvPr/>
          </p:nvSpPr>
          <p:spPr bwMode="auto">
            <a:xfrm>
              <a:off x="354" y="350"/>
              <a:ext cx="145" cy="188"/>
            </a:xfrm>
            <a:custGeom>
              <a:avLst/>
              <a:gdLst>
                <a:gd name="T0" fmla="*/ 145 w 145"/>
                <a:gd name="T1" fmla="*/ 188 h 188"/>
                <a:gd name="T2" fmla="*/ 0 w 145"/>
                <a:gd name="T3" fmla="*/ 188 h 188"/>
                <a:gd name="T4" fmla="*/ 0 w 145"/>
                <a:gd name="T5" fmla="*/ 138 h 188"/>
                <a:gd name="T6" fmla="*/ 10 w 145"/>
                <a:gd name="T7" fmla="*/ 138 h 188"/>
                <a:gd name="T8" fmla="*/ 10 w 145"/>
                <a:gd name="T9" fmla="*/ 50 h 188"/>
                <a:gd name="T10" fmla="*/ 0 w 145"/>
                <a:gd name="T11" fmla="*/ 50 h 188"/>
                <a:gd name="T12" fmla="*/ 0 w 145"/>
                <a:gd name="T13" fmla="*/ 0 h 188"/>
                <a:gd name="T14" fmla="*/ 79 w 145"/>
                <a:gd name="T15" fmla="*/ 0 h 188"/>
                <a:gd name="T16" fmla="*/ 79 w 145"/>
                <a:gd name="T17" fmla="*/ 50 h 188"/>
                <a:gd name="T18" fmla="*/ 66 w 145"/>
                <a:gd name="T19" fmla="*/ 50 h 188"/>
                <a:gd name="T20" fmla="*/ 66 w 145"/>
                <a:gd name="T21" fmla="*/ 138 h 188"/>
                <a:gd name="T22" fmla="*/ 89 w 145"/>
                <a:gd name="T23" fmla="*/ 138 h 188"/>
                <a:gd name="T24" fmla="*/ 89 w 145"/>
                <a:gd name="T25" fmla="*/ 118 h 188"/>
                <a:gd name="T26" fmla="*/ 145 w 145"/>
                <a:gd name="T27" fmla="*/ 118 h 188"/>
                <a:gd name="T28" fmla="*/ 145 w 145"/>
                <a:gd name="T29" fmla="*/ 188 h 1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45" h="188">
                  <a:moveTo>
                    <a:pt x="145" y="188"/>
                  </a:moveTo>
                  <a:lnTo>
                    <a:pt x="0" y="188"/>
                  </a:lnTo>
                  <a:lnTo>
                    <a:pt x="0" y="138"/>
                  </a:lnTo>
                  <a:lnTo>
                    <a:pt x="10" y="138"/>
                  </a:lnTo>
                  <a:lnTo>
                    <a:pt x="10" y="50"/>
                  </a:lnTo>
                  <a:lnTo>
                    <a:pt x="0" y="50"/>
                  </a:lnTo>
                  <a:lnTo>
                    <a:pt x="0" y="0"/>
                  </a:lnTo>
                  <a:lnTo>
                    <a:pt x="79" y="0"/>
                  </a:lnTo>
                  <a:lnTo>
                    <a:pt x="79" y="50"/>
                  </a:lnTo>
                  <a:lnTo>
                    <a:pt x="66" y="50"/>
                  </a:lnTo>
                  <a:lnTo>
                    <a:pt x="66" y="138"/>
                  </a:lnTo>
                  <a:lnTo>
                    <a:pt x="89" y="138"/>
                  </a:lnTo>
                  <a:lnTo>
                    <a:pt x="89" y="118"/>
                  </a:lnTo>
                  <a:lnTo>
                    <a:pt x="145" y="118"/>
                  </a:lnTo>
                  <a:lnTo>
                    <a:pt x="145"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1" name="Freeform 36"/>
            <p:cNvSpPr>
              <a:spLocks noEditPoints="1"/>
            </p:cNvSpPr>
            <p:nvPr/>
          </p:nvSpPr>
          <p:spPr bwMode="auto">
            <a:xfrm>
              <a:off x="511"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162 h 188"/>
                <a:gd name="T18" fmla="*/ 78 w 134"/>
                <a:gd name="T19" fmla="*/ 138 h 188"/>
                <a:gd name="T20" fmla="*/ 78 w 134"/>
                <a:gd name="T21" fmla="*/ 50 h 188"/>
                <a:gd name="T22" fmla="*/ 56 w 134"/>
                <a:gd name="T23" fmla="*/ 50 h 188"/>
                <a:gd name="T24" fmla="*/ 56 w 134"/>
                <a:gd name="T25" fmla="*/ 138 h 188"/>
                <a:gd name="T26" fmla="*/ 78 w 134"/>
                <a:gd name="T27" fmla="*/ 138 h 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4" h="188">
                  <a:moveTo>
                    <a:pt x="134" y="162"/>
                  </a:moveTo>
                  <a:lnTo>
                    <a:pt x="104" y="188"/>
                  </a:lnTo>
                  <a:lnTo>
                    <a:pt x="30" y="188"/>
                  </a:lnTo>
                  <a:lnTo>
                    <a:pt x="0" y="162"/>
                  </a:lnTo>
                  <a:lnTo>
                    <a:pt x="0" y="26"/>
                  </a:lnTo>
                  <a:lnTo>
                    <a:pt x="30" y="0"/>
                  </a:lnTo>
                  <a:lnTo>
                    <a:pt x="104" y="0"/>
                  </a:lnTo>
                  <a:lnTo>
                    <a:pt x="134" y="26"/>
                  </a:lnTo>
                  <a:lnTo>
                    <a:pt x="134" y="162"/>
                  </a:lnTo>
                  <a:close/>
                  <a:moveTo>
                    <a:pt x="78" y="138"/>
                  </a:moveTo>
                  <a:lnTo>
                    <a:pt x="78" y="50"/>
                  </a:lnTo>
                  <a:lnTo>
                    <a:pt x="56" y="50"/>
                  </a:lnTo>
                  <a:lnTo>
                    <a:pt x="56" y="138"/>
                  </a:lnTo>
                  <a:lnTo>
                    <a:pt x="78"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2" name="Freeform 37"/>
            <p:cNvSpPr>
              <a:spLocks/>
            </p:cNvSpPr>
            <p:nvPr/>
          </p:nvSpPr>
          <p:spPr bwMode="auto">
            <a:xfrm>
              <a:off x="665"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74 h 188"/>
                <a:gd name="T18" fmla="*/ 78 w 134"/>
                <a:gd name="T19" fmla="*/ 74 h 188"/>
                <a:gd name="T20" fmla="*/ 78 w 134"/>
                <a:gd name="T21" fmla="*/ 50 h 188"/>
                <a:gd name="T22" fmla="*/ 56 w 134"/>
                <a:gd name="T23" fmla="*/ 50 h 188"/>
                <a:gd name="T24" fmla="*/ 56 w 134"/>
                <a:gd name="T25" fmla="*/ 138 h 188"/>
                <a:gd name="T26" fmla="*/ 78 w 134"/>
                <a:gd name="T27" fmla="*/ 138 h 188"/>
                <a:gd name="T28" fmla="*/ 78 w 134"/>
                <a:gd name="T29" fmla="*/ 128 h 188"/>
                <a:gd name="T30" fmla="*/ 66 w 134"/>
                <a:gd name="T31" fmla="*/ 128 h 188"/>
                <a:gd name="T32" fmla="*/ 66 w 134"/>
                <a:gd name="T33" fmla="*/ 84 h 188"/>
                <a:gd name="T34" fmla="*/ 134 w 134"/>
                <a:gd name="T35" fmla="*/ 84 h 188"/>
                <a:gd name="T36" fmla="*/ 134 w 134"/>
                <a:gd name="T37" fmla="*/ 162 h 18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4" h="188">
                  <a:moveTo>
                    <a:pt x="134" y="162"/>
                  </a:moveTo>
                  <a:lnTo>
                    <a:pt x="104" y="188"/>
                  </a:lnTo>
                  <a:lnTo>
                    <a:pt x="30" y="188"/>
                  </a:lnTo>
                  <a:lnTo>
                    <a:pt x="0" y="162"/>
                  </a:lnTo>
                  <a:lnTo>
                    <a:pt x="0" y="26"/>
                  </a:lnTo>
                  <a:lnTo>
                    <a:pt x="30" y="0"/>
                  </a:lnTo>
                  <a:lnTo>
                    <a:pt x="104" y="0"/>
                  </a:lnTo>
                  <a:lnTo>
                    <a:pt x="134" y="26"/>
                  </a:lnTo>
                  <a:lnTo>
                    <a:pt x="134" y="74"/>
                  </a:lnTo>
                  <a:lnTo>
                    <a:pt x="78" y="74"/>
                  </a:lnTo>
                  <a:lnTo>
                    <a:pt x="78" y="50"/>
                  </a:lnTo>
                  <a:lnTo>
                    <a:pt x="56" y="50"/>
                  </a:lnTo>
                  <a:lnTo>
                    <a:pt x="56" y="138"/>
                  </a:lnTo>
                  <a:lnTo>
                    <a:pt x="78" y="138"/>
                  </a:lnTo>
                  <a:lnTo>
                    <a:pt x="78" y="128"/>
                  </a:lnTo>
                  <a:lnTo>
                    <a:pt x="66" y="128"/>
                  </a:lnTo>
                  <a:lnTo>
                    <a:pt x="66" y="84"/>
                  </a:lnTo>
                  <a:lnTo>
                    <a:pt x="134" y="84"/>
                  </a:lnTo>
                  <a:lnTo>
                    <a:pt x="134" y="1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3" name="Freeform 38"/>
            <p:cNvSpPr>
              <a:spLocks noEditPoints="1"/>
            </p:cNvSpPr>
            <p:nvPr/>
          </p:nvSpPr>
          <p:spPr bwMode="auto">
            <a:xfrm>
              <a:off x="819"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162 h 188"/>
                <a:gd name="T18" fmla="*/ 78 w 134"/>
                <a:gd name="T19" fmla="*/ 138 h 188"/>
                <a:gd name="T20" fmla="*/ 78 w 134"/>
                <a:gd name="T21" fmla="*/ 50 h 188"/>
                <a:gd name="T22" fmla="*/ 56 w 134"/>
                <a:gd name="T23" fmla="*/ 50 h 188"/>
                <a:gd name="T24" fmla="*/ 56 w 134"/>
                <a:gd name="T25" fmla="*/ 138 h 188"/>
                <a:gd name="T26" fmla="*/ 78 w 134"/>
                <a:gd name="T27" fmla="*/ 138 h 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4" h="188">
                  <a:moveTo>
                    <a:pt x="134" y="162"/>
                  </a:moveTo>
                  <a:lnTo>
                    <a:pt x="104" y="188"/>
                  </a:lnTo>
                  <a:lnTo>
                    <a:pt x="30" y="188"/>
                  </a:lnTo>
                  <a:lnTo>
                    <a:pt x="0" y="162"/>
                  </a:lnTo>
                  <a:lnTo>
                    <a:pt x="0" y="26"/>
                  </a:lnTo>
                  <a:lnTo>
                    <a:pt x="30" y="0"/>
                  </a:lnTo>
                  <a:lnTo>
                    <a:pt x="104" y="0"/>
                  </a:lnTo>
                  <a:lnTo>
                    <a:pt x="134" y="26"/>
                  </a:lnTo>
                  <a:lnTo>
                    <a:pt x="134" y="162"/>
                  </a:lnTo>
                  <a:close/>
                  <a:moveTo>
                    <a:pt x="78" y="138"/>
                  </a:moveTo>
                  <a:lnTo>
                    <a:pt x="78" y="50"/>
                  </a:lnTo>
                  <a:lnTo>
                    <a:pt x="56" y="50"/>
                  </a:lnTo>
                  <a:lnTo>
                    <a:pt x="56" y="138"/>
                  </a:lnTo>
                  <a:lnTo>
                    <a:pt x="78"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grpSp>
      <p:cxnSp>
        <p:nvCxnSpPr>
          <p:cNvPr id="14" name="直接连接符 13"/>
          <p:cNvCxnSpPr/>
          <p:nvPr userDrawn="1"/>
        </p:nvCxnSpPr>
        <p:spPr>
          <a:xfrm>
            <a:off x="2784858" y="302192"/>
            <a:ext cx="509951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042471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1_标题和内容">
    <p:bg>
      <p:bgPr>
        <a:solidFill>
          <a:schemeClr val="bg1">
            <a:lumMod val="95000"/>
          </a:schemeClr>
        </a:solidFill>
        <a:effectLst/>
      </p:bgPr>
    </p:bg>
    <p:spTree>
      <p:nvGrpSpPr>
        <p:cNvPr id="1" name=""/>
        <p:cNvGrpSpPr/>
        <p:nvPr/>
      </p:nvGrpSpPr>
      <p:grpSpPr>
        <a:xfrm>
          <a:off x="0" y="0"/>
          <a:ext cx="0" cy="0"/>
          <a:chOff x="0" y="0"/>
          <a:chExt cx="0" cy="0"/>
        </a:xfrm>
      </p:grpSpPr>
      <p:sp>
        <p:nvSpPr>
          <p:cNvPr id="7" name="矩形 6"/>
          <p:cNvSpPr>
            <a:spLocks noChangeArrowheads="1"/>
          </p:cNvSpPr>
          <p:nvPr userDrawn="1"/>
        </p:nvSpPr>
        <p:spPr bwMode="auto">
          <a:xfrm>
            <a:off x="-10552" y="152400"/>
            <a:ext cx="77889" cy="322053"/>
          </a:xfrm>
          <a:prstGeom prst="rect">
            <a:avLst/>
          </a:prstGeom>
          <a:solidFill>
            <a:srgbClr val="45BBCE"/>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FFFFFF"/>
              </a:solidFill>
              <a:effectLst/>
              <a:uLnTx/>
              <a:uFillTx/>
            </a:endParaRPr>
          </a:p>
        </p:txBody>
      </p:sp>
      <p:sp>
        <p:nvSpPr>
          <p:cNvPr id="8" name="矩形 8"/>
          <p:cNvSpPr>
            <a:spLocks noChangeArrowheads="1"/>
          </p:cNvSpPr>
          <p:nvPr userDrawn="1"/>
        </p:nvSpPr>
        <p:spPr bwMode="auto">
          <a:xfrm>
            <a:off x="120771" y="152400"/>
            <a:ext cx="86264" cy="322053"/>
          </a:xfrm>
          <a:prstGeom prst="rect">
            <a:avLst/>
          </a:prstGeom>
          <a:solidFill>
            <a:srgbClr val="45BBCE"/>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FFFFFF"/>
              </a:solidFill>
              <a:effectLst/>
              <a:uLnTx/>
              <a:uFillTx/>
            </a:endParaRPr>
          </a:p>
        </p:txBody>
      </p:sp>
      <p:grpSp>
        <p:nvGrpSpPr>
          <p:cNvPr id="9" name="Group 34"/>
          <p:cNvGrpSpPr>
            <a:grpSpLocks/>
          </p:cNvGrpSpPr>
          <p:nvPr userDrawn="1"/>
        </p:nvGrpSpPr>
        <p:grpSpPr bwMode="auto">
          <a:xfrm>
            <a:off x="8013575" y="139859"/>
            <a:ext cx="950913" cy="298450"/>
            <a:chOff x="354" y="350"/>
            <a:chExt cx="599" cy="188"/>
          </a:xfrm>
          <a:solidFill>
            <a:srgbClr val="45BBCE"/>
          </a:solidFill>
        </p:grpSpPr>
        <p:sp>
          <p:nvSpPr>
            <p:cNvPr id="10" name="Freeform 35"/>
            <p:cNvSpPr>
              <a:spLocks/>
            </p:cNvSpPr>
            <p:nvPr/>
          </p:nvSpPr>
          <p:spPr bwMode="auto">
            <a:xfrm>
              <a:off x="354" y="350"/>
              <a:ext cx="145" cy="188"/>
            </a:xfrm>
            <a:custGeom>
              <a:avLst/>
              <a:gdLst>
                <a:gd name="T0" fmla="*/ 145 w 145"/>
                <a:gd name="T1" fmla="*/ 188 h 188"/>
                <a:gd name="T2" fmla="*/ 0 w 145"/>
                <a:gd name="T3" fmla="*/ 188 h 188"/>
                <a:gd name="T4" fmla="*/ 0 w 145"/>
                <a:gd name="T5" fmla="*/ 138 h 188"/>
                <a:gd name="T6" fmla="*/ 10 w 145"/>
                <a:gd name="T7" fmla="*/ 138 h 188"/>
                <a:gd name="T8" fmla="*/ 10 w 145"/>
                <a:gd name="T9" fmla="*/ 50 h 188"/>
                <a:gd name="T10" fmla="*/ 0 w 145"/>
                <a:gd name="T11" fmla="*/ 50 h 188"/>
                <a:gd name="T12" fmla="*/ 0 w 145"/>
                <a:gd name="T13" fmla="*/ 0 h 188"/>
                <a:gd name="T14" fmla="*/ 79 w 145"/>
                <a:gd name="T15" fmla="*/ 0 h 188"/>
                <a:gd name="T16" fmla="*/ 79 w 145"/>
                <a:gd name="T17" fmla="*/ 50 h 188"/>
                <a:gd name="T18" fmla="*/ 66 w 145"/>
                <a:gd name="T19" fmla="*/ 50 h 188"/>
                <a:gd name="T20" fmla="*/ 66 w 145"/>
                <a:gd name="T21" fmla="*/ 138 h 188"/>
                <a:gd name="T22" fmla="*/ 89 w 145"/>
                <a:gd name="T23" fmla="*/ 138 h 188"/>
                <a:gd name="T24" fmla="*/ 89 w 145"/>
                <a:gd name="T25" fmla="*/ 118 h 188"/>
                <a:gd name="T26" fmla="*/ 145 w 145"/>
                <a:gd name="T27" fmla="*/ 118 h 188"/>
                <a:gd name="T28" fmla="*/ 145 w 145"/>
                <a:gd name="T29" fmla="*/ 188 h 1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45" h="188">
                  <a:moveTo>
                    <a:pt x="145" y="188"/>
                  </a:moveTo>
                  <a:lnTo>
                    <a:pt x="0" y="188"/>
                  </a:lnTo>
                  <a:lnTo>
                    <a:pt x="0" y="138"/>
                  </a:lnTo>
                  <a:lnTo>
                    <a:pt x="10" y="138"/>
                  </a:lnTo>
                  <a:lnTo>
                    <a:pt x="10" y="50"/>
                  </a:lnTo>
                  <a:lnTo>
                    <a:pt x="0" y="50"/>
                  </a:lnTo>
                  <a:lnTo>
                    <a:pt x="0" y="0"/>
                  </a:lnTo>
                  <a:lnTo>
                    <a:pt x="79" y="0"/>
                  </a:lnTo>
                  <a:lnTo>
                    <a:pt x="79" y="50"/>
                  </a:lnTo>
                  <a:lnTo>
                    <a:pt x="66" y="50"/>
                  </a:lnTo>
                  <a:lnTo>
                    <a:pt x="66" y="138"/>
                  </a:lnTo>
                  <a:lnTo>
                    <a:pt x="89" y="138"/>
                  </a:lnTo>
                  <a:lnTo>
                    <a:pt x="89" y="118"/>
                  </a:lnTo>
                  <a:lnTo>
                    <a:pt x="145" y="118"/>
                  </a:lnTo>
                  <a:lnTo>
                    <a:pt x="145"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1" name="Freeform 36"/>
            <p:cNvSpPr>
              <a:spLocks noEditPoints="1"/>
            </p:cNvSpPr>
            <p:nvPr/>
          </p:nvSpPr>
          <p:spPr bwMode="auto">
            <a:xfrm>
              <a:off x="511"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162 h 188"/>
                <a:gd name="T18" fmla="*/ 78 w 134"/>
                <a:gd name="T19" fmla="*/ 138 h 188"/>
                <a:gd name="T20" fmla="*/ 78 w 134"/>
                <a:gd name="T21" fmla="*/ 50 h 188"/>
                <a:gd name="T22" fmla="*/ 56 w 134"/>
                <a:gd name="T23" fmla="*/ 50 h 188"/>
                <a:gd name="T24" fmla="*/ 56 w 134"/>
                <a:gd name="T25" fmla="*/ 138 h 188"/>
                <a:gd name="T26" fmla="*/ 78 w 134"/>
                <a:gd name="T27" fmla="*/ 138 h 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4" h="188">
                  <a:moveTo>
                    <a:pt x="134" y="162"/>
                  </a:moveTo>
                  <a:lnTo>
                    <a:pt x="104" y="188"/>
                  </a:lnTo>
                  <a:lnTo>
                    <a:pt x="30" y="188"/>
                  </a:lnTo>
                  <a:lnTo>
                    <a:pt x="0" y="162"/>
                  </a:lnTo>
                  <a:lnTo>
                    <a:pt x="0" y="26"/>
                  </a:lnTo>
                  <a:lnTo>
                    <a:pt x="30" y="0"/>
                  </a:lnTo>
                  <a:lnTo>
                    <a:pt x="104" y="0"/>
                  </a:lnTo>
                  <a:lnTo>
                    <a:pt x="134" y="26"/>
                  </a:lnTo>
                  <a:lnTo>
                    <a:pt x="134" y="162"/>
                  </a:lnTo>
                  <a:close/>
                  <a:moveTo>
                    <a:pt x="78" y="138"/>
                  </a:moveTo>
                  <a:lnTo>
                    <a:pt x="78" y="50"/>
                  </a:lnTo>
                  <a:lnTo>
                    <a:pt x="56" y="50"/>
                  </a:lnTo>
                  <a:lnTo>
                    <a:pt x="56" y="138"/>
                  </a:lnTo>
                  <a:lnTo>
                    <a:pt x="78"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2" name="Freeform 37"/>
            <p:cNvSpPr>
              <a:spLocks/>
            </p:cNvSpPr>
            <p:nvPr/>
          </p:nvSpPr>
          <p:spPr bwMode="auto">
            <a:xfrm>
              <a:off x="665"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74 h 188"/>
                <a:gd name="T18" fmla="*/ 78 w 134"/>
                <a:gd name="T19" fmla="*/ 74 h 188"/>
                <a:gd name="T20" fmla="*/ 78 w 134"/>
                <a:gd name="T21" fmla="*/ 50 h 188"/>
                <a:gd name="T22" fmla="*/ 56 w 134"/>
                <a:gd name="T23" fmla="*/ 50 h 188"/>
                <a:gd name="T24" fmla="*/ 56 w 134"/>
                <a:gd name="T25" fmla="*/ 138 h 188"/>
                <a:gd name="T26" fmla="*/ 78 w 134"/>
                <a:gd name="T27" fmla="*/ 138 h 188"/>
                <a:gd name="T28" fmla="*/ 78 w 134"/>
                <a:gd name="T29" fmla="*/ 128 h 188"/>
                <a:gd name="T30" fmla="*/ 66 w 134"/>
                <a:gd name="T31" fmla="*/ 128 h 188"/>
                <a:gd name="T32" fmla="*/ 66 w 134"/>
                <a:gd name="T33" fmla="*/ 84 h 188"/>
                <a:gd name="T34" fmla="*/ 134 w 134"/>
                <a:gd name="T35" fmla="*/ 84 h 188"/>
                <a:gd name="T36" fmla="*/ 134 w 134"/>
                <a:gd name="T37" fmla="*/ 162 h 18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4" h="188">
                  <a:moveTo>
                    <a:pt x="134" y="162"/>
                  </a:moveTo>
                  <a:lnTo>
                    <a:pt x="104" y="188"/>
                  </a:lnTo>
                  <a:lnTo>
                    <a:pt x="30" y="188"/>
                  </a:lnTo>
                  <a:lnTo>
                    <a:pt x="0" y="162"/>
                  </a:lnTo>
                  <a:lnTo>
                    <a:pt x="0" y="26"/>
                  </a:lnTo>
                  <a:lnTo>
                    <a:pt x="30" y="0"/>
                  </a:lnTo>
                  <a:lnTo>
                    <a:pt x="104" y="0"/>
                  </a:lnTo>
                  <a:lnTo>
                    <a:pt x="134" y="26"/>
                  </a:lnTo>
                  <a:lnTo>
                    <a:pt x="134" y="74"/>
                  </a:lnTo>
                  <a:lnTo>
                    <a:pt x="78" y="74"/>
                  </a:lnTo>
                  <a:lnTo>
                    <a:pt x="78" y="50"/>
                  </a:lnTo>
                  <a:lnTo>
                    <a:pt x="56" y="50"/>
                  </a:lnTo>
                  <a:lnTo>
                    <a:pt x="56" y="138"/>
                  </a:lnTo>
                  <a:lnTo>
                    <a:pt x="78" y="138"/>
                  </a:lnTo>
                  <a:lnTo>
                    <a:pt x="78" y="128"/>
                  </a:lnTo>
                  <a:lnTo>
                    <a:pt x="66" y="128"/>
                  </a:lnTo>
                  <a:lnTo>
                    <a:pt x="66" y="84"/>
                  </a:lnTo>
                  <a:lnTo>
                    <a:pt x="134" y="84"/>
                  </a:lnTo>
                  <a:lnTo>
                    <a:pt x="134" y="1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3" name="Freeform 38"/>
            <p:cNvSpPr>
              <a:spLocks noEditPoints="1"/>
            </p:cNvSpPr>
            <p:nvPr/>
          </p:nvSpPr>
          <p:spPr bwMode="auto">
            <a:xfrm>
              <a:off x="819"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162 h 188"/>
                <a:gd name="T18" fmla="*/ 78 w 134"/>
                <a:gd name="T19" fmla="*/ 138 h 188"/>
                <a:gd name="T20" fmla="*/ 78 w 134"/>
                <a:gd name="T21" fmla="*/ 50 h 188"/>
                <a:gd name="T22" fmla="*/ 56 w 134"/>
                <a:gd name="T23" fmla="*/ 50 h 188"/>
                <a:gd name="T24" fmla="*/ 56 w 134"/>
                <a:gd name="T25" fmla="*/ 138 h 188"/>
                <a:gd name="T26" fmla="*/ 78 w 134"/>
                <a:gd name="T27" fmla="*/ 138 h 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4" h="188">
                  <a:moveTo>
                    <a:pt x="134" y="162"/>
                  </a:moveTo>
                  <a:lnTo>
                    <a:pt x="104" y="188"/>
                  </a:lnTo>
                  <a:lnTo>
                    <a:pt x="30" y="188"/>
                  </a:lnTo>
                  <a:lnTo>
                    <a:pt x="0" y="162"/>
                  </a:lnTo>
                  <a:lnTo>
                    <a:pt x="0" y="26"/>
                  </a:lnTo>
                  <a:lnTo>
                    <a:pt x="30" y="0"/>
                  </a:lnTo>
                  <a:lnTo>
                    <a:pt x="104" y="0"/>
                  </a:lnTo>
                  <a:lnTo>
                    <a:pt x="134" y="26"/>
                  </a:lnTo>
                  <a:lnTo>
                    <a:pt x="134" y="162"/>
                  </a:lnTo>
                  <a:close/>
                  <a:moveTo>
                    <a:pt x="78" y="138"/>
                  </a:moveTo>
                  <a:lnTo>
                    <a:pt x="78" y="50"/>
                  </a:lnTo>
                  <a:lnTo>
                    <a:pt x="56" y="50"/>
                  </a:lnTo>
                  <a:lnTo>
                    <a:pt x="56" y="138"/>
                  </a:lnTo>
                  <a:lnTo>
                    <a:pt x="78"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grpSp>
      <p:cxnSp>
        <p:nvCxnSpPr>
          <p:cNvPr id="14" name="直接连接符 13"/>
          <p:cNvCxnSpPr/>
          <p:nvPr userDrawn="1"/>
        </p:nvCxnSpPr>
        <p:spPr>
          <a:xfrm>
            <a:off x="2784858" y="302192"/>
            <a:ext cx="509951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0424712"/>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2_标题和内容">
    <p:bg>
      <p:bgPr>
        <a:solidFill>
          <a:schemeClr val="bg1">
            <a:lumMod val="95000"/>
          </a:schemeClr>
        </a:solidFill>
        <a:effectLst/>
      </p:bgPr>
    </p:bg>
    <p:spTree>
      <p:nvGrpSpPr>
        <p:cNvPr id="1" name=""/>
        <p:cNvGrpSpPr/>
        <p:nvPr/>
      </p:nvGrpSpPr>
      <p:grpSpPr>
        <a:xfrm>
          <a:off x="0" y="0"/>
          <a:ext cx="0" cy="0"/>
          <a:chOff x="0" y="0"/>
          <a:chExt cx="0" cy="0"/>
        </a:xfrm>
      </p:grpSpPr>
      <p:sp>
        <p:nvSpPr>
          <p:cNvPr id="7" name="矩形 6"/>
          <p:cNvSpPr>
            <a:spLocks noChangeArrowheads="1"/>
          </p:cNvSpPr>
          <p:nvPr userDrawn="1"/>
        </p:nvSpPr>
        <p:spPr bwMode="auto">
          <a:xfrm>
            <a:off x="-10552" y="152400"/>
            <a:ext cx="77889" cy="322053"/>
          </a:xfrm>
          <a:prstGeom prst="rect">
            <a:avLst/>
          </a:prstGeom>
          <a:solidFill>
            <a:srgbClr val="45BBCE"/>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FFFFFF"/>
              </a:solidFill>
              <a:effectLst/>
              <a:uLnTx/>
              <a:uFillTx/>
            </a:endParaRPr>
          </a:p>
        </p:txBody>
      </p:sp>
      <p:sp>
        <p:nvSpPr>
          <p:cNvPr id="8" name="矩形 8"/>
          <p:cNvSpPr>
            <a:spLocks noChangeArrowheads="1"/>
          </p:cNvSpPr>
          <p:nvPr userDrawn="1"/>
        </p:nvSpPr>
        <p:spPr bwMode="auto">
          <a:xfrm>
            <a:off x="120771" y="152400"/>
            <a:ext cx="86264" cy="322053"/>
          </a:xfrm>
          <a:prstGeom prst="rect">
            <a:avLst/>
          </a:prstGeom>
          <a:solidFill>
            <a:srgbClr val="45BBCE"/>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FFFFFF"/>
              </a:solidFill>
              <a:effectLst/>
              <a:uLnTx/>
              <a:uFillTx/>
            </a:endParaRPr>
          </a:p>
        </p:txBody>
      </p:sp>
      <p:grpSp>
        <p:nvGrpSpPr>
          <p:cNvPr id="9" name="Group 34"/>
          <p:cNvGrpSpPr>
            <a:grpSpLocks/>
          </p:cNvGrpSpPr>
          <p:nvPr userDrawn="1"/>
        </p:nvGrpSpPr>
        <p:grpSpPr bwMode="auto">
          <a:xfrm>
            <a:off x="8013575" y="139859"/>
            <a:ext cx="950913" cy="298450"/>
            <a:chOff x="354" y="350"/>
            <a:chExt cx="599" cy="188"/>
          </a:xfrm>
          <a:solidFill>
            <a:srgbClr val="45BBCE"/>
          </a:solidFill>
        </p:grpSpPr>
        <p:sp>
          <p:nvSpPr>
            <p:cNvPr id="10" name="Freeform 35"/>
            <p:cNvSpPr>
              <a:spLocks/>
            </p:cNvSpPr>
            <p:nvPr/>
          </p:nvSpPr>
          <p:spPr bwMode="auto">
            <a:xfrm>
              <a:off x="354" y="350"/>
              <a:ext cx="145" cy="188"/>
            </a:xfrm>
            <a:custGeom>
              <a:avLst/>
              <a:gdLst>
                <a:gd name="T0" fmla="*/ 145 w 145"/>
                <a:gd name="T1" fmla="*/ 188 h 188"/>
                <a:gd name="T2" fmla="*/ 0 w 145"/>
                <a:gd name="T3" fmla="*/ 188 h 188"/>
                <a:gd name="T4" fmla="*/ 0 w 145"/>
                <a:gd name="T5" fmla="*/ 138 h 188"/>
                <a:gd name="T6" fmla="*/ 10 w 145"/>
                <a:gd name="T7" fmla="*/ 138 h 188"/>
                <a:gd name="T8" fmla="*/ 10 w 145"/>
                <a:gd name="T9" fmla="*/ 50 h 188"/>
                <a:gd name="T10" fmla="*/ 0 w 145"/>
                <a:gd name="T11" fmla="*/ 50 h 188"/>
                <a:gd name="T12" fmla="*/ 0 w 145"/>
                <a:gd name="T13" fmla="*/ 0 h 188"/>
                <a:gd name="T14" fmla="*/ 79 w 145"/>
                <a:gd name="T15" fmla="*/ 0 h 188"/>
                <a:gd name="T16" fmla="*/ 79 w 145"/>
                <a:gd name="T17" fmla="*/ 50 h 188"/>
                <a:gd name="T18" fmla="*/ 66 w 145"/>
                <a:gd name="T19" fmla="*/ 50 h 188"/>
                <a:gd name="T20" fmla="*/ 66 w 145"/>
                <a:gd name="T21" fmla="*/ 138 h 188"/>
                <a:gd name="T22" fmla="*/ 89 w 145"/>
                <a:gd name="T23" fmla="*/ 138 h 188"/>
                <a:gd name="T24" fmla="*/ 89 w 145"/>
                <a:gd name="T25" fmla="*/ 118 h 188"/>
                <a:gd name="T26" fmla="*/ 145 w 145"/>
                <a:gd name="T27" fmla="*/ 118 h 188"/>
                <a:gd name="T28" fmla="*/ 145 w 145"/>
                <a:gd name="T29" fmla="*/ 188 h 1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45" h="188">
                  <a:moveTo>
                    <a:pt x="145" y="188"/>
                  </a:moveTo>
                  <a:lnTo>
                    <a:pt x="0" y="188"/>
                  </a:lnTo>
                  <a:lnTo>
                    <a:pt x="0" y="138"/>
                  </a:lnTo>
                  <a:lnTo>
                    <a:pt x="10" y="138"/>
                  </a:lnTo>
                  <a:lnTo>
                    <a:pt x="10" y="50"/>
                  </a:lnTo>
                  <a:lnTo>
                    <a:pt x="0" y="50"/>
                  </a:lnTo>
                  <a:lnTo>
                    <a:pt x="0" y="0"/>
                  </a:lnTo>
                  <a:lnTo>
                    <a:pt x="79" y="0"/>
                  </a:lnTo>
                  <a:lnTo>
                    <a:pt x="79" y="50"/>
                  </a:lnTo>
                  <a:lnTo>
                    <a:pt x="66" y="50"/>
                  </a:lnTo>
                  <a:lnTo>
                    <a:pt x="66" y="138"/>
                  </a:lnTo>
                  <a:lnTo>
                    <a:pt x="89" y="138"/>
                  </a:lnTo>
                  <a:lnTo>
                    <a:pt x="89" y="118"/>
                  </a:lnTo>
                  <a:lnTo>
                    <a:pt x="145" y="118"/>
                  </a:lnTo>
                  <a:lnTo>
                    <a:pt x="145"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1" name="Freeform 36"/>
            <p:cNvSpPr>
              <a:spLocks noEditPoints="1"/>
            </p:cNvSpPr>
            <p:nvPr/>
          </p:nvSpPr>
          <p:spPr bwMode="auto">
            <a:xfrm>
              <a:off x="511"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162 h 188"/>
                <a:gd name="T18" fmla="*/ 78 w 134"/>
                <a:gd name="T19" fmla="*/ 138 h 188"/>
                <a:gd name="T20" fmla="*/ 78 w 134"/>
                <a:gd name="T21" fmla="*/ 50 h 188"/>
                <a:gd name="T22" fmla="*/ 56 w 134"/>
                <a:gd name="T23" fmla="*/ 50 h 188"/>
                <a:gd name="T24" fmla="*/ 56 w 134"/>
                <a:gd name="T25" fmla="*/ 138 h 188"/>
                <a:gd name="T26" fmla="*/ 78 w 134"/>
                <a:gd name="T27" fmla="*/ 138 h 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4" h="188">
                  <a:moveTo>
                    <a:pt x="134" y="162"/>
                  </a:moveTo>
                  <a:lnTo>
                    <a:pt x="104" y="188"/>
                  </a:lnTo>
                  <a:lnTo>
                    <a:pt x="30" y="188"/>
                  </a:lnTo>
                  <a:lnTo>
                    <a:pt x="0" y="162"/>
                  </a:lnTo>
                  <a:lnTo>
                    <a:pt x="0" y="26"/>
                  </a:lnTo>
                  <a:lnTo>
                    <a:pt x="30" y="0"/>
                  </a:lnTo>
                  <a:lnTo>
                    <a:pt x="104" y="0"/>
                  </a:lnTo>
                  <a:lnTo>
                    <a:pt x="134" y="26"/>
                  </a:lnTo>
                  <a:lnTo>
                    <a:pt x="134" y="162"/>
                  </a:lnTo>
                  <a:close/>
                  <a:moveTo>
                    <a:pt x="78" y="138"/>
                  </a:moveTo>
                  <a:lnTo>
                    <a:pt x="78" y="50"/>
                  </a:lnTo>
                  <a:lnTo>
                    <a:pt x="56" y="50"/>
                  </a:lnTo>
                  <a:lnTo>
                    <a:pt x="56" y="138"/>
                  </a:lnTo>
                  <a:lnTo>
                    <a:pt x="78"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2" name="Freeform 37"/>
            <p:cNvSpPr>
              <a:spLocks/>
            </p:cNvSpPr>
            <p:nvPr/>
          </p:nvSpPr>
          <p:spPr bwMode="auto">
            <a:xfrm>
              <a:off x="665"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74 h 188"/>
                <a:gd name="T18" fmla="*/ 78 w 134"/>
                <a:gd name="T19" fmla="*/ 74 h 188"/>
                <a:gd name="T20" fmla="*/ 78 w 134"/>
                <a:gd name="T21" fmla="*/ 50 h 188"/>
                <a:gd name="T22" fmla="*/ 56 w 134"/>
                <a:gd name="T23" fmla="*/ 50 h 188"/>
                <a:gd name="T24" fmla="*/ 56 w 134"/>
                <a:gd name="T25" fmla="*/ 138 h 188"/>
                <a:gd name="T26" fmla="*/ 78 w 134"/>
                <a:gd name="T27" fmla="*/ 138 h 188"/>
                <a:gd name="T28" fmla="*/ 78 w 134"/>
                <a:gd name="T29" fmla="*/ 128 h 188"/>
                <a:gd name="T30" fmla="*/ 66 w 134"/>
                <a:gd name="T31" fmla="*/ 128 h 188"/>
                <a:gd name="T32" fmla="*/ 66 w 134"/>
                <a:gd name="T33" fmla="*/ 84 h 188"/>
                <a:gd name="T34" fmla="*/ 134 w 134"/>
                <a:gd name="T35" fmla="*/ 84 h 188"/>
                <a:gd name="T36" fmla="*/ 134 w 134"/>
                <a:gd name="T37" fmla="*/ 162 h 18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4" h="188">
                  <a:moveTo>
                    <a:pt x="134" y="162"/>
                  </a:moveTo>
                  <a:lnTo>
                    <a:pt x="104" y="188"/>
                  </a:lnTo>
                  <a:lnTo>
                    <a:pt x="30" y="188"/>
                  </a:lnTo>
                  <a:lnTo>
                    <a:pt x="0" y="162"/>
                  </a:lnTo>
                  <a:lnTo>
                    <a:pt x="0" y="26"/>
                  </a:lnTo>
                  <a:lnTo>
                    <a:pt x="30" y="0"/>
                  </a:lnTo>
                  <a:lnTo>
                    <a:pt x="104" y="0"/>
                  </a:lnTo>
                  <a:lnTo>
                    <a:pt x="134" y="26"/>
                  </a:lnTo>
                  <a:lnTo>
                    <a:pt x="134" y="74"/>
                  </a:lnTo>
                  <a:lnTo>
                    <a:pt x="78" y="74"/>
                  </a:lnTo>
                  <a:lnTo>
                    <a:pt x="78" y="50"/>
                  </a:lnTo>
                  <a:lnTo>
                    <a:pt x="56" y="50"/>
                  </a:lnTo>
                  <a:lnTo>
                    <a:pt x="56" y="138"/>
                  </a:lnTo>
                  <a:lnTo>
                    <a:pt x="78" y="138"/>
                  </a:lnTo>
                  <a:lnTo>
                    <a:pt x="78" y="128"/>
                  </a:lnTo>
                  <a:lnTo>
                    <a:pt x="66" y="128"/>
                  </a:lnTo>
                  <a:lnTo>
                    <a:pt x="66" y="84"/>
                  </a:lnTo>
                  <a:lnTo>
                    <a:pt x="134" y="84"/>
                  </a:lnTo>
                  <a:lnTo>
                    <a:pt x="134" y="1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3" name="Freeform 38"/>
            <p:cNvSpPr>
              <a:spLocks noEditPoints="1"/>
            </p:cNvSpPr>
            <p:nvPr/>
          </p:nvSpPr>
          <p:spPr bwMode="auto">
            <a:xfrm>
              <a:off x="819"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162 h 188"/>
                <a:gd name="T18" fmla="*/ 78 w 134"/>
                <a:gd name="T19" fmla="*/ 138 h 188"/>
                <a:gd name="T20" fmla="*/ 78 w 134"/>
                <a:gd name="T21" fmla="*/ 50 h 188"/>
                <a:gd name="T22" fmla="*/ 56 w 134"/>
                <a:gd name="T23" fmla="*/ 50 h 188"/>
                <a:gd name="T24" fmla="*/ 56 w 134"/>
                <a:gd name="T25" fmla="*/ 138 h 188"/>
                <a:gd name="T26" fmla="*/ 78 w 134"/>
                <a:gd name="T27" fmla="*/ 138 h 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4" h="188">
                  <a:moveTo>
                    <a:pt x="134" y="162"/>
                  </a:moveTo>
                  <a:lnTo>
                    <a:pt x="104" y="188"/>
                  </a:lnTo>
                  <a:lnTo>
                    <a:pt x="30" y="188"/>
                  </a:lnTo>
                  <a:lnTo>
                    <a:pt x="0" y="162"/>
                  </a:lnTo>
                  <a:lnTo>
                    <a:pt x="0" y="26"/>
                  </a:lnTo>
                  <a:lnTo>
                    <a:pt x="30" y="0"/>
                  </a:lnTo>
                  <a:lnTo>
                    <a:pt x="104" y="0"/>
                  </a:lnTo>
                  <a:lnTo>
                    <a:pt x="134" y="26"/>
                  </a:lnTo>
                  <a:lnTo>
                    <a:pt x="134" y="162"/>
                  </a:lnTo>
                  <a:close/>
                  <a:moveTo>
                    <a:pt x="78" y="138"/>
                  </a:moveTo>
                  <a:lnTo>
                    <a:pt x="78" y="50"/>
                  </a:lnTo>
                  <a:lnTo>
                    <a:pt x="56" y="50"/>
                  </a:lnTo>
                  <a:lnTo>
                    <a:pt x="56" y="138"/>
                  </a:lnTo>
                  <a:lnTo>
                    <a:pt x="78"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grpSp>
      <p:cxnSp>
        <p:nvCxnSpPr>
          <p:cNvPr id="14" name="直接连接符 13"/>
          <p:cNvCxnSpPr/>
          <p:nvPr userDrawn="1"/>
        </p:nvCxnSpPr>
        <p:spPr>
          <a:xfrm>
            <a:off x="2784858" y="302192"/>
            <a:ext cx="509951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0424712"/>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5_标题和内容">
    <p:bg>
      <p:bgPr>
        <a:solidFill>
          <a:schemeClr val="bg1">
            <a:lumMod val="95000"/>
          </a:schemeClr>
        </a:solidFill>
        <a:effectLst/>
      </p:bgPr>
    </p:bg>
    <p:spTree>
      <p:nvGrpSpPr>
        <p:cNvPr id="1" name=""/>
        <p:cNvGrpSpPr/>
        <p:nvPr/>
      </p:nvGrpSpPr>
      <p:grpSpPr>
        <a:xfrm>
          <a:off x="0" y="0"/>
          <a:ext cx="0" cy="0"/>
          <a:chOff x="0" y="0"/>
          <a:chExt cx="0" cy="0"/>
        </a:xfrm>
      </p:grpSpPr>
      <p:sp>
        <p:nvSpPr>
          <p:cNvPr id="7" name="矩形 6"/>
          <p:cNvSpPr>
            <a:spLocks noChangeArrowheads="1"/>
          </p:cNvSpPr>
          <p:nvPr userDrawn="1"/>
        </p:nvSpPr>
        <p:spPr bwMode="auto">
          <a:xfrm>
            <a:off x="-10552" y="152400"/>
            <a:ext cx="77889" cy="322053"/>
          </a:xfrm>
          <a:prstGeom prst="rect">
            <a:avLst/>
          </a:prstGeom>
          <a:solidFill>
            <a:srgbClr val="45BBCE"/>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FFFFFF"/>
              </a:solidFill>
              <a:effectLst/>
              <a:uLnTx/>
              <a:uFillTx/>
            </a:endParaRPr>
          </a:p>
        </p:txBody>
      </p:sp>
      <p:sp>
        <p:nvSpPr>
          <p:cNvPr id="8" name="矩形 8"/>
          <p:cNvSpPr>
            <a:spLocks noChangeArrowheads="1"/>
          </p:cNvSpPr>
          <p:nvPr userDrawn="1"/>
        </p:nvSpPr>
        <p:spPr bwMode="auto">
          <a:xfrm>
            <a:off x="120771" y="152400"/>
            <a:ext cx="86264" cy="322053"/>
          </a:xfrm>
          <a:prstGeom prst="rect">
            <a:avLst/>
          </a:prstGeom>
          <a:solidFill>
            <a:srgbClr val="45BBCE"/>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FFFFFF"/>
              </a:solidFill>
              <a:effectLst/>
              <a:uLnTx/>
              <a:uFillTx/>
            </a:endParaRPr>
          </a:p>
        </p:txBody>
      </p:sp>
      <p:grpSp>
        <p:nvGrpSpPr>
          <p:cNvPr id="9" name="Group 34"/>
          <p:cNvGrpSpPr>
            <a:grpSpLocks/>
          </p:cNvGrpSpPr>
          <p:nvPr userDrawn="1"/>
        </p:nvGrpSpPr>
        <p:grpSpPr bwMode="auto">
          <a:xfrm>
            <a:off x="8013575" y="139859"/>
            <a:ext cx="950913" cy="298450"/>
            <a:chOff x="354" y="350"/>
            <a:chExt cx="599" cy="188"/>
          </a:xfrm>
          <a:solidFill>
            <a:srgbClr val="45BBCE"/>
          </a:solidFill>
        </p:grpSpPr>
        <p:sp>
          <p:nvSpPr>
            <p:cNvPr id="10" name="Freeform 35"/>
            <p:cNvSpPr>
              <a:spLocks/>
            </p:cNvSpPr>
            <p:nvPr/>
          </p:nvSpPr>
          <p:spPr bwMode="auto">
            <a:xfrm>
              <a:off x="354" y="350"/>
              <a:ext cx="145" cy="188"/>
            </a:xfrm>
            <a:custGeom>
              <a:avLst/>
              <a:gdLst>
                <a:gd name="T0" fmla="*/ 145 w 145"/>
                <a:gd name="T1" fmla="*/ 188 h 188"/>
                <a:gd name="T2" fmla="*/ 0 w 145"/>
                <a:gd name="T3" fmla="*/ 188 h 188"/>
                <a:gd name="T4" fmla="*/ 0 w 145"/>
                <a:gd name="T5" fmla="*/ 138 h 188"/>
                <a:gd name="T6" fmla="*/ 10 w 145"/>
                <a:gd name="T7" fmla="*/ 138 h 188"/>
                <a:gd name="T8" fmla="*/ 10 w 145"/>
                <a:gd name="T9" fmla="*/ 50 h 188"/>
                <a:gd name="T10" fmla="*/ 0 w 145"/>
                <a:gd name="T11" fmla="*/ 50 h 188"/>
                <a:gd name="T12" fmla="*/ 0 w 145"/>
                <a:gd name="T13" fmla="*/ 0 h 188"/>
                <a:gd name="T14" fmla="*/ 79 w 145"/>
                <a:gd name="T15" fmla="*/ 0 h 188"/>
                <a:gd name="T16" fmla="*/ 79 w 145"/>
                <a:gd name="T17" fmla="*/ 50 h 188"/>
                <a:gd name="T18" fmla="*/ 66 w 145"/>
                <a:gd name="T19" fmla="*/ 50 h 188"/>
                <a:gd name="T20" fmla="*/ 66 w 145"/>
                <a:gd name="T21" fmla="*/ 138 h 188"/>
                <a:gd name="T22" fmla="*/ 89 w 145"/>
                <a:gd name="T23" fmla="*/ 138 h 188"/>
                <a:gd name="T24" fmla="*/ 89 w 145"/>
                <a:gd name="T25" fmla="*/ 118 h 188"/>
                <a:gd name="T26" fmla="*/ 145 w 145"/>
                <a:gd name="T27" fmla="*/ 118 h 188"/>
                <a:gd name="T28" fmla="*/ 145 w 145"/>
                <a:gd name="T29" fmla="*/ 188 h 1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45" h="188">
                  <a:moveTo>
                    <a:pt x="145" y="188"/>
                  </a:moveTo>
                  <a:lnTo>
                    <a:pt x="0" y="188"/>
                  </a:lnTo>
                  <a:lnTo>
                    <a:pt x="0" y="138"/>
                  </a:lnTo>
                  <a:lnTo>
                    <a:pt x="10" y="138"/>
                  </a:lnTo>
                  <a:lnTo>
                    <a:pt x="10" y="50"/>
                  </a:lnTo>
                  <a:lnTo>
                    <a:pt x="0" y="50"/>
                  </a:lnTo>
                  <a:lnTo>
                    <a:pt x="0" y="0"/>
                  </a:lnTo>
                  <a:lnTo>
                    <a:pt x="79" y="0"/>
                  </a:lnTo>
                  <a:lnTo>
                    <a:pt x="79" y="50"/>
                  </a:lnTo>
                  <a:lnTo>
                    <a:pt x="66" y="50"/>
                  </a:lnTo>
                  <a:lnTo>
                    <a:pt x="66" y="138"/>
                  </a:lnTo>
                  <a:lnTo>
                    <a:pt x="89" y="138"/>
                  </a:lnTo>
                  <a:lnTo>
                    <a:pt x="89" y="118"/>
                  </a:lnTo>
                  <a:lnTo>
                    <a:pt x="145" y="118"/>
                  </a:lnTo>
                  <a:lnTo>
                    <a:pt x="145"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1" name="Freeform 36"/>
            <p:cNvSpPr>
              <a:spLocks noEditPoints="1"/>
            </p:cNvSpPr>
            <p:nvPr/>
          </p:nvSpPr>
          <p:spPr bwMode="auto">
            <a:xfrm>
              <a:off x="511"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162 h 188"/>
                <a:gd name="T18" fmla="*/ 78 w 134"/>
                <a:gd name="T19" fmla="*/ 138 h 188"/>
                <a:gd name="T20" fmla="*/ 78 w 134"/>
                <a:gd name="T21" fmla="*/ 50 h 188"/>
                <a:gd name="T22" fmla="*/ 56 w 134"/>
                <a:gd name="T23" fmla="*/ 50 h 188"/>
                <a:gd name="T24" fmla="*/ 56 w 134"/>
                <a:gd name="T25" fmla="*/ 138 h 188"/>
                <a:gd name="T26" fmla="*/ 78 w 134"/>
                <a:gd name="T27" fmla="*/ 138 h 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4" h="188">
                  <a:moveTo>
                    <a:pt x="134" y="162"/>
                  </a:moveTo>
                  <a:lnTo>
                    <a:pt x="104" y="188"/>
                  </a:lnTo>
                  <a:lnTo>
                    <a:pt x="30" y="188"/>
                  </a:lnTo>
                  <a:lnTo>
                    <a:pt x="0" y="162"/>
                  </a:lnTo>
                  <a:lnTo>
                    <a:pt x="0" y="26"/>
                  </a:lnTo>
                  <a:lnTo>
                    <a:pt x="30" y="0"/>
                  </a:lnTo>
                  <a:lnTo>
                    <a:pt x="104" y="0"/>
                  </a:lnTo>
                  <a:lnTo>
                    <a:pt x="134" y="26"/>
                  </a:lnTo>
                  <a:lnTo>
                    <a:pt x="134" y="162"/>
                  </a:lnTo>
                  <a:close/>
                  <a:moveTo>
                    <a:pt x="78" y="138"/>
                  </a:moveTo>
                  <a:lnTo>
                    <a:pt x="78" y="50"/>
                  </a:lnTo>
                  <a:lnTo>
                    <a:pt x="56" y="50"/>
                  </a:lnTo>
                  <a:lnTo>
                    <a:pt x="56" y="138"/>
                  </a:lnTo>
                  <a:lnTo>
                    <a:pt x="78"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2" name="Freeform 37"/>
            <p:cNvSpPr>
              <a:spLocks/>
            </p:cNvSpPr>
            <p:nvPr/>
          </p:nvSpPr>
          <p:spPr bwMode="auto">
            <a:xfrm>
              <a:off x="665"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74 h 188"/>
                <a:gd name="T18" fmla="*/ 78 w 134"/>
                <a:gd name="T19" fmla="*/ 74 h 188"/>
                <a:gd name="T20" fmla="*/ 78 w 134"/>
                <a:gd name="T21" fmla="*/ 50 h 188"/>
                <a:gd name="T22" fmla="*/ 56 w 134"/>
                <a:gd name="T23" fmla="*/ 50 h 188"/>
                <a:gd name="T24" fmla="*/ 56 w 134"/>
                <a:gd name="T25" fmla="*/ 138 h 188"/>
                <a:gd name="T26" fmla="*/ 78 w 134"/>
                <a:gd name="T27" fmla="*/ 138 h 188"/>
                <a:gd name="T28" fmla="*/ 78 w 134"/>
                <a:gd name="T29" fmla="*/ 128 h 188"/>
                <a:gd name="T30" fmla="*/ 66 w 134"/>
                <a:gd name="T31" fmla="*/ 128 h 188"/>
                <a:gd name="T32" fmla="*/ 66 w 134"/>
                <a:gd name="T33" fmla="*/ 84 h 188"/>
                <a:gd name="T34" fmla="*/ 134 w 134"/>
                <a:gd name="T35" fmla="*/ 84 h 188"/>
                <a:gd name="T36" fmla="*/ 134 w 134"/>
                <a:gd name="T37" fmla="*/ 162 h 18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4" h="188">
                  <a:moveTo>
                    <a:pt x="134" y="162"/>
                  </a:moveTo>
                  <a:lnTo>
                    <a:pt x="104" y="188"/>
                  </a:lnTo>
                  <a:lnTo>
                    <a:pt x="30" y="188"/>
                  </a:lnTo>
                  <a:lnTo>
                    <a:pt x="0" y="162"/>
                  </a:lnTo>
                  <a:lnTo>
                    <a:pt x="0" y="26"/>
                  </a:lnTo>
                  <a:lnTo>
                    <a:pt x="30" y="0"/>
                  </a:lnTo>
                  <a:lnTo>
                    <a:pt x="104" y="0"/>
                  </a:lnTo>
                  <a:lnTo>
                    <a:pt x="134" y="26"/>
                  </a:lnTo>
                  <a:lnTo>
                    <a:pt x="134" y="74"/>
                  </a:lnTo>
                  <a:lnTo>
                    <a:pt x="78" y="74"/>
                  </a:lnTo>
                  <a:lnTo>
                    <a:pt x="78" y="50"/>
                  </a:lnTo>
                  <a:lnTo>
                    <a:pt x="56" y="50"/>
                  </a:lnTo>
                  <a:lnTo>
                    <a:pt x="56" y="138"/>
                  </a:lnTo>
                  <a:lnTo>
                    <a:pt x="78" y="138"/>
                  </a:lnTo>
                  <a:lnTo>
                    <a:pt x="78" y="128"/>
                  </a:lnTo>
                  <a:lnTo>
                    <a:pt x="66" y="128"/>
                  </a:lnTo>
                  <a:lnTo>
                    <a:pt x="66" y="84"/>
                  </a:lnTo>
                  <a:lnTo>
                    <a:pt x="134" y="84"/>
                  </a:lnTo>
                  <a:lnTo>
                    <a:pt x="134" y="1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3" name="Freeform 38"/>
            <p:cNvSpPr>
              <a:spLocks noEditPoints="1"/>
            </p:cNvSpPr>
            <p:nvPr/>
          </p:nvSpPr>
          <p:spPr bwMode="auto">
            <a:xfrm>
              <a:off x="819"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162 h 188"/>
                <a:gd name="T18" fmla="*/ 78 w 134"/>
                <a:gd name="T19" fmla="*/ 138 h 188"/>
                <a:gd name="T20" fmla="*/ 78 w 134"/>
                <a:gd name="T21" fmla="*/ 50 h 188"/>
                <a:gd name="T22" fmla="*/ 56 w 134"/>
                <a:gd name="T23" fmla="*/ 50 h 188"/>
                <a:gd name="T24" fmla="*/ 56 w 134"/>
                <a:gd name="T25" fmla="*/ 138 h 188"/>
                <a:gd name="T26" fmla="*/ 78 w 134"/>
                <a:gd name="T27" fmla="*/ 138 h 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4" h="188">
                  <a:moveTo>
                    <a:pt x="134" y="162"/>
                  </a:moveTo>
                  <a:lnTo>
                    <a:pt x="104" y="188"/>
                  </a:lnTo>
                  <a:lnTo>
                    <a:pt x="30" y="188"/>
                  </a:lnTo>
                  <a:lnTo>
                    <a:pt x="0" y="162"/>
                  </a:lnTo>
                  <a:lnTo>
                    <a:pt x="0" y="26"/>
                  </a:lnTo>
                  <a:lnTo>
                    <a:pt x="30" y="0"/>
                  </a:lnTo>
                  <a:lnTo>
                    <a:pt x="104" y="0"/>
                  </a:lnTo>
                  <a:lnTo>
                    <a:pt x="134" y="26"/>
                  </a:lnTo>
                  <a:lnTo>
                    <a:pt x="134" y="162"/>
                  </a:lnTo>
                  <a:close/>
                  <a:moveTo>
                    <a:pt x="78" y="138"/>
                  </a:moveTo>
                  <a:lnTo>
                    <a:pt x="78" y="50"/>
                  </a:lnTo>
                  <a:lnTo>
                    <a:pt x="56" y="50"/>
                  </a:lnTo>
                  <a:lnTo>
                    <a:pt x="56" y="138"/>
                  </a:lnTo>
                  <a:lnTo>
                    <a:pt x="78"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grpSp>
      <p:cxnSp>
        <p:nvCxnSpPr>
          <p:cNvPr id="14" name="直接连接符 13"/>
          <p:cNvCxnSpPr/>
          <p:nvPr userDrawn="1"/>
        </p:nvCxnSpPr>
        <p:spPr>
          <a:xfrm>
            <a:off x="2784858" y="302192"/>
            <a:ext cx="509951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0424712"/>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6_标题和内容">
    <p:bg>
      <p:bgPr>
        <a:solidFill>
          <a:schemeClr val="bg1">
            <a:lumMod val="95000"/>
          </a:schemeClr>
        </a:solidFill>
        <a:effectLst/>
      </p:bgPr>
    </p:bg>
    <p:spTree>
      <p:nvGrpSpPr>
        <p:cNvPr id="1" name=""/>
        <p:cNvGrpSpPr/>
        <p:nvPr/>
      </p:nvGrpSpPr>
      <p:grpSpPr>
        <a:xfrm>
          <a:off x="0" y="0"/>
          <a:ext cx="0" cy="0"/>
          <a:chOff x="0" y="0"/>
          <a:chExt cx="0" cy="0"/>
        </a:xfrm>
      </p:grpSpPr>
      <p:sp>
        <p:nvSpPr>
          <p:cNvPr id="7" name="矩形 6"/>
          <p:cNvSpPr>
            <a:spLocks noChangeArrowheads="1"/>
          </p:cNvSpPr>
          <p:nvPr userDrawn="1"/>
        </p:nvSpPr>
        <p:spPr bwMode="auto">
          <a:xfrm>
            <a:off x="-10552" y="152400"/>
            <a:ext cx="77889" cy="322053"/>
          </a:xfrm>
          <a:prstGeom prst="rect">
            <a:avLst/>
          </a:prstGeom>
          <a:solidFill>
            <a:srgbClr val="45BBCE"/>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FFFFFF"/>
              </a:solidFill>
              <a:effectLst/>
              <a:uLnTx/>
              <a:uFillTx/>
            </a:endParaRPr>
          </a:p>
        </p:txBody>
      </p:sp>
      <p:sp>
        <p:nvSpPr>
          <p:cNvPr id="8" name="矩形 8"/>
          <p:cNvSpPr>
            <a:spLocks noChangeArrowheads="1"/>
          </p:cNvSpPr>
          <p:nvPr userDrawn="1"/>
        </p:nvSpPr>
        <p:spPr bwMode="auto">
          <a:xfrm>
            <a:off x="120771" y="152400"/>
            <a:ext cx="86264" cy="322053"/>
          </a:xfrm>
          <a:prstGeom prst="rect">
            <a:avLst/>
          </a:prstGeom>
          <a:solidFill>
            <a:srgbClr val="45BBCE"/>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FFFFFF"/>
              </a:solidFill>
              <a:effectLst/>
              <a:uLnTx/>
              <a:uFillTx/>
            </a:endParaRPr>
          </a:p>
        </p:txBody>
      </p:sp>
      <p:grpSp>
        <p:nvGrpSpPr>
          <p:cNvPr id="9" name="Group 34"/>
          <p:cNvGrpSpPr>
            <a:grpSpLocks/>
          </p:cNvGrpSpPr>
          <p:nvPr userDrawn="1"/>
        </p:nvGrpSpPr>
        <p:grpSpPr bwMode="auto">
          <a:xfrm>
            <a:off x="8013575" y="139859"/>
            <a:ext cx="950913" cy="298450"/>
            <a:chOff x="354" y="350"/>
            <a:chExt cx="599" cy="188"/>
          </a:xfrm>
          <a:solidFill>
            <a:srgbClr val="45BBCE"/>
          </a:solidFill>
        </p:grpSpPr>
        <p:sp>
          <p:nvSpPr>
            <p:cNvPr id="10" name="Freeform 35"/>
            <p:cNvSpPr>
              <a:spLocks/>
            </p:cNvSpPr>
            <p:nvPr/>
          </p:nvSpPr>
          <p:spPr bwMode="auto">
            <a:xfrm>
              <a:off x="354" y="350"/>
              <a:ext cx="145" cy="188"/>
            </a:xfrm>
            <a:custGeom>
              <a:avLst/>
              <a:gdLst>
                <a:gd name="T0" fmla="*/ 145 w 145"/>
                <a:gd name="T1" fmla="*/ 188 h 188"/>
                <a:gd name="T2" fmla="*/ 0 w 145"/>
                <a:gd name="T3" fmla="*/ 188 h 188"/>
                <a:gd name="T4" fmla="*/ 0 w 145"/>
                <a:gd name="T5" fmla="*/ 138 h 188"/>
                <a:gd name="T6" fmla="*/ 10 w 145"/>
                <a:gd name="T7" fmla="*/ 138 h 188"/>
                <a:gd name="T8" fmla="*/ 10 w 145"/>
                <a:gd name="T9" fmla="*/ 50 h 188"/>
                <a:gd name="T10" fmla="*/ 0 w 145"/>
                <a:gd name="T11" fmla="*/ 50 h 188"/>
                <a:gd name="T12" fmla="*/ 0 w 145"/>
                <a:gd name="T13" fmla="*/ 0 h 188"/>
                <a:gd name="T14" fmla="*/ 79 w 145"/>
                <a:gd name="T15" fmla="*/ 0 h 188"/>
                <a:gd name="T16" fmla="*/ 79 w 145"/>
                <a:gd name="T17" fmla="*/ 50 h 188"/>
                <a:gd name="T18" fmla="*/ 66 w 145"/>
                <a:gd name="T19" fmla="*/ 50 h 188"/>
                <a:gd name="T20" fmla="*/ 66 w 145"/>
                <a:gd name="T21" fmla="*/ 138 h 188"/>
                <a:gd name="T22" fmla="*/ 89 w 145"/>
                <a:gd name="T23" fmla="*/ 138 h 188"/>
                <a:gd name="T24" fmla="*/ 89 w 145"/>
                <a:gd name="T25" fmla="*/ 118 h 188"/>
                <a:gd name="T26" fmla="*/ 145 w 145"/>
                <a:gd name="T27" fmla="*/ 118 h 188"/>
                <a:gd name="T28" fmla="*/ 145 w 145"/>
                <a:gd name="T29" fmla="*/ 188 h 1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45" h="188">
                  <a:moveTo>
                    <a:pt x="145" y="188"/>
                  </a:moveTo>
                  <a:lnTo>
                    <a:pt x="0" y="188"/>
                  </a:lnTo>
                  <a:lnTo>
                    <a:pt x="0" y="138"/>
                  </a:lnTo>
                  <a:lnTo>
                    <a:pt x="10" y="138"/>
                  </a:lnTo>
                  <a:lnTo>
                    <a:pt x="10" y="50"/>
                  </a:lnTo>
                  <a:lnTo>
                    <a:pt x="0" y="50"/>
                  </a:lnTo>
                  <a:lnTo>
                    <a:pt x="0" y="0"/>
                  </a:lnTo>
                  <a:lnTo>
                    <a:pt x="79" y="0"/>
                  </a:lnTo>
                  <a:lnTo>
                    <a:pt x="79" y="50"/>
                  </a:lnTo>
                  <a:lnTo>
                    <a:pt x="66" y="50"/>
                  </a:lnTo>
                  <a:lnTo>
                    <a:pt x="66" y="138"/>
                  </a:lnTo>
                  <a:lnTo>
                    <a:pt x="89" y="138"/>
                  </a:lnTo>
                  <a:lnTo>
                    <a:pt x="89" y="118"/>
                  </a:lnTo>
                  <a:lnTo>
                    <a:pt x="145" y="118"/>
                  </a:lnTo>
                  <a:lnTo>
                    <a:pt x="145"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1" name="Freeform 36"/>
            <p:cNvSpPr>
              <a:spLocks noEditPoints="1"/>
            </p:cNvSpPr>
            <p:nvPr/>
          </p:nvSpPr>
          <p:spPr bwMode="auto">
            <a:xfrm>
              <a:off x="511"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162 h 188"/>
                <a:gd name="T18" fmla="*/ 78 w 134"/>
                <a:gd name="T19" fmla="*/ 138 h 188"/>
                <a:gd name="T20" fmla="*/ 78 w 134"/>
                <a:gd name="T21" fmla="*/ 50 h 188"/>
                <a:gd name="T22" fmla="*/ 56 w 134"/>
                <a:gd name="T23" fmla="*/ 50 h 188"/>
                <a:gd name="T24" fmla="*/ 56 w 134"/>
                <a:gd name="T25" fmla="*/ 138 h 188"/>
                <a:gd name="T26" fmla="*/ 78 w 134"/>
                <a:gd name="T27" fmla="*/ 138 h 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4" h="188">
                  <a:moveTo>
                    <a:pt x="134" y="162"/>
                  </a:moveTo>
                  <a:lnTo>
                    <a:pt x="104" y="188"/>
                  </a:lnTo>
                  <a:lnTo>
                    <a:pt x="30" y="188"/>
                  </a:lnTo>
                  <a:lnTo>
                    <a:pt x="0" y="162"/>
                  </a:lnTo>
                  <a:lnTo>
                    <a:pt x="0" y="26"/>
                  </a:lnTo>
                  <a:lnTo>
                    <a:pt x="30" y="0"/>
                  </a:lnTo>
                  <a:lnTo>
                    <a:pt x="104" y="0"/>
                  </a:lnTo>
                  <a:lnTo>
                    <a:pt x="134" y="26"/>
                  </a:lnTo>
                  <a:lnTo>
                    <a:pt x="134" y="162"/>
                  </a:lnTo>
                  <a:close/>
                  <a:moveTo>
                    <a:pt x="78" y="138"/>
                  </a:moveTo>
                  <a:lnTo>
                    <a:pt x="78" y="50"/>
                  </a:lnTo>
                  <a:lnTo>
                    <a:pt x="56" y="50"/>
                  </a:lnTo>
                  <a:lnTo>
                    <a:pt x="56" y="138"/>
                  </a:lnTo>
                  <a:lnTo>
                    <a:pt x="78"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2" name="Freeform 37"/>
            <p:cNvSpPr>
              <a:spLocks/>
            </p:cNvSpPr>
            <p:nvPr/>
          </p:nvSpPr>
          <p:spPr bwMode="auto">
            <a:xfrm>
              <a:off x="665"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74 h 188"/>
                <a:gd name="T18" fmla="*/ 78 w 134"/>
                <a:gd name="T19" fmla="*/ 74 h 188"/>
                <a:gd name="T20" fmla="*/ 78 w 134"/>
                <a:gd name="T21" fmla="*/ 50 h 188"/>
                <a:gd name="T22" fmla="*/ 56 w 134"/>
                <a:gd name="T23" fmla="*/ 50 h 188"/>
                <a:gd name="T24" fmla="*/ 56 w 134"/>
                <a:gd name="T25" fmla="*/ 138 h 188"/>
                <a:gd name="T26" fmla="*/ 78 w 134"/>
                <a:gd name="T27" fmla="*/ 138 h 188"/>
                <a:gd name="T28" fmla="*/ 78 w 134"/>
                <a:gd name="T29" fmla="*/ 128 h 188"/>
                <a:gd name="T30" fmla="*/ 66 w 134"/>
                <a:gd name="T31" fmla="*/ 128 h 188"/>
                <a:gd name="T32" fmla="*/ 66 w 134"/>
                <a:gd name="T33" fmla="*/ 84 h 188"/>
                <a:gd name="T34" fmla="*/ 134 w 134"/>
                <a:gd name="T35" fmla="*/ 84 h 188"/>
                <a:gd name="T36" fmla="*/ 134 w 134"/>
                <a:gd name="T37" fmla="*/ 162 h 18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4" h="188">
                  <a:moveTo>
                    <a:pt x="134" y="162"/>
                  </a:moveTo>
                  <a:lnTo>
                    <a:pt x="104" y="188"/>
                  </a:lnTo>
                  <a:lnTo>
                    <a:pt x="30" y="188"/>
                  </a:lnTo>
                  <a:lnTo>
                    <a:pt x="0" y="162"/>
                  </a:lnTo>
                  <a:lnTo>
                    <a:pt x="0" y="26"/>
                  </a:lnTo>
                  <a:lnTo>
                    <a:pt x="30" y="0"/>
                  </a:lnTo>
                  <a:lnTo>
                    <a:pt x="104" y="0"/>
                  </a:lnTo>
                  <a:lnTo>
                    <a:pt x="134" y="26"/>
                  </a:lnTo>
                  <a:lnTo>
                    <a:pt x="134" y="74"/>
                  </a:lnTo>
                  <a:lnTo>
                    <a:pt x="78" y="74"/>
                  </a:lnTo>
                  <a:lnTo>
                    <a:pt x="78" y="50"/>
                  </a:lnTo>
                  <a:lnTo>
                    <a:pt x="56" y="50"/>
                  </a:lnTo>
                  <a:lnTo>
                    <a:pt x="56" y="138"/>
                  </a:lnTo>
                  <a:lnTo>
                    <a:pt x="78" y="138"/>
                  </a:lnTo>
                  <a:lnTo>
                    <a:pt x="78" y="128"/>
                  </a:lnTo>
                  <a:lnTo>
                    <a:pt x="66" y="128"/>
                  </a:lnTo>
                  <a:lnTo>
                    <a:pt x="66" y="84"/>
                  </a:lnTo>
                  <a:lnTo>
                    <a:pt x="134" y="84"/>
                  </a:lnTo>
                  <a:lnTo>
                    <a:pt x="134" y="1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3" name="Freeform 38"/>
            <p:cNvSpPr>
              <a:spLocks noEditPoints="1"/>
            </p:cNvSpPr>
            <p:nvPr/>
          </p:nvSpPr>
          <p:spPr bwMode="auto">
            <a:xfrm>
              <a:off x="819"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162 h 188"/>
                <a:gd name="T18" fmla="*/ 78 w 134"/>
                <a:gd name="T19" fmla="*/ 138 h 188"/>
                <a:gd name="T20" fmla="*/ 78 w 134"/>
                <a:gd name="T21" fmla="*/ 50 h 188"/>
                <a:gd name="T22" fmla="*/ 56 w 134"/>
                <a:gd name="T23" fmla="*/ 50 h 188"/>
                <a:gd name="T24" fmla="*/ 56 w 134"/>
                <a:gd name="T25" fmla="*/ 138 h 188"/>
                <a:gd name="T26" fmla="*/ 78 w 134"/>
                <a:gd name="T27" fmla="*/ 138 h 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4" h="188">
                  <a:moveTo>
                    <a:pt x="134" y="162"/>
                  </a:moveTo>
                  <a:lnTo>
                    <a:pt x="104" y="188"/>
                  </a:lnTo>
                  <a:lnTo>
                    <a:pt x="30" y="188"/>
                  </a:lnTo>
                  <a:lnTo>
                    <a:pt x="0" y="162"/>
                  </a:lnTo>
                  <a:lnTo>
                    <a:pt x="0" y="26"/>
                  </a:lnTo>
                  <a:lnTo>
                    <a:pt x="30" y="0"/>
                  </a:lnTo>
                  <a:lnTo>
                    <a:pt x="104" y="0"/>
                  </a:lnTo>
                  <a:lnTo>
                    <a:pt x="134" y="26"/>
                  </a:lnTo>
                  <a:lnTo>
                    <a:pt x="134" y="162"/>
                  </a:lnTo>
                  <a:close/>
                  <a:moveTo>
                    <a:pt x="78" y="138"/>
                  </a:moveTo>
                  <a:lnTo>
                    <a:pt x="78" y="50"/>
                  </a:lnTo>
                  <a:lnTo>
                    <a:pt x="56" y="50"/>
                  </a:lnTo>
                  <a:lnTo>
                    <a:pt x="56" y="138"/>
                  </a:lnTo>
                  <a:lnTo>
                    <a:pt x="78"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grpSp>
      <p:cxnSp>
        <p:nvCxnSpPr>
          <p:cNvPr id="14" name="直接连接符 13"/>
          <p:cNvCxnSpPr/>
          <p:nvPr userDrawn="1"/>
        </p:nvCxnSpPr>
        <p:spPr>
          <a:xfrm>
            <a:off x="2784858" y="302192"/>
            <a:ext cx="509951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0424712"/>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7_标题和内容">
    <p:bg>
      <p:bgPr>
        <a:solidFill>
          <a:schemeClr val="bg1">
            <a:lumMod val="95000"/>
          </a:schemeClr>
        </a:solidFill>
        <a:effectLst/>
      </p:bgPr>
    </p:bg>
    <p:spTree>
      <p:nvGrpSpPr>
        <p:cNvPr id="1" name=""/>
        <p:cNvGrpSpPr/>
        <p:nvPr/>
      </p:nvGrpSpPr>
      <p:grpSpPr>
        <a:xfrm>
          <a:off x="0" y="0"/>
          <a:ext cx="0" cy="0"/>
          <a:chOff x="0" y="0"/>
          <a:chExt cx="0" cy="0"/>
        </a:xfrm>
      </p:grpSpPr>
      <p:sp>
        <p:nvSpPr>
          <p:cNvPr id="7" name="矩形 6"/>
          <p:cNvSpPr>
            <a:spLocks noChangeArrowheads="1"/>
          </p:cNvSpPr>
          <p:nvPr userDrawn="1"/>
        </p:nvSpPr>
        <p:spPr bwMode="auto">
          <a:xfrm>
            <a:off x="-10552" y="152400"/>
            <a:ext cx="77889" cy="322053"/>
          </a:xfrm>
          <a:prstGeom prst="rect">
            <a:avLst/>
          </a:prstGeom>
          <a:solidFill>
            <a:srgbClr val="45BBCE"/>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FFFFFF"/>
              </a:solidFill>
              <a:effectLst/>
              <a:uLnTx/>
              <a:uFillTx/>
            </a:endParaRPr>
          </a:p>
        </p:txBody>
      </p:sp>
      <p:sp>
        <p:nvSpPr>
          <p:cNvPr id="8" name="矩形 8"/>
          <p:cNvSpPr>
            <a:spLocks noChangeArrowheads="1"/>
          </p:cNvSpPr>
          <p:nvPr userDrawn="1"/>
        </p:nvSpPr>
        <p:spPr bwMode="auto">
          <a:xfrm>
            <a:off x="120771" y="152400"/>
            <a:ext cx="86264" cy="322053"/>
          </a:xfrm>
          <a:prstGeom prst="rect">
            <a:avLst/>
          </a:prstGeom>
          <a:solidFill>
            <a:srgbClr val="45BBCE"/>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FFFFFF"/>
              </a:solidFill>
              <a:effectLst/>
              <a:uLnTx/>
              <a:uFillTx/>
            </a:endParaRPr>
          </a:p>
        </p:txBody>
      </p:sp>
      <p:grpSp>
        <p:nvGrpSpPr>
          <p:cNvPr id="9" name="Group 34"/>
          <p:cNvGrpSpPr>
            <a:grpSpLocks/>
          </p:cNvGrpSpPr>
          <p:nvPr userDrawn="1"/>
        </p:nvGrpSpPr>
        <p:grpSpPr bwMode="auto">
          <a:xfrm>
            <a:off x="8013575" y="139859"/>
            <a:ext cx="950913" cy="298450"/>
            <a:chOff x="354" y="350"/>
            <a:chExt cx="599" cy="188"/>
          </a:xfrm>
          <a:solidFill>
            <a:srgbClr val="45BBCE"/>
          </a:solidFill>
        </p:grpSpPr>
        <p:sp>
          <p:nvSpPr>
            <p:cNvPr id="10" name="Freeform 35"/>
            <p:cNvSpPr>
              <a:spLocks/>
            </p:cNvSpPr>
            <p:nvPr/>
          </p:nvSpPr>
          <p:spPr bwMode="auto">
            <a:xfrm>
              <a:off x="354" y="350"/>
              <a:ext cx="145" cy="188"/>
            </a:xfrm>
            <a:custGeom>
              <a:avLst/>
              <a:gdLst>
                <a:gd name="T0" fmla="*/ 145 w 145"/>
                <a:gd name="T1" fmla="*/ 188 h 188"/>
                <a:gd name="T2" fmla="*/ 0 w 145"/>
                <a:gd name="T3" fmla="*/ 188 h 188"/>
                <a:gd name="T4" fmla="*/ 0 w 145"/>
                <a:gd name="T5" fmla="*/ 138 h 188"/>
                <a:gd name="T6" fmla="*/ 10 w 145"/>
                <a:gd name="T7" fmla="*/ 138 h 188"/>
                <a:gd name="T8" fmla="*/ 10 w 145"/>
                <a:gd name="T9" fmla="*/ 50 h 188"/>
                <a:gd name="T10" fmla="*/ 0 w 145"/>
                <a:gd name="T11" fmla="*/ 50 h 188"/>
                <a:gd name="T12" fmla="*/ 0 w 145"/>
                <a:gd name="T13" fmla="*/ 0 h 188"/>
                <a:gd name="T14" fmla="*/ 79 w 145"/>
                <a:gd name="T15" fmla="*/ 0 h 188"/>
                <a:gd name="T16" fmla="*/ 79 w 145"/>
                <a:gd name="T17" fmla="*/ 50 h 188"/>
                <a:gd name="T18" fmla="*/ 66 w 145"/>
                <a:gd name="T19" fmla="*/ 50 h 188"/>
                <a:gd name="T20" fmla="*/ 66 w 145"/>
                <a:gd name="T21" fmla="*/ 138 h 188"/>
                <a:gd name="T22" fmla="*/ 89 w 145"/>
                <a:gd name="T23" fmla="*/ 138 h 188"/>
                <a:gd name="T24" fmla="*/ 89 w 145"/>
                <a:gd name="T25" fmla="*/ 118 h 188"/>
                <a:gd name="T26" fmla="*/ 145 w 145"/>
                <a:gd name="T27" fmla="*/ 118 h 188"/>
                <a:gd name="T28" fmla="*/ 145 w 145"/>
                <a:gd name="T29" fmla="*/ 188 h 1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45" h="188">
                  <a:moveTo>
                    <a:pt x="145" y="188"/>
                  </a:moveTo>
                  <a:lnTo>
                    <a:pt x="0" y="188"/>
                  </a:lnTo>
                  <a:lnTo>
                    <a:pt x="0" y="138"/>
                  </a:lnTo>
                  <a:lnTo>
                    <a:pt x="10" y="138"/>
                  </a:lnTo>
                  <a:lnTo>
                    <a:pt x="10" y="50"/>
                  </a:lnTo>
                  <a:lnTo>
                    <a:pt x="0" y="50"/>
                  </a:lnTo>
                  <a:lnTo>
                    <a:pt x="0" y="0"/>
                  </a:lnTo>
                  <a:lnTo>
                    <a:pt x="79" y="0"/>
                  </a:lnTo>
                  <a:lnTo>
                    <a:pt x="79" y="50"/>
                  </a:lnTo>
                  <a:lnTo>
                    <a:pt x="66" y="50"/>
                  </a:lnTo>
                  <a:lnTo>
                    <a:pt x="66" y="138"/>
                  </a:lnTo>
                  <a:lnTo>
                    <a:pt x="89" y="138"/>
                  </a:lnTo>
                  <a:lnTo>
                    <a:pt x="89" y="118"/>
                  </a:lnTo>
                  <a:lnTo>
                    <a:pt x="145" y="118"/>
                  </a:lnTo>
                  <a:lnTo>
                    <a:pt x="145"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1" name="Freeform 36"/>
            <p:cNvSpPr>
              <a:spLocks noEditPoints="1"/>
            </p:cNvSpPr>
            <p:nvPr/>
          </p:nvSpPr>
          <p:spPr bwMode="auto">
            <a:xfrm>
              <a:off x="511"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162 h 188"/>
                <a:gd name="T18" fmla="*/ 78 w 134"/>
                <a:gd name="T19" fmla="*/ 138 h 188"/>
                <a:gd name="T20" fmla="*/ 78 w 134"/>
                <a:gd name="T21" fmla="*/ 50 h 188"/>
                <a:gd name="T22" fmla="*/ 56 w 134"/>
                <a:gd name="T23" fmla="*/ 50 h 188"/>
                <a:gd name="T24" fmla="*/ 56 w 134"/>
                <a:gd name="T25" fmla="*/ 138 h 188"/>
                <a:gd name="T26" fmla="*/ 78 w 134"/>
                <a:gd name="T27" fmla="*/ 138 h 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4" h="188">
                  <a:moveTo>
                    <a:pt x="134" y="162"/>
                  </a:moveTo>
                  <a:lnTo>
                    <a:pt x="104" y="188"/>
                  </a:lnTo>
                  <a:lnTo>
                    <a:pt x="30" y="188"/>
                  </a:lnTo>
                  <a:lnTo>
                    <a:pt x="0" y="162"/>
                  </a:lnTo>
                  <a:lnTo>
                    <a:pt x="0" y="26"/>
                  </a:lnTo>
                  <a:lnTo>
                    <a:pt x="30" y="0"/>
                  </a:lnTo>
                  <a:lnTo>
                    <a:pt x="104" y="0"/>
                  </a:lnTo>
                  <a:lnTo>
                    <a:pt x="134" y="26"/>
                  </a:lnTo>
                  <a:lnTo>
                    <a:pt x="134" y="162"/>
                  </a:lnTo>
                  <a:close/>
                  <a:moveTo>
                    <a:pt x="78" y="138"/>
                  </a:moveTo>
                  <a:lnTo>
                    <a:pt x="78" y="50"/>
                  </a:lnTo>
                  <a:lnTo>
                    <a:pt x="56" y="50"/>
                  </a:lnTo>
                  <a:lnTo>
                    <a:pt x="56" y="138"/>
                  </a:lnTo>
                  <a:lnTo>
                    <a:pt x="78"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2" name="Freeform 37"/>
            <p:cNvSpPr>
              <a:spLocks/>
            </p:cNvSpPr>
            <p:nvPr/>
          </p:nvSpPr>
          <p:spPr bwMode="auto">
            <a:xfrm>
              <a:off x="665"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74 h 188"/>
                <a:gd name="T18" fmla="*/ 78 w 134"/>
                <a:gd name="T19" fmla="*/ 74 h 188"/>
                <a:gd name="T20" fmla="*/ 78 w 134"/>
                <a:gd name="T21" fmla="*/ 50 h 188"/>
                <a:gd name="T22" fmla="*/ 56 w 134"/>
                <a:gd name="T23" fmla="*/ 50 h 188"/>
                <a:gd name="T24" fmla="*/ 56 w 134"/>
                <a:gd name="T25" fmla="*/ 138 h 188"/>
                <a:gd name="T26" fmla="*/ 78 w 134"/>
                <a:gd name="T27" fmla="*/ 138 h 188"/>
                <a:gd name="T28" fmla="*/ 78 w 134"/>
                <a:gd name="T29" fmla="*/ 128 h 188"/>
                <a:gd name="T30" fmla="*/ 66 w 134"/>
                <a:gd name="T31" fmla="*/ 128 h 188"/>
                <a:gd name="T32" fmla="*/ 66 w 134"/>
                <a:gd name="T33" fmla="*/ 84 h 188"/>
                <a:gd name="T34" fmla="*/ 134 w 134"/>
                <a:gd name="T35" fmla="*/ 84 h 188"/>
                <a:gd name="T36" fmla="*/ 134 w 134"/>
                <a:gd name="T37" fmla="*/ 162 h 18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4" h="188">
                  <a:moveTo>
                    <a:pt x="134" y="162"/>
                  </a:moveTo>
                  <a:lnTo>
                    <a:pt x="104" y="188"/>
                  </a:lnTo>
                  <a:lnTo>
                    <a:pt x="30" y="188"/>
                  </a:lnTo>
                  <a:lnTo>
                    <a:pt x="0" y="162"/>
                  </a:lnTo>
                  <a:lnTo>
                    <a:pt x="0" y="26"/>
                  </a:lnTo>
                  <a:lnTo>
                    <a:pt x="30" y="0"/>
                  </a:lnTo>
                  <a:lnTo>
                    <a:pt x="104" y="0"/>
                  </a:lnTo>
                  <a:lnTo>
                    <a:pt x="134" y="26"/>
                  </a:lnTo>
                  <a:lnTo>
                    <a:pt x="134" y="74"/>
                  </a:lnTo>
                  <a:lnTo>
                    <a:pt x="78" y="74"/>
                  </a:lnTo>
                  <a:lnTo>
                    <a:pt x="78" y="50"/>
                  </a:lnTo>
                  <a:lnTo>
                    <a:pt x="56" y="50"/>
                  </a:lnTo>
                  <a:lnTo>
                    <a:pt x="56" y="138"/>
                  </a:lnTo>
                  <a:lnTo>
                    <a:pt x="78" y="138"/>
                  </a:lnTo>
                  <a:lnTo>
                    <a:pt x="78" y="128"/>
                  </a:lnTo>
                  <a:lnTo>
                    <a:pt x="66" y="128"/>
                  </a:lnTo>
                  <a:lnTo>
                    <a:pt x="66" y="84"/>
                  </a:lnTo>
                  <a:lnTo>
                    <a:pt x="134" y="84"/>
                  </a:lnTo>
                  <a:lnTo>
                    <a:pt x="134" y="1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3" name="Freeform 38"/>
            <p:cNvSpPr>
              <a:spLocks noEditPoints="1"/>
            </p:cNvSpPr>
            <p:nvPr/>
          </p:nvSpPr>
          <p:spPr bwMode="auto">
            <a:xfrm>
              <a:off x="819"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162 h 188"/>
                <a:gd name="T18" fmla="*/ 78 w 134"/>
                <a:gd name="T19" fmla="*/ 138 h 188"/>
                <a:gd name="T20" fmla="*/ 78 w 134"/>
                <a:gd name="T21" fmla="*/ 50 h 188"/>
                <a:gd name="T22" fmla="*/ 56 w 134"/>
                <a:gd name="T23" fmla="*/ 50 h 188"/>
                <a:gd name="T24" fmla="*/ 56 w 134"/>
                <a:gd name="T25" fmla="*/ 138 h 188"/>
                <a:gd name="T26" fmla="*/ 78 w 134"/>
                <a:gd name="T27" fmla="*/ 138 h 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4" h="188">
                  <a:moveTo>
                    <a:pt x="134" y="162"/>
                  </a:moveTo>
                  <a:lnTo>
                    <a:pt x="104" y="188"/>
                  </a:lnTo>
                  <a:lnTo>
                    <a:pt x="30" y="188"/>
                  </a:lnTo>
                  <a:lnTo>
                    <a:pt x="0" y="162"/>
                  </a:lnTo>
                  <a:lnTo>
                    <a:pt x="0" y="26"/>
                  </a:lnTo>
                  <a:lnTo>
                    <a:pt x="30" y="0"/>
                  </a:lnTo>
                  <a:lnTo>
                    <a:pt x="104" y="0"/>
                  </a:lnTo>
                  <a:lnTo>
                    <a:pt x="134" y="26"/>
                  </a:lnTo>
                  <a:lnTo>
                    <a:pt x="134" y="162"/>
                  </a:lnTo>
                  <a:close/>
                  <a:moveTo>
                    <a:pt x="78" y="138"/>
                  </a:moveTo>
                  <a:lnTo>
                    <a:pt x="78" y="50"/>
                  </a:lnTo>
                  <a:lnTo>
                    <a:pt x="56" y="50"/>
                  </a:lnTo>
                  <a:lnTo>
                    <a:pt x="56" y="138"/>
                  </a:lnTo>
                  <a:lnTo>
                    <a:pt x="78"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grpSp>
      <p:cxnSp>
        <p:nvCxnSpPr>
          <p:cNvPr id="14" name="直接连接符 13"/>
          <p:cNvCxnSpPr/>
          <p:nvPr userDrawn="1"/>
        </p:nvCxnSpPr>
        <p:spPr>
          <a:xfrm>
            <a:off x="2784858" y="302192"/>
            <a:ext cx="509951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0424712"/>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8_标题和内容">
    <p:bg>
      <p:bgPr>
        <a:solidFill>
          <a:schemeClr val="bg1">
            <a:lumMod val="95000"/>
          </a:schemeClr>
        </a:solidFill>
        <a:effectLst/>
      </p:bgPr>
    </p:bg>
    <p:spTree>
      <p:nvGrpSpPr>
        <p:cNvPr id="1" name=""/>
        <p:cNvGrpSpPr/>
        <p:nvPr/>
      </p:nvGrpSpPr>
      <p:grpSpPr>
        <a:xfrm>
          <a:off x="0" y="0"/>
          <a:ext cx="0" cy="0"/>
          <a:chOff x="0" y="0"/>
          <a:chExt cx="0" cy="0"/>
        </a:xfrm>
      </p:grpSpPr>
      <p:sp>
        <p:nvSpPr>
          <p:cNvPr id="7" name="矩形 6"/>
          <p:cNvSpPr>
            <a:spLocks noChangeArrowheads="1"/>
          </p:cNvSpPr>
          <p:nvPr userDrawn="1"/>
        </p:nvSpPr>
        <p:spPr bwMode="auto">
          <a:xfrm>
            <a:off x="-10552" y="152400"/>
            <a:ext cx="77889" cy="322053"/>
          </a:xfrm>
          <a:prstGeom prst="rect">
            <a:avLst/>
          </a:prstGeom>
          <a:solidFill>
            <a:srgbClr val="45BBCE"/>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FFFFFF"/>
              </a:solidFill>
              <a:effectLst/>
              <a:uLnTx/>
              <a:uFillTx/>
            </a:endParaRPr>
          </a:p>
        </p:txBody>
      </p:sp>
      <p:sp>
        <p:nvSpPr>
          <p:cNvPr id="8" name="矩形 8"/>
          <p:cNvSpPr>
            <a:spLocks noChangeArrowheads="1"/>
          </p:cNvSpPr>
          <p:nvPr userDrawn="1"/>
        </p:nvSpPr>
        <p:spPr bwMode="auto">
          <a:xfrm>
            <a:off x="120771" y="152400"/>
            <a:ext cx="86264" cy="322053"/>
          </a:xfrm>
          <a:prstGeom prst="rect">
            <a:avLst/>
          </a:prstGeom>
          <a:solidFill>
            <a:srgbClr val="45BBCE"/>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FFFFFF"/>
              </a:solidFill>
              <a:effectLst/>
              <a:uLnTx/>
              <a:uFillTx/>
            </a:endParaRPr>
          </a:p>
        </p:txBody>
      </p:sp>
      <p:grpSp>
        <p:nvGrpSpPr>
          <p:cNvPr id="9" name="Group 34"/>
          <p:cNvGrpSpPr>
            <a:grpSpLocks/>
          </p:cNvGrpSpPr>
          <p:nvPr userDrawn="1"/>
        </p:nvGrpSpPr>
        <p:grpSpPr bwMode="auto">
          <a:xfrm>
            <a:off x="8013575" y="139859"/>
            <a:ext cx="950913" cy="298450"/>
            <a:chOff x="354" y="350"/>
            <a:chExt cx="599" cy="188"/>
          </a:xfrm>
          <a:solidFill>
            <a:srgbClr val="45BBCE"/>
          </a:solidFill>
        </p:grpSpPr>
        <p:sp>
          <p:nvSpPr>
            <p:cNvPr id="10" name="Freeform 35"/>
            <p:cNvSpPr>
              <a:spLocks/>
            </p:cNvSpPr>
            <p:nvPr/>
          </p:nvSpPr>
          <p:spPr bwMode="auto">
            <a:xfrm>
              <a:off x="354" y="350"/>
              <a:ext cx="145" cy="188"/>
            </a:xfrm>
            <a:custGeom>
              <a:avLst/>
              <a:gdLst>
                <a:gd name="T0" fmla="*/ 145 w 145"/>
                <a:gd name="T1" fmla="*/ 188 h 188"/>
                <a:gd name="T2" fmla="*/ 0 w 145"/>
                <a:gd name="T3" fmla="*/ 188 h 188"/>
                <a:gd name="T4" fmla="*/ 0 w 145"/>
                <a:gd name="T5" fmla="*/ 138 h 188"/>
                <a:gd name="T6" fmla="*/ 10 w 145"/>
                <a:gd name="T7" fmla="*/ 138 h 188"/>
                <a:gd name="T8" fmla="*/ 10 w 145"/>
                <a:gd name="T9" fmla="*/ 50 h 188"/>
                <a:gd name="T10" fmla="*/ 0 w 145"/>
                <a:gd name="T11" fmla="*/ 50 h 188"/>
                <a:gd name="T12" fmla="*/ 0 w 145"/>
                <a:gd name="T13" fmla="*/ 0 h 188"/>
                <a:gd name="T14" fmla="*/ 79 w 145"/>
                <a:gd name="T15" fmla="*/ 0 h 188"/>
                <a:gd name="T16" fmla="*/ 79 w 145"/>
                <a:gd name="T17" fmla="*/ 50 h 188"/>
                <a:gd name="T18" fmla="*/ 66 w 145"/>
                <a:gd name="T19" fmla="*/ 50 h 188"/>
                <a:gd name="T20" fmla="*/ 66 w 145"/>
                <a:gd name="T21" fmla="*/ 138 h 188"/>
                <a:gd name="T22" fmla="*/ 89 w 145"/>
                <a:gd name="T23" fmla="*/ 138 h 188"/>
                <a:gd name="T24" fmla="*/ 89 w 145"/>
                <a:gd name="T25" fmla="*/ 118 h 188"/>
                <a:gd name="T26" fmla="*/ 145 w 145"/>
                <a:gd name="T27" fmla="*/ 118 h 188"/>
                <a:gd name="T28" fmla="*/ 145 w 145"/>
                <a:gd name="T29" fmla="*/ 188 h 1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45" h="188">
                  <a:moveTo>
                    <a:pt x="145" y="188"/>
                  </a:moveTo>
                  <a:lnTo>
                    <a:pt x="0" y="188"/>
                  </a:lnTo>
                  <a:lnTo>
                    <a:pt x="0" y="138"/>
                  </a:lnTo>
                  <a:lnTo>
                    <a:pt x="10" y="138"/>
                  </a:lnTo>
                  <a:lnTo>
                    <a:pt x="10" y="50"/>
                  </a:lnTo>
                  <a:lnTo>
                    <a:pt x="0" y="50"/>
                  </a:lnTo>
                  <a:lnTo>
                    <a:pt x="0" y="0"/>
                  </a:lnTo>
                  <a:lnTo>
                    <a:pt x="79" y="0"/>
                  </a:lnTo>
                  <a:lnTo>
                    <a:pt x="79" y="50"/>
                  </a:lnTo>
                  <a:lnTo>
                    <a:pt x="66" y="50"/>
                  </a:lnTo>
                  <a:lnTo>
                    <a:pt x="66" y="138"/>
                  </a:lnTo>
                  <a:lnTo>
                    <a:pt x="89" y="138"/>
                  </a:lnTo>
                  <a:lnTo>
                    <a:pt x="89" y="118"/>
                  </a:lnTo>
                  <a:lnTo>
                    <a:pt x="145" y="118"/>
                  </a:lnTo>
                  <a:lnTo>
                    <a:pt x="145"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1" name="Freeform 36"/>
            <p:cNvSpPr>
              <a:spLocks noEditPoints="1"/>
            </p:cNvSpPr>
            <p:nvPr/>
          </p:nvSpPr>
          <p:spPr bwMode="auto">
            <a:xfrm>
              <a:off x="511"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162 h 188"/>
                <a:gd name="T18" fmla="*/ 78 w 134"/>
                <a:gd name="T19" fmla="*/ 138 h 188"/>
                <a:gd name="T20" fmla="*/ 78 w 134"/>
                <a:gd name="T21" fmla="*/ 50 h 188"/>
                <a:gd name="T22" fmla="*/ 56 w 134"/>
                <a:gd name="T23" fmla="*/ 50 h 188"/>
                <a:gd name="T24" fmla="*/ 56 w 134"/>
                <a:gd name="T25" fmla="*/ 138 h 188"/>
                <a:gd name="T26" fmla="*/ 78 w 134"/>
                <a:gd name="T27" fmla="*/ 138 h 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4" h="188">
                  <a:moveTo>
                    <a:pt x="134" y="162"/>
                  </a:moveTo>
                  <a:lnTo>
                    <a:pt x="104" y="188"/>
                  </a:lnTo>
                  <a:lnTo>
                    <a:pt x="30" y="188"/>
                  </a:lnTo>
                  <a:lnTo>
                    <a:pt x="0" y="162"/>
                  </a:lnTo>
                  <a:lnTo>
                    <a:pt x="0" y="26"/>
                  </a:lnTo>
                  <a:lnTo>
                    <a:pt x="30" y="0"/>
                  </a:lnTo>
                  <a:lnTo>
                    <a:pt x="104" y="0"/>
                  </a:lnTo>
                  <a:lnTo>
                    <a:pt x="134" y="26"/>
                  </a:lnTo>
                  <a:lnTo>
                    <a:pt x="134" y="162"/>
                  </a:lnTo>
                  <a:close/>
                  <a:moveTo>
                    <a:pt x="78" y="138"/>
                  </a:moveTo>
                  <a:lnTo>
                    <a:pt x="78" y="50"/>
                  </a:lnTo>
                  <a:lnTo>
                    <a:pt x="56" y="50"/>
                  </a:lnTo>
                  <a:lnTo>
                    <a:pt x="56" y="138"/>
                  </a:lnTo>
                  <a:lnTo>
                    <a:pt x="78"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2" name="Freeform 37"/>
            <p:cNvSpPr>
              <a:spLocks/>
            </p:cNvSpPr>
            <p:nvPr/>
          </p:nvSpPr>
          <p:spPr bwMode="auto">
            <a:xfrm>
              <a:off x="665"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74 h 188"/>
                <a:gd name="T18" fmla="*/ 78 w 134"/>
                <a:gd name="T19" fmla="*/ 74 h 188"/>
                <a:gd name="T20" fmla="*/ 78 w 134"/>
                <a:gd name="T21" fmla="*/ 50 h 188"/>
                <a:gd name="T22" fmla="*/ 56 w 134"/>
                <a:gd name="T23" fmla="*/ 50 h 188"/>
                <a:gd name="T24" fmla="*/ 56 w 134"/>
                <a:gd name="T25" fmla="*/ 138 h 188"/>
                <a:gd name="T26" fmla="*/ 78 w 134"/>
                <a:gd name="T27" fmla="*/ 138 h 188"/>
                <a:gd name="T28" fmla="*/ 78 w 134"/>
                <a:gd name="T29" fmla="*/ 128 h 188"/>
                <a:gd name="T30" fmla="*/ 66 w 134"/>
                <a:gd name="T31" fmla="*/ 128 h 188"/>
                <a:gd name="T32" fmla="*/ 66 w 134"/>
                <a:gd name="T33" fmla="*/ 84 h 188"/>
                <a:gd name="T34" fmla="*/ 134 w 134"/>
                <a:gd name="T35" fmla="*/ 84 h 188"/>
                <a:gd name="T36" fmla="*/ 134 w 134"/>
                <a:gd name="T37" fmla="*/ 162 h 18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4" h="188">
                  <a:moveTo>
                    <a:pt x="134" y="162"/>
                  </a:moveTo>
                  <a:lnTo>
                    <a:pt x="104" y="188"/>
                  </a:lnTo>
                  <a:lnTo>
                    <a:pt x="30" y="188"/>
                  </a:lnTo>
                  <a:lnTo>
                    <a:pt x="0" y="162"/>
                  </a:lnTo>
                  <a:lnTo>
                    <a:pt x="0" y="26"/>
                  </a:lnTo>
                  <a:lnTo>
                    <a:pt x="30" y="0"/>
                  </a:lnTo>
                  <a:lnTo>
                    <a:pt x="104" y="0"/>
                  </a:lnTo>
                  <a:lnTo>
                    <a:pt x="134" y="26"/>
                  </a:lnTo>
                  <a:lnTo>
                    <a:pt x="134" y="74"/>
                  </a:lnTo>
                  <a:lnTo>
                    <a:pt x="78" y="74"/>
                  </a:lnTo>
                  <a:lnTo>
                    <a:pt x="78" y="50"/>
                  </a:lnTo>
                  <a:lnTo>
                    <a:pt x="56" y="50"/>
                  </a:lnTo>
                  <a:lnTo>
                    <a:pt x="56" y="138"/>
                  </a:lnTo>
                  <a:lnTo>
                    <a:pt x="78" y="138"/>
                  </a:lnTo>
                  <a:lnTo>
                    <a:pt x="78" y="128"/>
                  </a:lnTo>
                  <a:lnTo>
                    <a:pt x="66" y="128"/>
                  </a:lnTo>
                  <a:lnTo>
                    <a:pt x="66" y="84"/>
                  </a:lnTo>
                  <a:lnTo>
                    <a:pt x="134" y="84"/>
                  </a:lnTo>
                  <a:lnTo>
                    <a:pt x="134" y="1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3" name="Freeform 38"/>
            <p:cNvSpPr>
              <a:spLocks noEditPoints="1"/>
            </p:cNvSpPr>
            <p:nvPr/>
          </p:nvSpPr>
          <p:spPr bwMode="auto">
            <a:xfrm>
              <a:off x="819"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162 h 188"/>
                <a:gd name="T18" fmla="*/ 78 w 134"/>
                <a:gd name="T19" fmla="*/ 138 h 188"/>
                <a:gd name="T20" fmla="*/ 78 w 134"/>
                <a:gd name="T21" fmla="*/ 50 h 188"/>
                <a:gd name="T22" fmla="*/ 56 w 134"/>
                <a:gd name="T23" fmla="*/ 50 h 188"/>
                <a:gd name="T24" fmla="*/ 56 w 134"/>
                <a:gd name="T25" fmla="*/ 138 h 188"/>
                <a:gd name="T26" fmla="*/ 78 w 134"/>
                <a:gd name="T27" fmla="*/ 138 h 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4" h="188">
                  <a:moveTo>
                    <a:pt x="134" y="162"/>
                  </a:moveTo>
                  <a:lnTo>
                    <a:pt x="104" y="188"/>
                  </a:lnTo>
                  <a:lnTo>
                    <a:pt x="30" y="188"/>
                  </a:lnTo>
                  <a:lnTo>
                    <a:pt x="0" y="162"/>
                  </a:lnTo>
                  <a:lnTo>
                    <a:pt x="0" y="26"/>
                  </a:lnTo>
                  <a:lnTo>
                    <a:pt x="30" y="0"/>
                  </a:lnTo>
                  <a:lnTo>
                    <a:pt x="104" y="0"/>
                  </a:lnTo>
                  <a:lnTo>
                    <a:pt x="134" y="26"/>
                  </a:lnTo>
                  <a:lnTo>
                    <a:pt x="134" y="162"/>
                  </a:lnTo>
                  <a:close/>
                  <a:moveTo>
                    <a:pt x="78" y="138"/>
                  </a:moveTo>
                  <a:lnTo>
                    <a:pt x="78" y="50"/>
                  </a:lnTo>
                  <a:lnTo>
                    <a:pt x="56" y="50"/>
                  </a:lnTo>
                  <a:lnTo>
                    <a:pt x="56" y="138"/>
                  </a:lnTo>
                  <a:lnTo>
                    <a:pt x="78"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grpSp>
      <p:cxnSp>
        <p:nvCxnSpPr>
          <p:cNvPr id="14" name="直接连接符 13"/>
          <p:cNvCxnSpPr/>
          <p:nvPr userDrawn="1"/>
        </p:nvCxnSpPr>
        <p:spPr>
          <a:xfrm>
            <a:off x="2784858" y="302192"/>
            <a:ext cx="509951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0424712"/>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0_标题和内容">
    <p:bg>
      <p:bgPr>
        <a:solidFill>
          <a:schemeClr val="bg1">
            <a:lumMod val="95000"/>
          </a:schemeClr>
        </a:solidFill>
        <a:effectLst/>
      </p:bgPr>
    </p:bg>
    <p:spTree>
      <p:nvGrpSpPr>
        <p:cNvPr id="1" name=""/>
        <p:cNvGrpSpPr/>
        <p:nvPr/>
      </p:nvGrpSpPr>
      <p:grpSpPr>
        <a:xfrm>
          <a:off x="0" y="0"/>
          <a:ext cx="0" cy="0"/>
          <a:chOff x="0" y="0"/>
          <a:chExt cx="0" cy="0"/>
        </a:xfrm>
      </p:grpSpPr>
      <p:sp>
        <p:nvSpPr>
          <p:cNvPr id="7" name="矩形 6"/>
          <p:cNvSpPr>
            <a:spLocks noChangeArrowheads="1"/>
          </p:cNvSpPr>
          <p:nvPr userDrawn="1"/>
        </p:nvSpPr>
        <p:spPr bwMode="auto">
          <a:xfrm>
            <a:off x="-10552" y="152400"/>
            <a:ext cx="77889" cy="322053"/>
          </a:xfrm>
          <a:prstGeom prst="rect">
            <a:avLst/>
          </a:prstGeom>
          <a:solidFill>
            <a:srgbClr val="45BBCE"/>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FFFFFF"/>
              </a:solidFill>
              <a:effectLst/>
              <a:uLnTx/>
              <a:uFillTx/>
            </a:endParaRPr>
          </a:p>
        </p:txBody>
      </p:sp>
      <p:sp>
        <p:nvSpPr>
          <p:cNvPr id="8" name="矩形 8"/>
          <p:cNvSpPr>
            <a:spLocks noChangeArrowheads="1"/>
          </p:cNvSpPr>
          <p:nvPr userDrawn="1"/>
        </p:nvSpPr>
        <p:spPr bwMode="auto">
          <a:xfrm>
            <a:off x="120771" y="152400"/>
            <a:ext cx="86264" cy="322053"/>
          </a:xfrm>
          <a:prstGeom prst="rect">
            <a:avLst/>
          </a:prstGeom>
          <a:solidFill>
            <a:srgbClr val="45BBCE"/>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FFFFFF"/>
              </a:solidFill>
              <a:effectLst/>
              <a:uLnTx/>
              <a:uFillTx/>
            </a:endParaRPr>
          </a:p>
        </p:txBody>
      </p:sp>
      <p:grpSp>
        <p:nvGrpSpPr>
          <p:cNvPr id="9" name="Group 34"/>
          <p:cNvGrpSpPr>
            <a:grpSpLocks/>
          </p:cNvGrpSpPr>
          <p:nvPr userDrawn="1"/>
        </p:nvGrpSpPr>
        <p:grpSpPr bwMode="auto">
          <a:xfrm>
            <a:off x="8013575" y="139859"/>
            <a:ext cx="950913" cy="298450"/>
            <a:chOff x="354" y="350"/>
            <a:chExt cx="599" cy="188"/>
          </a:xfrm>
          <a:solidFill>
            <a:srgbClr val="45BBCE"/>
          </a:solidFill>
        </p:grpSpPr>
        <p:sp>
          <p:nvSpPr>
            <p:cNvPr id="10" name="Freeform 35"/>
            <p:cNvSpPr>
              <a:spLocks/>
            </p:cNvSpPr>
            <p:nvPr/>
          </p:nvSpPr>
          <p:spPr bwMode="auto">
            <a:xfrm>
              <a:off x="354" y="350"/>
              <a:ext cx="145" cy="188"/>
            </a:xfrm>
            <a:custGeom>
              <a:avLst/>
              <a:gdLst>
                <a:gd name="T0" fmla="*/ 145 w 145"/>
                <a:gd name="T1" fmla="*/ 188 h 188"/>
                <a:gd name="T2" fmla="*/ 0 w 145"/>
                <a:gd name="T3" fmla="*/ 188 h 188"/>
                <a:gd name="T4" fmla="*/ 0 w 145"/>
                <a:gd name="T5" fmla="*/ 138 h 188"/>
                <a:gd name="T6" fmla="*/ 10 w 145"/>
                <a:gd name="T7" fmla="*/ 138 h 188"/>
                <a:gd name="T8" fmla="*/ 10 w 145"/>
                <a:gd name="T9" fmla="*/ 50 h 188"/>
                <a:gd name="T10" fmla="*/ 0 w 145"/>
                <a:gd name="T11" fmla="*/ 50 h 188"/>
                <a:gd name="T12" fmla="*/ 0 w 145"/>
                <a:gd name="T13" fmla="*/ 0 h 188"/>
                <a:gd name="T14" fmla="*/ 79 w 145"/>
                <a:gd name="T15" fmla="*/ 0 h 188"/>
                <a:gd name="T16" fmla="*/ 79 w 145"/>
                <a:gd name="T17" fmla="*/ 50 h 188"/>
                <a:gd name="T18" fmla="*/ 66 w 145"/>
                <a:gd name="T19" fmla="*/ 50 h 188"/>
                <a:gd name="T20" fmla="*/ 66 w 145"/>
                <a:gd name="T21" fmla="*/ 138 h 188"/>
                <a:gd name="T22" fmla="*/ 89 w 145"/>
                <a:gd name="T23" fmla="*/ 138 h 188"/>
                <a:gd name="T24" fmla="*/ 89 w 145"/>
                <a:gd name="T25" fmla="*/ 118 h 188"/>
                <a:gd name="T26" fmla="*/ 145 w 145"/>
                <a:gd name="T27" fmla="*/ 118 h 188"/>
                <a:gd name="T28" fmla="*/ 145 w 145"/>
                <a:gd name="T29" fmla="*/ 188 h 1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45" h="188">
                  <a:moveTo>
                    <a:pt x="145" y="188"/>
                  </a:moveTo>
                  <a:lnTo>
                    <a:pt x="0" y="188"/>
                  </a:lnTo>
                  <a:lnTo>
                    <a:pt x="0" y="138"/>
                  </a:lnTo>
                  <a:lnTo>
                    <a:pt x="10" y="138"/>
                  </a:lnTo>
                  <a:lnTo>
                    <a:pt x="10" y="50"/>
                  </a:lnTo>
                  <a:lnTo>
                    <a:pt x="0" y="50"/>
                  </a:lnTo>
                  <a:lnTo>
                    <a:pt x="0" y="0"/>
                  </a:lnTo>
                  <a:lnTo>
                    <a:pt x="79" y="0"/>
                  </a:lnTo>
                  <a:lnTo>
                    <a:pt x="79" y="50"/>
                  </a:lnTo>
                  <a:lnTo>
                    <a:pt x="66" y="50"/>
                  </a:lnTo>
                  <a:lnTo>
                    <a:pt x="66" y="138"/>
                  </a:lnTo>
                  <a:lnTo>
                    <a:pt x="89" y="138"/>
                  </a:lnTo>
                  <a:lnTo>
                    <a:pt x="89" y="118"/>
                  </a:lnTo>
                  <a:lnTo>
                    <a:pt x="145" y="118"/>
                  </a:lnTo>
                  <a:lnTo>
                    <a:pt x="145"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1" name="Freeform 36"/>
            <p:cNvSpPr>
              <a:spLocks noEditPoints="1"/>
            </p:cNvSpPr>
            <p:nvPr/>
          </p:nvSpPr>
          <p:spPr bwMode="auto">
            <a:xfrm>
              <a:off x="511"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162 h 188"/>
                <a:gd name="T18" fmla="*/ 78 w 134"/>
                <a:gd name="T19" fmla="*/ 138 h 188"/>
                <a:gd name="T20" fmla="*/ 78 w 134"/>
                <a:gd name="T21" fmla="*/ 50 h 188"/>
                <a:gd name="T22" fmla="*/ 56 w 134"/>
                <a:gd name="T23" fmla="*/ 50 h 188"/>
                <a:gd name="T24" fmla="*/ 56 w 134"/>
                <a:gd name="T25" fmla="*/ 138 h 188"/>
                <a:gd name="T26" fmla="*/ 78 w 134"/>
                <a:gd name="T27" fmla="*/ 138 h 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4" h="188">
                  <a:moveTo>
                    <a:pt x="134" y="162"/>
                  </a:moveTo>
                  <a:lnTo>
                    <a:pt x="104" y="188"/>
                  </a:lnTo>
                  <a:lnTo>
                    <a:pt x="30" y="188"/>
                  </a:lnTo>
                  <a:lnTo>
                    <a:pt x="0" y="162"/>
                  </a:lnTo>
                  <a:lnTo>
                    <a:pt x="0" y="26"/>
                  </a:lnTo>
                  <a:lnTo>
                    <a:pt x="30" y="0"/>
                  </a:lnTo>
                  <a:lnTo>
                    <a:pt x="104" y="0"/>
                  </a:lnTo>
                  <a:lnTo>
                    <a:pt x="134" y="26"/>
                  </a:lnTo>
                  <a:lnTo>
                    <a:pt x="134" y="162"/>
                  </a:lnTo>
                  <a:close/>
                  <a:moveTo>
                    <a:pt x="78" y="138"/>
                  </a:moveTo>
                  <a:lnTo>
                    <a:pt x="78" y="50"/>
                  </a:lnTo>
                  <a:lnTo>
                    <a:pt x="56" y="50"/>
                  </a:lnTo>
                  <a:lnTo>
                    <a:pt x="56" y="138"/>
                  </a:lnTo>
                  <a:lnTo>
                    <a:pt x="78"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2" name="Freeform 37"/>
            <p:cNvSpPr>
              <a:spLocks/>
            </p:cNvSpPr>
            <p:nvPr/>
          </p:nvSpPr>
          <p:spPr bwMode="auto">
            <a:xfrm>
              <a:off x="665"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74 h 188"/>
                <a:gd name="T18" fmla="*/ 78 w 134"/>
                <a:gd name="T19" fmla="*/ 74 h 188"/>
                <a:gd name="T20" fmla="*/ 78 w 134"/>
                <a:gd name="T21" fmla="*/ 50 h 188"/>
                <a:gd name="T22" fmla="*/ 56 w 134"/>
                <a:gd name="T23" fmla="*/ 50 h 188"/>
                <a:gd name="T24" fmla="*/ 56 w 134"/>
                <a:gd name="T25" fmla="*/ 138 h 188"/>
                <a:gd name="T26" fmla="*/ 78 w 134"/>
                <a:gd name="T27" fmla="*/ 138 h 188"/>
                <a:gd name="T28" fmla="*/ 78 w 134"/>
                <a:gd name="T29" fmla="*/ 128 h 188"/>
                <a:gd name="T30" fmla="*/ 66 w 134"/>
                <a:gd name="T31" fmla="*/ 128 h 188"/>
                <a:gd name="T32" fmla="*/ 66 w 134"/>
                <a:gd name="T33" fmla="*/ 84 h 188"/>
                <a:gd name="T34" fmla="*/ 134 w 134"/>
                <a:gd name="T35" fmla="*/ 84 h 188"/>
                <a:gd name="T36" fmla="*/ 134 w 134"/>
                <a:gd name="T37" fmla="*/ 162 h 18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4" h="188">
                  <a:moveTo>
                    <a:pt x="134" y="162"/>
                  </a:moveTo>
                  <a:lnTo>
                    <a:pt x="104" y="188"/>
                  </a:lnTo>
                  <a:lnTo>
                    <a:pt x="30" y="188"/>
                  </a:lnTo>
                  <a:lnTo>
                    <a:pt x="0" y="162"/>
                  </a:lnTo>
                  <a:lnTo>
                    <a:pt x="0" y="26"/>
                  </a:lnTo>
                  <a:lnTo>
                    <a:pt x="30" y="0"/>
                  </a:lnTo>
                  <a:lnTo>
                    <a:pt x="104" y="0"/>
                  </a:lnTo>
                  <a:lnTo>
                    <a:pt x="134" y="26"/>
                  </a:lnTo>
                  <a:lnTo>
                    <a:pt x="134" y="74"/>
                  </a:lnTo>
                  <a:lnTo>
                    <a:pt x="78" y="74"/>
                  </a:lnTo>
                  <a:lnTo>
                    <a:pt x="78" y="50"/>
                  </a:lnTo>
                  <a:lnTo>
                    <a:pt x="56" y="50"/>
                  </a:lnTo>
                  <a:lnTo>
                    <a:pt x="56" y="138"/>
                  </a:lnTo>
                  <a:lnTo>
                    <a:pt x="78" y="138"/>
                  </a:lnTo>
                  <a:lnTo>
                    <a:pt x="78" y="128"/>
                  </a:lnTo>
                  <a:lnTo>
                    <a:pt x="66" y="128"/>
                  </a:lnTo>
                  <a:lnTo>
                    <a:pt x="66" y="84"/>
                  </a:lnTo>
                  <a:lnTo>
                    <a:pt x="134" y="84"/>
                  </a:lnTo>
                  <a:lnTo>
                    <a:pt x="134" y="1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3" name="Freeform 38"/>
            <p:cNvSpPr>
              <a:spLocks noEditPoints="1"/>
            </p:cNvSpPr>
            <p:nvPr/>
          </p:nvSpPr>
          <p:spPr bwMode="auto">
            <a:xfrm>
              <a:off x="819"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162 h 188"/>
                <a:gd name="T18" fmla="*/ 78 w 134"/>
                <a:gd name="T19" fmla="*/ 138 h 188"/>
                <a:gd name="T20" fmla="*/ 78 w 134"/>
                <a:gd name="T21" fmla="*/ 50 h 188"/>
                <a:gd name="T22" fmla="*/ 56 w 134"/>
                <a:gd name="T23" fmla="*/ 50 h 188"/>
                <a:gd name="T24" fmla="*/ 56 w 134"/>
                <a:gd name="T25" fmla="*/ 138 h 188"/>
                <a:gd name="T26" fmla="*/ 78 w 134"/>
                <a:gd name="T27" fmla="*/ 138 h 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4" h="188">
                  <a:moveTo>
                    <a:pt x="134" y="162"/>
                  </a:moveTo>
                  <a:lnTo>
                    <a:pt x="104" y="188"/>
                  </a:lnTo>
                  <a:lnTo>
                    <a:pt x="30" y="188"/>
                  </a:lnTo>
                  <a:lnTo>
                    <a:pt x="0" y="162"/>
                  </a:lnTo>
                  <a:lnTo>
                    <a:pt x="0" y="26"/>
                  </a:lnTo>
                  <a:lnTo>
                    <a:pt x="30" y="0"/>
                  </a:lnTo>
                  <a:lnTo>
                    <a:pt x="104" y="0"/>
                  </a:lnTo>
                  <a:lnTo>
                    <a:pt x="134" y="26"/>
                  </a:lnTo>
                  <a:lnTo>
                    <a:pt x="134" y="162"/>
                  </a:lnTo>
                  <a:close/>
                  <a:moveTo>
                    <a:pt x="78" y="138"/>
                  </a:moveTo>
                  <a:lnTo>
                    <a:pt x="78" y="50"/>
                  </a:lnTo>
                  <a:lnTo>
                    <a:pt x="56" y="50"/>
                  </a:lnTo>
                  <a:lnTo>
                    <a:pt x="56" y="138"/>
                  </a:lnTo>
                  <a:lnTo>
                    <a:pt x="78"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grpSp>
      <p:cxnSp>
        <p:nvCxnSpPr>
          <p:cNvPr id="14" name="直接连接符 13"/>
          <p:cNvCxnSpPr/>
          <p:nvPr userDrawn="1"/>
        </p:nvCxnSpPr>
        <p:spPr>
          <a:xfrm>
            <a:off x="2784858" y="302192"/>
            <a:ext cx="509951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0424712"/>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1_标题和内容">
    <p:bg>
      <p:bgPr>
        <a:solidFill>
          <a:schemeClr val="bg1">
            <a:lumMod val="95000"/>
          </a:schemeClr>
        </a:solidFill>
        <a:effectLst/>
      </p:bgPr>
    </p:bg>
    <p:spTree>
      <p:nvGrpSpPr>
        <p:cNvPr id="1" name=""/>
        <p:cNvGrpSpPr/>
        <p:nvPr/>
      </p:nvGrpSpPr>
      <p:grpSpPr>
        <a:xfrm>
          <a:off x="0" y="0"/>
          <a:ext cx="0" cy="0"/>
          <a:chOff x="0" y="0"/>
          <a:chExt cx="0" cy="0"/>
        </a:xfrm>
      </p:grpSpPr>
      <p:sp>
        <p:nvSpPr>
          <p:cNvPr id="7" name="矩形 6"/>
          <p:cNvSpPr>
            <a:spLocks noChangeArrowheads="1"/>
          </p:cNvSpPr>
          <p:nvPr userDrawn="1"/>
        </p:nvSpPr>
        <p:spPr bwMode="auto">
          <a:xfrm>
            <a:off x="-10552" y="152400"/>
            <a:ext cx="77889" cy="322053"/>
          </a:xfrm>
          <a:prstGeom prst="rect">
            <a:avLst/>
          </a:prstGeom>
          <a:solidFill>
            <a:srgbClr val="45BBCE"/>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FFFFFF"/>
              </a:solidFill>
              <a:effectLst/>
              <a:uLnTx/>
              <a:uFillTx/>
            </a:endParaRPr>
          </a:p>
        </p:txBody>
      </p:sp>
      <p:sp>
        <p:nvSpPr>
          <p:cNvPr id="8" name="矩形 8"/>
          <p:cNvSpPr>
            <a:spLocks noChangeArrowheads="1"/>
          </p:cNvSpPr>
          <p:nvPr userDrawn="1"/>
        </p:nvSpPr>
        <p:spPr bwMode="auto">
          <a:xfrm>
            <a:off x="120771" y="152400"/>
            <a:ext cx="86264" cy="322053"/>
          </a:xfrm>
          <a:prstGeom prst="rect">
            <a:avLst/>
          </a:prstGeom>
          <a:solidFill>
            <a:srgbClr val="45BBCE"/>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FFFFFF"/>
              </a:solidFill>
              <a:effectLst/>
              <a:uLnTx/>
              <a:uFillTx/>
            </a:endParaRPr>
          </a:p>
        </p:txBody>
      </p:sp>
      <p:grpSp>
        <p:nvGrpSpPr>
          <p:cNvPr id="9" name="Group 34"/>
          <p:cNvGrpSpPr>
            <a:grpSpLocks/>
          </p:cNvGrpSpPr>
          <p:nvPr userDrawn="1"/>
        </p:nvGrpSpPr>
        <p:grpSpPr bwMode="auto">
          <a:xfrm>
            <a:off x="8013575" y="139859"/>
            <a:ext cx="950913" cy="298450"/>
            <a:chOff x="354" y="350"/>
            <a:chExt cx="599" cy="188"/>
          </a:xfrm>
          <a:solidFill>
            <a:srgbClr val="45BBCE"/>
          </a:solidFill>
        </p:grpSpPr>
        <p:sp>
          <p:nvSpPr>
            <p:cNvPr id="10" name="Freeform 35"/>
            <p:cNvSpPr>
              <a:spLocks/>
            </p:cNvSpPr>
            <p:nvPr/>
          </p:nvSpPr>
          <p:spPr bwMode="auto">
            <a:xfrm>
              <a:off x="354" y="350"/>
              <a:ext cx="145" cy="188"/>
            </a:xfrm>
            <a:custGeom>
              <a:avLst/>
              <a:gdLst>
                <a:gd name="T0" fmla="*/ 145 w 145"/>
                <a:gd name="T1" fmla="*/ 188 h 188"/>
                <a:gd name="T2" fmla="*/ 0 w 145"/>
                <a:gd name="T3" fmla="*/ 188 h 188"/>
                <a:gd name="T4" fmla="*/ 0 w 145"/>
                <a:gd name="T5" fmla="*/ 138 h 188"/>
                <a:gd name="T6" fmla="*/ 10 w 145"/>
                <a:gd name="T7" fmla="*/ 138 h 188"/>
                <a:gd name="T8" fmla="*/ 10 w 145"/>
                <a:gd name="T9" fmla="*/ 50 h 188"/>
                <a:gd name="T10" fmla="*/ 0 w 145"/>
                <a:gd name="T11" fmla="*/ 50 h 188"/>
                <a:gd name="T12" fmla="*/ 0 w 145"/>
                <a:gd name="T13" fmla="*/ 0 h 188"/>
                <a:gd name="T14" fmla="*/ 79 w 145"/>
                <a:gd name="T15" fmla="*/ 0 h 188"/>
                <a:gd name="T16" fmla="*/ 79 w 145"/>
                <a:gd name="T17" fmla="*/ 50 h 188"/>
                <a:gd name="T18" fmla="*/ 66 w 145"/>
                <a:gd name="T19" fmla="*/ 50 h 188"/>
                <a:gd name="T20" fmla="*/ 66 w 145"/>
                <a:gd name="T21" fmla="*/ 138 h 188"/>
                <a:gd name="T22" fmla="*/ 89 w 145"/>
                <a:gd name="T23" fmla="*/ 138 h 188"/>
                <a:gd name="T24" fmla="*/ 89 w 145"/>
                <a:gd name="T25" fmla="*/ 118 h 188"/>
                <a:gd name="T26" fmla="*/ 145 w 145"/>
                <a:gd name="T27" fmla="*/ 118 h 188"/>
                <a:gd name="T28" fmla="*/ 145 w 145"/>
                <a:gd name="T29" fmla="*/ 188 h 1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45" h="188">
                  <a:moveTo>
                    <a:pt x="145" y="188"/>
                  </a:moveTo>
                  <a:lnTo>
                    <a:pt x="0" y="188"/>
                  </a:lnTo>
                  <a:lnTo>
                    <a:pt x="0" y="138"/>
                  </a:lnTo>
                  <a:lnTo>
                    <a:pt x="10" y="138"/>
                  </a:lnTo>
                  <a:lnTo>
                    <a:pt x="10" y="50"/>
                  </a:lnTo>
                  <a:lnTo>
                    <a:pt x="0" y="50"/>
                  </a:lnTo>
                  <a:lnTo>
                    <a:pt x="0" y="0"/>
                  </a:lnTo>
                  <a:lnTo>
                    <a:pt x="79" y="0"/>
                  </a:lnTo>
                  <a:lnTo>
                    <a:pt x="79" y="50"/>
                  </a:lnTo>
                  <a:lnTo>
                    <a:pt x="66" y="50"/>
                  </a:lnTo>
                  <a:lnTo>
                    <a:pt x="66" y="138"/>
                  </a:lnTo>
                  <a:lnTo>
                    <a:pt x="89" y="138"/>
                  </a:lnTo>
                  <a:lnTo>
                    <a:pt x="89" y="118"/>
                  </a:lnTo>
                  <a:lnTo>
                    <a:pt x="145" y="118"/>
                  </a:lnTo>
                  <a:lnTo>
                    <a:pt x="145"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1" name="Freeform 36"/>
            <p:cNvSpPr>
              <a:spLocks noEditPoints="1"/>
            </p:cNvSpPr>
            <p:nvPr/>
          </p:nvSpPr>
          <p:spPr bwMode="auto">
            <a:xfrm>
              <a:off x="511"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162 h 188"/>
                <a:gd name="T18" fmla="*/ 78 w 134"/>
                <a:gd name="T19" fmla="*/ 138 h 188"/>
                <a:gd name="T20" fmla="*/ 78 w 134"/>
                <a:gd name="T21" fmla="*/ 50 h 188"/>
                <a:gd name="T22" fmla="*/ 56 w 134"/>
                <a:gd name="T23" fmla="*/ 50 h 188"/>
                <a:gd name="T24" fmla="*/ 56 w 134"/>
                <a:gd name="T25" fmla="*/ 138 h 188"/>
                <a:gd name="T26" fmla="*/ 78 w 134"/>
                <a:gd name="T27" fmla="*/ 138 h 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4" h="188">
                  <a:moveTo>
                    <a:pt x="134" y="162"/>
                  </a:moveTo>
                  <a:lnTo>
                    <a:pt x="104" y="188"/>
                  </a:lnTo>
                  <a:lnTo>
                    <a:pt x="30" y="188"/>
                  </a:lnTo>
                  <a:lnTo>
                    <a:pt x="0" y="162"/>
                  </a:lnTo>
                  <a:lnTo>
                    <a:pt x="0" y="26"/>
                  </a:lnTo>
                  <a:lnTo>
                    <a:pt x="30" y="0"/>
                  </a:lnTo>
                  <a:lnTo>
                    <a:pt x="104" y="0"/>
                  </a:lnTo>
                  <a:lnTo>
                    <a:pt x="134" y="26"/>
                  </a:lnTo>
                  <a:lnTo>
                    <a:pt x="134" y="162"/>
                  </a:lnTo>
                  <a:close/>
                  <a:moveTo>
                    <a:pt x="78" y="138"/>
                  </a:moveTo>
                  <a:lnTo>
                    <a:pt x="78" y="50"/>
                  </a:lnTo>
                  <a:lnTo>
                    <a:pt x="56" y="50"/>
                  </a:lnTo>
                  <a:lnTo>
                    <a:pt x="56" y="138"/>
                  </a:lnTo>
                  <a:lnTo>
                    <a:pt x="78"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2" name="Freeform 37"/>
            <p:cNvSpPr>
              <a:spLocks/>
            </p:cNvSpPr>
            <p:nvPr/>
          </p:nvSpPr>
          <p:spPr bwMode="auto">
            <a:xfrm>
              <a:off x="665"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74 h 188"/>
                <a:gd name="T18" fmla="*/ 78 w 134"/>
                <a:gd name="T19" fmla="*/ 74 h 188"/>
                <a:gd name="T20" fmla="*/ 78 w 134"/>
                <a:gd name="T21" fmla="*/ 50 h 188"/>
                <a:gd name="T22" fmla="*/ 56 w 134"/>
                <a:gd name="T23" fmla="*/ 50 h 188"/>
                <a:gd name="T24" fmla="*/ 56 w 134"/>
                <a:gd name="T25" fmla="*/ 138 h 188"/>
                <a:gd name="T26" fmla="*/ 78 w 134"/>
                <a:gd name="T27" fmla="*/ 138 h 188"/>
                <a:gd name="T28" fmla="*/ 78 w 134"/>
                <a:gd name="T29" fmla="*/ 128 h 188"/>
                <a:gd name="T30" fmla="*/ 66 w 134"/>
                <a:gd name="T31" fmla="*/ 128 h 188"/>
                <a:gd name="T32" fmla="*/ 66 w 134"/>
                <a:gd name="T33" fmla="*/ 84 h 188"/>
                <a:gd name="T34" fmla="*/ 134 w 134"/>
                <a:gd name="T35" fmla="*/ 84 h 188"/>
                <a:gd name="T36" fmla="*/ 134 w 134"/>
                <a:gd name="T37" fmla="*/ 162 h 18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4" h="188">
                  <a:moveTo>
                    <a:pt x="134" y="162"/>
                  </a:moveTo>
                  <a:lnTo>
                    <a:pt x="104" y="188"/>
                  </a:lnTo>
                  <a:lnTo>
                    <a:pt x="30" y="188"/>
                  </a:lnTo>
                  <a:lnTo>
                    <a:pt x="0" y="162"/>
                  </a:lnTo>
                  <a:lnTo>
                    <a:pt x="0" y="26"/>
                  </a:lnTo>
                  <a:lnTo>
                    <a:pt x="30" y="0"/>
                  </a:lnTo>
                  <a:lnTo>
                    <a:pt x="104" y="0"/>
                  </a:lnTo>
                  <a:lnTo>
                    <a:pt x="134" y="26"/>
                  </a:lnTo>
                  <a:lnTo>
                    <a:pt x="134" y="74"/>
                  </a:lnTo>
                  <a:lnTo>
                    <a:pt x="78" y="74"/>
                  </a:lnTo>
                  <a:lnTo>
                    <a:pt x="78" y="50"/>
                  </a:lnTo>
                  <a:lnTo>
                    <a:pt x="56" y="50"/>
                  </a:lnTo>
                  <a:lnTo>
                    <a:pt x="56" y="138"/>
                  </a:lnTo>
                  <a:lnTo>
                    <a:pt x="78" y="138"/>
                  </a:lnTo>
                  <a:lnTo>
                    <a:pt x="78" y="128"/>
                  </a:lnTo>
                  <a:lnTo>
                    <a:pt x="66" y="128"/>
                  </a:lnTo>
                  <a:lnTo>
                    <a:pt x="66" y="84"/>
                  </a:lnTo>
                  <a:lnTo>
                    <a:pt x="134" y="84"/>
                  </a:lnTo>
                  <a:lnTo>
                    <a:pt x="134" y="1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3" name="Freeform 38"/>
            <p:cNvSpPr>
              <a:spLocks noEditPoints="1"/>
            </p:cNvSpPr>
            <p:nvPr/>
          </p:nvSpPr>
          <p:spPr bwMode="auto">
            <a:xfrm>
              <a:off x="819"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162 h 188"/>
                <a:gd name="T18" fmla="*/ 78 w 134"/>
                <a:gd name="T19" fmla="*/ 138 h 188"/>
                <a:gd name="T20" fmla="*/ 78 w 134"/>
                <a:gd name="T21" fmla="*/ 50 h 188"/>
                <a:gd name="T22" fmla="*/ 56 w 134"/>
                <a:gd name="T23" fmla="*/ 50 h 188"/>
                <a:gd name="T24" fmla="*/ 56 w 134"/>
                <a:gd name="T25" fmla="*/ 138 h 188"/>
                <a:gd name="T26" fmla="*/ 78 w 134"/>
                <a:gd name="T27" fmla="*/ 138 h 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4" h="188">
                  <a:moveTo>
                    <a:pt x="134" y="162"/>
                  </a:moveTo>
                  <a:lnTo>
                    <a:pt x="104" y="188"/>
                  </a:lnTo>
                  <a:lnTo>
                    <a:pt x="30" y="188"/>
                  </a:lnTo>
                  <a:lnTo>
                    <a:pt x="0" y="162"/>
                  </a:lnTo>
                  <a:lnTo>
                    <a:pt x="0" y="26"/>
                  </a:lnTo>
                  <a:lnTo>
                    <a:pt x="30" y="0"/>
                  </a:lnTo>
                  <a:lnTo>
                    <a:pt x="104" y="0"/>
                  </a:lnTo>
                  <a:lnTo>
                    <a:pt x="134" y="26"/>
                  </a:lnTo>
                  <a:lnTo>
                    <a:pt x="134" y="162"/>
                  </a:lnTo>
                  <a:close/>
                  <a:moveTo>
                    <a:pt x="78" y="138"/>
                  </a:moveTo>
                  <a:lnTo>
                    <a:pt x="78" y="50"/>
                  </a:lnTo>
                  <a:lnTo>
                    <a:pt x="56" y="50"/>
                  </a:lnTo>
                  <a:lnTo>
                    <a:pt x="56" y="138"/>
                  </a:lnTo>
                  <a:lnTo>
                    <a:pt x="78"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grpSp>
      <p:cxnSp>
        <p:nvCxnSpPr>
          <p:cNvPr id="14" name="直接连接符 13"/>
          <p:cNvCxnSpPr/>
          <p:nvPr userDrawn="1"/>
        </p:nvCxnSpPr>
        <p:spPr>
          <a:xfrm>
            <a:off x="2784858" y="302192"/>
            <a:ext cx="509951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0424712"/>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2_标题和内容">
    <p:bg>
      <p:bgPr>
        <a:solidFill>
          <a:schemeClr val="bg1">
            <a:lumMod val="95000"/>
          </a:schemeClr>
        </a:solidFill>
        <a:effectLst/>
      </p:bgPr>
    </p:bg>
    <p:spTree>
      <p:nvGrpSpPr>
        <p:cNvPr id="1" name=""/>
        <p:cNvGrpSpPr/>
        <p:nvPr/>
      </p:nvGrpSpPr>
      <p:grpSpPr>
        <a:xfrm>
          <a:off x="0" y="0"/>
          <a:ext cx="0" cy="0"/>
          <a:chOff x="0" y="0"/>
          <a:chExt cx="0" cy="0"/>
        </a:xfrm>
      </p:grpSpPr>
      <p:sp>
        <p:nvSpPr>
          <p:cNvPr id="7" name="矩形 6"/>
          <p:cNvSpPr>
            <a:spLocks noChangeArrowheads="1"/>
          </p:cNvSpPr>
          <p:nvPr userDrawn="1"/>
        </p:nvSpPr>
        <p:spPr bwMode="auto">
          <a:xfrm>
            <a:off x="-10552" y="152400"/>
            <a:ext cx="77889" cy="322053"/>
          </a:xfrm>
          <a:prstGeom prst="rect">
            <a:avLst/>
          </a:prstGeom>
          <a:solidFill>
            <a:srgbClr val="45BBCE"/>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FFFFFF"/>
              </a:solidFill>
              <a:effectLst/>
              <a:uLnTx/>
              <a:uFillTx/>
            </a:endParaRPr>
          </a:p>
        </p:txBody>
      </p:sp>
      <p:sp>
        <p:nvSpPr>
          <p:cNvPr id="8" name="矩形 8"/>
          <p:cNvSpPr>
            <a:spLocks noChangeArrowheads="1"/>
          </p:cNvSpPr>
          <p:nvPr userDrawn="1"/>
        </p:nvSpPr>
        <p:spPr bwMode="auto">
          <a:xfrm>
            <a:off x="120771" y="152400"/>
            <a:ext cx="86264" cy="322053"/>
          </a:xfrm>
          <a:prstGeom prst="rect">
            <a:avLst/>
          </a:prstGeom>
          <a:solidFill>
            <a:srgbClr val="45BBCE"/>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FFFFFF"/>
              </a:solidFill>
              <a:effectLst/>
              <a:uLnTx/>
              <a:uFillTx/>
            </a:endParaRPr>
          </a:p>
        </p:txBody>
      </p:sp>
      <p:grpSp>
        <p:nvGrpSpPr>
          <p:cNvPr id="9" name="Group 34"/>
          <p:cNvGrpSpPr>
            <a:grpSpLocks/>
          </p:cNvGrpSpPr>
          <p:nvPr userDrawn="1"/>
        </p:nvGrpSpPr>
        <p:grpSpPr bwMode="auto">
          <a:xfrm>
            <a:off x="8013575" y="139859"/>
            <a:ext cx="950913" cy="298450"/>
            <a:chOff x="354" y="350"/>
            <a:chExt cx="599" cy="188"/>
          </a:xfrm>
          <a:solidFill>
            <a:srgbClr val="45BBCE"/>
          </a:solidFill>
        </p:grpSpPr>
        <p:sp>
          <p:nvSpPr>
            <p:cNvPr id="10" name="Freeform 35"/>
            <p:cNvSpPr>
              <a:spLocks/>
            </p:cNvSpPr>
            <p:nvPr/>
          </p:nvSpPr>
          <p:spPr bwMode="auto">
            <a:xfrm>
              <a:off x="354" y="350"/>
              <a:ext cx="145" cy="188"/>
            </a:xfrm>
            <a:custGeom>
              <a:avLst/>
              <a:gdLst>
                <a:gd name="T0" fmla="*/ 145 w 145"/>
                <a:gd name="T1" fmla="*/ 188 h 188"/>
                <a:gd name="T2" fmla="*/ 0 w 145"/>
                <a:gd name="T3" fmla="*/ 188 h 188"/>
                <a:gd name="T4" fmla="*/ 0 w 145"/>
                <a:gd name="T5" fmla="*/ 138 h 188"/>
                <a:gd name="T6" fmla="*/ 10 w 145"/>
                <a:gd name="T7" fmla="*/ 138 h 188"/>
                <a:gd name="T8" fmla="*/ 10 w 145"/>
                <a:gd name="T9" fmla="*/ 50 h 188"/>
                <a:gd name="T10" fmla="*/ 0 w 145"/>
                <a:gd name="T11" fmla="*/ 50 h 188"/>
                <a:gd name="T12" fmla="*/ 0 w 145"/>
                <a:gd name="T13" fmla="*/ 0 h 188"/>
                <a:gd name="T14" fmla="*/ 79 w 145"/>
                <a:gd name="T15" fmla="*/ 0 h 188"/>
                <a:gd name="T16" fmla="*/ 79 w 145"/>
                <a:gd name="T17" fmla="*/ 50 h 188"/>
                <a:gd name="T18" fmla="*/ 66 w 145"/>
                <a:gd name="T19" fmla="*/ 50 h 188"/>
                <a:gd name="T20" fmla="*/ 66 w 145"/>
                <a:gd name="T21" fmla="*/ 138 h 188"/>
                <a:gd name="T22" fmla="*/ 89 w 145"/>
                <a:gd name="T23" fmla="*/ 138 h 188"/>
                <a:gd name="T24" fmla="*/ 89 w 145"/>
                <a:gd name="T25" fmla="*/ 118 h 188"/>
                <a:gd name="T26" fmla="*/ 145 w 145"/>
                <a:gd name="T27" fmla="*/ 118 h 188"/>
                <a:gd name="T28" fmla="*/ 145 w 145"/>
                <a:gd name="T29" fmla="*/ 188 h 1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45" h="188">
                  <a:moveTo>
                    <a:pt x="145" y="188"/>
                  </a:moveTo>
                  <a:lnTo>
                    <a:pt x="0" y="188"/>
                  </a:lnTo>
                  <a:lnTo>
                    <a:pt x="0" y="138"/>
                  </a:lnTo>
                  <a:lnTo>
                    <a:pt x="10" y="138"/>
                  </a:lnTo>
                  <a:lnTo>
                    <a:pt x="10" y="50"/>
                  </a:lnTo>
                  <a:lnTo>
                    <a:pt x="0" y="50"/>
                  </a:lnTo>
                  <a:lnTo>
                    <a:pt x="0" y="0"/>
                  </a:lnTo>
                  <a:lnTo>
                    <a:pt x="79" y="0"/>
                  </a:lnTo>
                  <a:lnTo>
                    <a:pt x="79" y="50"/>
                  </a:lnTo>
                  <a:lnTo>
                    <a:pt x="66" y="50"/>
                  </a:lnTo>
                  <a:lnTo>
                    <a:pt x="66" y="138"/>
                  </a:lnTo>
                  <a:lnTo>
                    <a:pt x="89" y="138"/>
                  </a:lnTo>
                  <a:lnTo>
                    <a:pt x="89" y="118"/>
                  </a:lnTo>
                  <a:lnTo>
                    <a:pt x="145" y="118"/>
                  </a:lnTo>
                  <a:lnTo>
                    <a:pt x="145"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1" name="Freeform 36"/>
            <p:cNvSpPr>
              <a:spLocks noEditPoints="1"/>
            </p:cNvSpPr>
            <p:nvPr/>
          </p:nvSpPr>
          <p:spPr bwMode="auto">
            <a:xfrm>
              <a:off x="511"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162 h 188"/>
                <a:gd name="T18" fmla="*/ 78 w 134"/>
                <a:gd name="T19" fmla="*/ 138 h 188"/>
                <a:gd name="T20" fmla="*/ 78 w 134"/>
                <a:gd name="T21" fmla="*/ 50 h 188"/>
                <a:gd name="T22" fmla="*/ 56 w 134"/>
                <a:gd name="T23" fmla="*/ 50 h 188"/>
                <a:gd name="T24" fmla="*/ 56 w 134"/>
                <a:gd name="T25" fmla="*/ 138 h 188"/>
                <a:gd name="T26" fmla="*/ 78 w 134"/>
                <a:gd name="T27" fmla="*/ 138 h 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4" h="188">
                  <a:moveTo>
                    <a:pt x="134" y="162"/>
                  </a:moveTo>
                  <a:lnTo>
                    <a:pt x="104" y="188"/>
                  </a:lnTo>
                  <a:lnTo>
                    <a:pt x="30" y="188"/>
                  </a:lnTo>
                  <a:lnTo>
                    <a:pt x="0" y="162"/>
                  </a:lnTo>
                  <a:lnTo>
                    <a:pt x="0" y="26"/>
                  </a:lnTo>
                  <a:lnTo>
                    <a:pt x="30" y="0"/>
                  </a:lnTo>
                  <a:lnTo>
                    <a:pt x="104" y="0"/>
                  </a:lnTo>
                  <a:lnTo>
                    <a:pt x="134" y="26"/>
                  </a:lnTo>
                  <a:lnTo>
                    <a:pt x="134" y="162"/>
                  </a:lnTo>
                  <a:close/>
                  <a:moveTo>
                    <a:pt x="78" y="138"/>
                  </a:moveTo>
                  <a:lnTo>
                    <a:pt x="78" y="50"/>
                  </a:lnTo>
                  <a:lnTo>
                    <a:pt x="56" y="50"/>
                  </a:lnTo>
                  <a:lnTo>
                    <a:pt x="56" y="138"/>
                  </a:lnTo>
                  <a:lnTo>
                    <a:pt x="78"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2" name="Freeform 37"/>
            <p:cNvSpPr>
              <a:spLocks/>
            </p:cNvSpPr>
            <p:nvPr/>
          </p:nvSpPr>
          <p:spPr bwMode="auto">
            <a:xfrm>
              <a:off x="665"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74 h 188"/>
                <a:gd name="T18" fmla="*/ 78 w 134"/>
                <a:gd name="T19" fmla="*/ 74 h 188"/>
                <a:gd name="T20" fmla="*/ 78 w 134"/>
                <a:gd name="T21" fmla="*/ 50 h 188"/>
                <a:gd name="T22" fmla="*/ 56 w 134"/>
                <a:gd name="T23" fmla="*/ 50 h 188"/>
                <a:gd name="T24" fmla="*/ 56 w 134"/>
                <a:gd name="T25" fmla="*/ 138 h 188"/>
                <a:gd name="T26" fmla="*/ 78 w 134"/>
                <a:gd name="T27" fmla="*/ 138 h 188"/>
                <a:gd name="T28" fmla="*/ 78 w 134"/>
                <a:gd name="T29" fmla="*/ 128 h 188"/>
                <a:gd name="T30" fmla="*/ 66 w 134"/>
                <a:gd name="T31" fmla="*/ 128 h 188"/>
                <a:gd name="T32" fmla="*/ 66 w 134"/>
                <a:gd name="T33" fmla="*/ 84 h 188"/>
                <a:gd name="T34" fmla="*/ 134 w 134"/>
                <a:gd name="T35" fmla="*/ 84 h 188"/>
                <a:gd name="T36" fmla="*/ 134 w 134"/>
                <a:gd name="T37" fmla="*/ 162 h 18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4" h="188">
                  <a:moveTo>
                    <a:pt x="134" y="162"/>
                  </a:moveTo>
                  <a:lnTo>
                    <a:pt x="104" y="188"/>
                  </a:lnTo>
                  <a:lnTo>
                    <a:pt x="30" y="188"/>
                  </a:lnTo>
                  <a:lnTo>
                    <a:pt x="0" y="162"/>
                  </a:lnTo>
                  <a:lnTo>
                    <a:pt x="0" y="26"/>
                  </a:lnTo>
                  <a:lnTo>
                    <a:pt x="30" y="0"/>
                  </a:lnTo>
                  <a:lnTo>
                    <a:pt x="104" y="0"/>
                  </a:lnTo>
                  <a:lnTo>
                    <a:pt x="134" y="26"/>
                  </a:lnTo>
                  <a:lnTo>
                    <a:pt x="134" y="74"/>
                  </a:lnTo>
                  <a:lnTo>
                    <a:pt x="78" y="74"/>
                  </a:lnTo>
                  <a:lnTo>
                    <a:pt x="78" y="50"/>
                  </a:lnTo>
                  <a:lnTo>
                    <a:pt x="56" y="50"/>
                  </a:lnTo>
                  <a:lnTo>
                    <a:pt x="56" y="138"/>
                  </a:lnTo>
                  <a:lnTo>
                    <a:pt x="78" y="138"/>
                  </a:lnTo>
                  <a:lnTo>
                    <a:pt x="78" y="128"/>
                  </a:lnTo>
                  <a:lnTo>
                    <a:pt x="66" y="128"/>
                  </a:lnTo>
                  <a:lnTo>
                    <a:pt x="66" y="84"/>
                  </a:lnTo>
                  <a:lnTo>
                    <a:pt x="134" y="84"/>
                  </a:lnTo>
                  <a:lnTo>
                    <a:pt x="134" y="1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3" name="Freeform 38"/>
            <p:cNvSpPr>
              <a:spLocks noEditPoints="1"/>
            </p:cNvSpPr>
            <p:nvPr/>
          </p:nvSpPr>
          <p:spPr bwMode="auto">
            <a:xfrm>
              <a:off x="819"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162 h 188"/>
                <a:gd name="T18" fmla="*/ 78 w 134"/>
                <a:gd name="T19" fmla="*/ 138 h 188"/>
                <a:gd name="T20" fmla="*/ 78 w 134"/>
                <a:gd name="T21" fmla="*/ 50 h 188"/>
                <a:gd name="T22" fmla="*/ 56 w 134"/>
                <a:gd name="T23" fmla="*/ 50 h 188"/>
                <a:gd name="T24" fmla="*/ 56 w 134"/>
                <a:gd name="T25" fmla="*/ 138 h 188"/>
                <a:gd name="T26" fmla="*/ 78 w 134"/>
                <a:gd name="T27" fmla="*/ 138 h 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4" h="188">
                  <a:moveTo>
                    <a:pt x="134" y="162"/>
                  </a:moveTo>
                  <a:lnTo>
                    <a:pt x="104" y="188"/>
                  </a:lnTo>
                  <a:lnTo>
                    <a:pt x="30" y="188"/>
                  </a:lnTo>
                  <a:lnTo>
                    <a:pt x="0" y="162"/>
                  </a:lnTo>
                  <a:lnTo>
                    <a:pt x="0" y="26"/>
                  </a:lnTo>
                  <a:lnTo>
                    <a:pt x="30" y="0"/>
                  </a:lnTo>
                  <a:lnTo>
                    <a:pt x="104" y="0"/>
                  </a:lnTo>
                  <a:lnTo>
                    <a:pt x="134" y="26"/>
                  </a:lnTo>
                  <a:lnTo>
                    <a:pt x="134" y="162"/>
                  </a:lnTo>
                  <a:close/>
                  <a:moveTo>
                    <a:pt x="78" y="138"/>
                  </a:moveTo>
                  <a:lnTo>
                    <a:pt x="78" y="50"/>
                  </a:lnTo>
                  <a:lnTo>
                    <a:pt x="56" y="50"/>
                  </a:lnTo>
                  <a:lnTo>
                    <a:pt x="56" y="138"/>
                  </a:lnTo>
                  <a:lnTo>
                    <a:pt x="78"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grpSp>
      <p:cxnSp>
        <p:nvCxnSpPr>
          <p:cNvPr id="14" name="直接连接符 13"/>
          <p:cNvCxnSpPr/>
          <p:nvPr userDrawn="1"/>
        </p:nvCxnSpPr>
        <p:spPr>
          <a:xfrm>
            <a:off x="2784858" y="302192"/>
            <a:ext cx="509951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042471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C6917A98-DC89-415B-90C2-FF896C2376AA}"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C82F65E9-F25A-49E1-9E39-F7A4F8E4155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674563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3_标题和内容">
    <p:bg>
      <p:bgPr>
        <a:solidFill>
          <a:schemeClr val="bg1">
            <a:lumMod val="95000"/>
          </a:schemeClr>
        </a:solidFill>
        <a:effectLst/>
      </p:bgPr>
    </p:bg>
    <p:spTree>
      <p:nvGrpSpPr>
        <p:cNvPr id="1" name=""/>
        <p:cNvGrpSpPr/>
        <p:nvPr/>
      </p:nvGrpSpPr>
      <p:grpSpPr>
        <a:xfrm>
          <a:off x="0" y="0"/>
          <a:ext cx="0" cy="0"/>
          <a:chOff x="0" y="0"/>
          <a:chExt cx="0" cy="0"/>
        </a:xfrm>
      </p:grpSpPr>
      <p:sp>
        <p:nvSpPr>
          <p:cNvPr id="7" name="矩形 6"/>
          <p:cNvSpPr>
            <a:spLocks noChangeArrowheads="1"/>
          </p:cNvSpPr>
          <p:nvPr userDrawn="1"/>
        </p:nvSpPr>
        <p:spPr bwMode="auto">
          <a:xfrm>
            <a:off x="-10552" y="152400"/>
            <a:ext cx="77889" cy="322053"/>
          </a:xfrm>
          <a:prstGeom prst="rect">
            <a:avLst/>
          </a:prstGeom>
          <a:solidFill>
            <a:srgbClr val="45BBCE"/>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FFFFFF"/>
              </a:solidFill>
              <a:effectLst/>
              <a:uLnTx/>
              <a:uFillTx/>
            </a:endParaRPr>
          </a:p>
        </p:txBody>
      </p:sp>
      <p:sp>
        <p:nvSpPr>
          <p:cNvPr id="8" name="矩形 8"/>
          <p:cNvSpPr>
            <a:spLocks noChangeArrowheads="1"/>
          </p:cNvSpPr>
          <p:nvPr userDrawn="1"/>
        </p:nvSpPr>
        <p:spPr bwMode="auto">
          <a:xfrm>
            <a:off x="120771" y="152400"/>
            <a:ext cx="86264" cy="322053"/>
          </a:xfrm>
          <a:prstGeom prst="rect">
            <a:avLst/>
          </a:prstGeom>
          <a:solidFill>
            <a:srgbClr val="45BBCE"/>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FFFFFF"/>
              </a:solidFill>
              <a:effectLst/>
              <a:uLnTx/>
              <a:uFillTx/>
            </a:endParaRPr>
          </a:p>
        </p:txBody>
      </p:sp>
      <p:grpSp>
        <p:nvGrpSpPr>
          <p:cNvPr id="9" name="Group 34"/>
          <p:cNvGrpSpPr>
            <a:grpSpLocks/>
          </p:cNvGrpSpPr>
          <p:nvPr userDrawn="1"/>
        </p:nvGrpSpPr>
        <p:grpSpPr bwMode="auto">
          <a:xfrm>
            <a:off x="8013575" y="139859"/>
            <a:ext cx="950913" cy="298450"/>
            <a:chOff x="354" y="350"/>
            <a:chExt cx="599" cy="188"/>
          </a:xfrm>
          <a:solidFill>
            <a:srgbClr val="45BBCE"/>
          </a:solidFill>
        </p:grpSpPr>
        <p:sp>
          <p:nvSpPr>
            <p:cNvPr id="10" name="Freeform 35"/>
            <p:cNvSpPr>
              <a:spLocks/>
            </p:cNvSpPr>
            <p:nvPr/>
          </p:nvSpPr>
          <p:spPr bwMode="auto">
            <a:xfrm>
              <a:off x="354" y="350"/>
              <a:ext cx="145" cy="188"/>
            </a:xfrm>
            <a:custGeom>
              <a:avLst/>
              <a:gdLst>
                <a:gd name="T0" fmla="*/ 145 w 145"/>
                <a:gd name="T1" fmla="*/ 188 h 188"/>
                <a:gd name="T2" fmla="*/ 0 w 145"/>
                <a:gd name="T3" fmla="*/ 188 h 188"/>
                <a:gd name="T4" fmla="*/ 0 w 145"/>
                <a:gd name="T5" fmla="*/ 138 h 188"/>
                <a:gd name="T6" fmla="*/ 10 w 145"/>
                <a:gd name="T7" fmla="*/ 138 h 188"/>
                <a:gd name="T8" fmla="*/ 10 w 145"/>
                <a:gd name="T9" fmla="*/ 50 h 188"/>
                <a:gd name="T10" fmla="*/ 0 w 145"/>
                <a:gd name="T11" fmla="*/ 50 h 188"/>
                <a:gd name="T12" fmla="*/ 0 w 145"/>
                <a:gd name="T13" fmla="*/ 0 h 188"/>
                <a:gd name="T14" fmla="*/ 79 w 145"/>
                <a:gd name="T15" fmla="*/ 0 h 188"/>
                <a:gd name="T16" fmla="*/ 79 w 145"/>
                <a:gd name="T17" fmla="*/ 50 h 188"/>
                <a:gd name="T18" fmla="*/ 66 w 145"/>
                <a:gd name="T19" fmla="*/ 50 h 188"/>
                <a:gd name="T20" fmla="*/ 66 w 145"/>
                <a:gd name="T21" fmla="*/ 138 h 188"/>
                <a:gd name="T22" fmla="*/ 89 w 145"/>
                <a:gd name="T23" fmla="*/ 138 h 188"/>
                <a:gd name="T24" fmla="*/ 89 w 145"/>
                <a:gd name="T25" fmla="*/ 118 h 188"/>
                <a:gd name="T26" fmla="*/ 145 w 145"/>
                <a:gd name="T27" fmla="*/ 118 h 188"/>
                <a:gd name="T28" fmla="*/ 145 w 145"/>
                <a:gd name="T29" fmla="*/ 188 h 1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45" h="188">
                  <a:moveTo>
                    <a:pt x="145" y="188"/>
                  </a:moveTo>
                  <a:lnTo>
                    <a:pt x="0" y="188"/>
                  </a:lnTo>
                  <a:lnTo>
                    <a:pt x="0" y="138"/>
                  </a:lnTo>
                  <a:lnTo>
                    <a:pt x="10" y="138"/>
                  </a:lnTo>
                  <a:lnTo>
                    <a:pt x="10" y="50"/>
                  </a:lnTo>
                  <a:lnTo>
                    <a:pt x="0" y="50"/>
                  </a:lnTo>
                  <a:lnTo>
                    <a:pt x="0" y="0"/>
                  </a:lnTo>
                  <a:lnTo>
                    <a:pt x="79" y="0"/>
                  </a:lnTo>
                  <a:lnTo>
                    <a:pt x="79" y="50"/>
                  </a:lnTo>
                  <a:lnTo>
                    <a:pt x="66" y="50"/>
                  </a:lnTo>
                  <a:lnTo>
                    <a:pt x="66" y="138"/>
                  </a:lnTo>
                  <a:lnTo>
                    <a:pt x="89" y="138"/>
                  </a:lnTo>
                  <a:lnTo>
                    <a:pt x="89" y="118"/>
                  </a:lnTo>
                  <a:lnTo>
                    <a:pt x="145" y="118"/>
                  </a:lnTo>
                  <a:lnTo>
                    <a:pt x="145"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1" name="Freeform 36"/>
            <p:cNvSpPr>
              <a:spLocks noEditPoints="1"/>
            </p:cNvSpPr>
            <p:nvPr/>
          </p:nvSpPr>
          <p:spPr bwMode="auto">
            <a:xfrm>
              <a:off x="511"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162 h 188"/>
                <a:gd name="T18" fmla="*/ 78 w 134"/>
                <a:gd name="T19" fmla="*/ 138 h 188"/>
                <a:gd name="T20" fmla="*/ 78 w 134"/>
                <a:gd name="T21" fmla="*/ 50 h 188"/>
                <a:gd name="T22" fmla="*/ 56 w 134"/>
                <a:gd name="T23" fmla="*/ 50 h 188"/>
                <a:gd name="T24" fmla="*/ 56 w 134"/>
                <a:gd name="T25" fmla="*/ 138 h 188"/>
                <a:gd name="T26" fmla="*/ 78 w 134"/>
                <a:gd name="T27" fmla="*/ 138 h 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4" h="188">
                  <a:moveTo>
                    <a:pt x="134" y="162"/>
                  </a:moveTo>
                  <a:lnTo>
                    <a:pt x="104" y="188"/>
                  </a:lnTo>
                  <a:lnTo>
                    <a:pt x="30" y="188"/>
                  </a:lnTo>
                  <a:lnTo>
                    <a:pt x="0" y="162"/>
                  </a:lnTo>
                  <a:lnTo>
                    <a:pt x="0" y="26"/>
                  </a:lnTo>
                  <a:lnTo>
                    <a:pt x="30" y="0"/>
                  </a:lnTo>
                  <a:lnTo>
                    <a:pt x="104" y="0"/>
                  </a:lnTo>
                  <a:lnTo>
                    <a:pt x="134" y="26"/>
                  </a:lnTo>
                  <a:lnTo>
                    <a:pt x="134" y="162"/>
                  </a:lnTo>
                  <a:close/>
                  <a:moveTo>
                    <a:pt x="78" y="138"/>
                  </a:moveTo>
                  <a:lnTo>
                    <a:pt x="78" y="50"/>
                  </a:lnTo>
                  <a:lnTo>
                    <a:pt x="56" y="50"/>
                  </a:lnTo>
                  <a:lnTo>
                    <a:pt x="56" y="138"/>
                  </a:lnTo>
                  <a:lnTo>
                    <a:pt x="78"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2" name="Freeform 37"/>
            <p:cNvSpPr>
              <a:spLocks/>
            </p:cNvSpPr>
            <p:nvPr/>
          </p:nvSpPr>
          <p:spPr bwMode="auto">
            <a:xfrm>
              <a:off x="665"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74 h 188"/>
                <a:gd name="T18" fmla="*/ 78 w 134"/>
                <a:gd name="T19" fmla="*/ 74 h 188"/>
                <a:gd name="T20" fmla="*/ 78 w 134"/>
                <a:gd name="T21" fmla="*/ 50 h 188"/>
                <a:gd name="T22" fmla="*/ 56 w 134"/>
                <a:gd name="T23" fmla="*/ 50 h 188"/>
                <a:gd name="T24" fmla="*/ 56 w 134"/>
                <a:gd name="T25" fmla="*/ 138 h 188"/>
                <a:gd name="T26" fmla="*/ 78 w 134"/>
                <a:gd name="T27" fmla="*/ 138 h 188"/>
                <a:gd name="T28" fmla="*/ 78 w 134"/>
                <a:gd name="T29" fmla="*/ 128 h 188"/>
                <a:gd name="T30" fmla="*/ 66 w 134"/>
                <a:gd name="T31" fmla="*/ 128 h 188"/>
                <a:gd name="T32" fmla="*/ 66 w 134"/>
                <a:gd name="T33" fmla="*/ 84 h 188"/>
                <a:gd name="T34" fmla="*/ 134 w 134"/>
                <a:gd name="T35" fmla="*/ 84 h 188"/>
                <a:gd name="T36" fmla="*/ 134 w 134"/>
                <a:gd name="T37" fmla="*/ 162 h 18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4" h="188">
                  <a:moveTo>
                    <a:pt x="134" y="162"/>
                  </a:moveTo>
                  <a:lnTo>
                    <a:pt x="104" y="188"/>
                  </a:lnTo>
                  <a:lnTo>
                    <a:pt x="30" y="188"/>
                  </a:lnTo>
                  <a:lnTo>
                    <a:pt x="0" y="162"/>
                  </a:lnTo>
                  <a:lnTo>
                    <a:pt x="0" y="26"/>
                  </a:lnTo>
                  <a:lnTo>
                    <a:pt x="30" y="0"/>
                  </a:lnTo>
                  <a:lnTo>
                    <a:pt x="104" y="0"/>
                  </a:lnTo>
                  <a:lnTo>
                    <a:pt x="134" y="26"/>
                  </a:lnTo>
                  <a:lnTo>
                    <a:pt x="134" y="74"/>
                  </a:lnTo>
                  <a:lnTo>
                    <a:pt x="78" y="74"/>
                  </a:lnTo>
                  <a:lnTo>
                    <a:pt x="78" y="50"/>
                  </a:lnTo>
                  <a:lnTo>
                    <a:pt x="56" y="50"/>
                  </a:lnTo>
                  <a:lnTo>
                    <a:pt x="56" y="138"/>
                  </a:lnTo>
                  <a:lnTo>
                    <a:pt x="78" y="138"/>
                  </a:lnTo>
                  <a:lnTo>
                    <a:pt x="78" y="128"/>
                  </a:lnTo>
                  <a:lnTo>
                    <a:pt x="66" y="128"/>
                  </a:lnTo>
                  <a:lnTo>
                    <a:pt x="66" y="84"/>
                  </a:lnTo>
                  <a:lnTo>
                    <a:pt x="134" y="84"/>
                  </a:lnTo>
                  <a:lnTo>
                    <a:pt x="134" y="1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3" name="Freeform 38"/>
            <p:cNvSpPr>
              <a:spLocks noEditPoints="1"/>
            </p:cNvSpPr>
            <p:nvPr/>
          </p:nvSpPr>
          <p:spPr bwMode="auto">
            <a:xfrm>
              <a:off x="819"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162 h 188"/>
                <a:gd name="T18" fmla="*/ 78 w 134"/>
                <a:gd name="T19" fmla="*/ 138 h 188"/>
                <a:gd name="T20" fmla="*/ 78 w 134"/>
                <a:gd name="T21" fmla="*/ 50 h 188"/>
                <a:gd name="T22" fmla="*/ 56 w 134"/>
                <a:gd name="T23" fmla="*/ 50 h 188"/>
                <a:gd name="T24" fmla="*/ 56 w 134"/>
                <a:gd name="T25" fmla="*/ 138 h 188"/>
                <a:gd name="T26" fmla="*/ 78 w 134"/>
                <a:gd name="T27" fmla="*/ 138 h 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4" h="188">
                  <a:moveTo>
                    <a:pt x="134" y="162"/>
                  </a:moveTo>
                  <a:lnTo>
                    <a:pt x="104" y="188"/>
                  </a:lnTo>
                  <a:lnTo>
                    <a:pt x="30" y="188"/>
                  </a:lnTo>
                  <a:lnTo>
                    <a:pt x="0" y="162"/>
                  </a:lnTo>
                  <a:lnTo>
                    <a:pt x="0" y="26"/>
                  </a:lnTo>
                  <a:lnTo>
                    <a:pt x="30" y="0"/>
                  </a:lnTo>
                  <a:lnTo>
                    <a:pt x="104" y="0"/>
                  </a:lnTo>
                  <a:lnTo>
                    <a:pt x="134" y="26"/>
                  </a:lnTo>
                  <a:lnTo>
                    <a:pt x="134" y="162"/>
                  </a:lnTo>
                  <a:close/>
                  <a:moveTo>
                    <a:pt x="78" y="138"/>
                  </a:moveTo>
                  <a:lnTo>
                    <a:pt x="78" y="50"/>
                  </a:lnTo>
                  <a:lnTo>
                    <a:pt x="56" y="50"/>
                  </a:lnTo>
                  <a:lnTo>
                    <a:pt x="56" y="138"/>
                  </a:lnTo>
                  <a:lnTo>
                    <a:pt x="78"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grpSp>
      <p:cxnSp>
        <p:nvCxnSpPr>
          <p:cNvPr id="14" name="直接连接符 13"/>
          <p:cNvCxnSpPr/>
          <p:nvPr userDrawn="1"/>
        </p:nvCxnSpPr>
        <p:spPr>
          <a:xfrm>
            <a:off x="2784858" y="302192"/>
            <a:ext cx="509951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0424712"/>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4_标题和内容">
    <p:bg>
      <p:bgPr>
        <a:solidFill>
          <a:schemeClr val="bg1">
            <a:lumMod val="95000"/>
          </a:schemeClr>
        </a:solidFill>
        <a:effectLst/>
      </p:bgPr>
    </p:bg>
    <p:spTree>
      <p:nvGrpSpPr>
        <p:cNvPr id="1" name=""/>
        <p:cNvGrpSpPr/>
        <p:nvPr/>
      </p:nvGrpSpPr>
      <p:grpSpPr>
        <a:xfrm>
          <a:off x="0" y="0"/>
          <a:ext cx="0" cy="0"/>
          <a:chOff x="0" y="0"/>
          <a:chExt cx="0" cy="0"/>
        </a:xfrm>
      </p:grpSpPr>
      <p:sp>
        <p:nvSpPr>
          <p:cNvPr id="7" name="矩形 6"/>
          <p:cNvSpPr>
            <a:spLocks noChangeArrowheads="1"/>
          </p:cNvSpPr>
          <p:nvPr userDrawn="1"/>
        </p:nvSpPr>
        <p:spPr bwMode="auto">
          <a:xfrm>
            <a:off x="-10552" y="152400"/>
            <a:ext cx="77889" cy="322053"/>
          </a:xfrm>
          <a:prstGeom prst="rect">
            <a:avLst/>
          </a:prstGeom>
          <a:solidFill>
            <a:srgbClr val="45BBCE"/>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FFFFFF"/>
              </a:solidFill>
              <a:effectLst/>
              <a:uLnTx/>
              <a:uFillTx/>
            </a:endParaRPr>
          </a:p>
        </p:txBody>
      </p:sp>
      <p:sp>
        <p:nvSpPr>
          <p:cNvPr id="8" name="矩形 8"/>
          <p:cNvSpPr>
            <a:spLocks noChangeArrowheads="1"/>
          </p:cNvSpPr>
          <p:nvPr userDrawn="1"/>
        </p:nvSpPr>
        <p:spPr bwMode="auto">
          <a:xfrm>
            <a:off x="120771" y="152400"/>
            <a:ext cx="86264" cy="322053"/>
          </a:xfrm>
          <a:prstGeom prst="rect">
            <a:avLst/>
          </a:prstGeom>
          <a:solidFill>
            <a:srgbClr val="45BBCE"/>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FFFFFF"/>
              </a:solidFill>
              <a:effectLst/>
              <a:uLnTx/>
              <a:uFillTx/>
            </a:endParaRPr>
          </a:p>
        </p:txBody>
      </p:sp>
      <p:grpSp>
        <p:nvGrpSpPr>
          <p:cNvPr id="9" name="Group 34"/>
          <p:cNvGrpSpPr>
            <a:grpSpLocks/>
          </p:cNvGrpSpPr>
          <p:nvPr userDrawn="1"/>
        </p:nvGrpSpPr>
        <p:grpSpPr bwMode="auto">
          <a:xfrm>
            <a:off x="8013575" y="139859"/>
            <a:ext cx="950913" cy="298450"/>
            <a:chOff x="354" y="350"/>
            <a:chExt cx="599" cy="188"/>
          </a:xfrm>
          <a:solidFill>
            <a:srgbClr val="45BBCE"/>
          </a:solidFill>
        </p:grpSpPr>
        <p:sp>
          <p:nvSpPr>
            <p:cNvPr id="10" name="Freeform 35"/>
            <p:cNvSpPr>
              <a:spLocks/>
            </p:cNvSpPr>
            <p:nvPr/>
          </p:nvSpPr>
          <p:spPr bwMode="auto">
            <a:xfrm>
              <a:off x="354" y="350"/>
              <a:ext cx="145" cy="188"/>
            </a:xfrm>
            <a:custGeom>
              <a:avLst/>
              <a:gdLst>
                <a:gd name="T0" fmla="*/ 145 w 145"/>
                <a:gd name="T1" fmla="*/ 188 h 188"/>
                <a:gd name="T2" fmla="*/ 0 w 145"/>
                <a:gd name="T3" fmla="*/ 188 h 188"/>
                <a:gd name="T4" fmla="*/ 0 w 145"/>
                <a:gd name="T5" fmla="*/ 138 h 188"/>
                <a:gd name="T6" fmla="*/ 10 w 145"/>
                <a:gd name="T7" fmla="*/ 138 h 188"/>
                <a:gd name="T8" fmla="*/ 10 w 145"/>
                <a:gd name="T9" fmla="*/ 50 h 188"/>
                <a:gd name="T10" fmla="*/ 0 w 145"/>
                <a:gd name="T11" fmla="*/ 50 h 188"/>
                <a:gd name="T12" fmla="*/ 0 w 145"/>
                <a:gd name="T13" fmla="*/ 0 h 188"/>
                <a:gd name="T14" fmla="*/ 79 w 145"/>
                <a:gd name="T15" fmla="*/ 0 h 188"/>
                <a:gd name="T16" fmla="*/ 79 w 145"/>
                <a:gd name="T17" fmla="*/ 50 h 188"/>
                <a:gd name="T18" fmla="*/ 66 w 145"/>
                <a:gd name="T19" fmla="*/ 50 h 188"/>
                <a:gd name="T20" fmla="*/ 66 w 145"/>
                <a:gd name="T21" fmla="*/ 138 h 188"/>
                <a:gd name="T22" fmla="*/ 89 w 145"/>
                <a:gd name="T23" fmla="*/ 138 h 188"/>
                <a:gd name="T24" fmla="*/ 89 w 145"/>
                <a:gd name="T25" fmla="*/ 118 h 188"/>
                <a:gd name="T26" fmla="*/ 145 w 145"/>
                <a:gd name="T27" fmla="*/ 118 h 188"/>
                <a:gd name="T28" fmla="*/ 145 w 145"/>
                <a:gd name="T29" fmla="*/ 188 h 1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45" h="188">
                  <a:moveTo>
                    <a:pt x="145" y="188"/>
                  </a:moveTo>
                  <a:lnTo>
                    <a:pt x="0" y="188"/>
                  </a:lnTo>
                  <a:lnTo>
                    <a:pt x="0" y="138"/>
                  </a:lnTo>
                  <a:lnTo>
                    <a:pt x="10" y="138"/>
                  </a:lnTo>
                  <a:lnTo>
                    <a:pt x="10" y="50"/>
                  </a:lnTo>
                  <a:lnTo>
                    <a:pt x="0" y="50"/>
                  </a:lnTo>
                  <a:lnTo>
                    <a:pt x="0" y="0"/>
                  </a:lnTo>
                  <a:lnTo>
                    <a:pt x="79" y="0"/>
                  </a:lnTo>
                  <a:lnTo>
                    <a:pt x="79" y="50"/>
                  </a:lnTo>
                  <a:lnTo>
                    <a:pt x="66" y="50"/>
                  </a:lnTo>
                  <a:lnTo>
                    <a:pt x="66" y="138"/>
                  </a:lnTo>
                  <a:lnTo>
                    <a:pt x="89" y="138"/>
                  </a:lnTo>
                  <a:lnTo>
                    <a:pt x="89" y="118"/>
                  </a:lnTo>
                  <a:lnTo>
                    <a:pt x="145" y="118"/>
                  </a:lnTo>
                  <a:lnTo>
                    <a:pt x="145"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1" name="Freeform 36"/>
            <p:cNvSpPr>
              <a:spLocks noEditPoints="1"/>
            </p:cNvSpPr>
            <p:nvPr/>
          </p:nvSpPr>
          <p:spPr bwMode="auto">
            <a:xfrm>
              <a:off x="511"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162 h 188"/>
                <a:gd name="T18" fmla="*/ 78 w 134"/>
                <a:gd name="T19" fmla="*/ 138 h 188"/>
                <a:gd name="T20" fmla="*/ 78 w 134"/>
                <a:gd name="T21" fmla="*/ 50 h 188"/>
                <a:gd name="T22" fmla="*/ 56 w 134"/>
                <a:gd name="T23" fmla="*/ 50 h 188"/>
                <a:gd name="T24" fmla="*/ 56 w 134"/>
                <a:gd name="T25" fmla="*/ 138 h 188"/>
                <a:gd name="T26" fmla="*/ 78 w 134"/>
                <a:gd name="T27" fmla="*/ 138 h 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4" h="188">
                  <a:moveTo>
                    <a:pt x="134" y="162"/>
                  </a:moveTo>
                  <a:lnTo>
                    <a:pt x="104" y="188"/>
                  </a:lnTo>
                  <a:lnTo>
                    <a:pt x="30" y="188"/>
                  </a:lnTo>
                  <a:lnTo>
                    <a:pt x="0" y="162"/>
                  </a:lnTo>
                  <a:lnTo>
                    <a:pt x="0" y="26"/>
                  </a:lnTo>
                  <a:lnTo>
                    <a:pt x="30" y="0"/>
                  </a:lnTo>
                  <a:lnTo>
                    <a:pt x="104" y="0"/>
                  </a:lnTo>
                  <a:lnTo>
                    <a:pt x="134" y="26"/>
                  </a:lnTo>
                  <a:lnTo>
                    <a:pt x="134" y="162"/>
                  </a:lnTo>
                  <a:close/>
                  <a:moveTo>
                    <a:pt x="78" y="138"/>
                  </a:moveTo>
                  <a:lnTo>
                    <a:pt x="78" y="50"/>
                  </a:lnTo>
                  <a:lnTo>
                    <a:pt x="56" y="50"/>
                  </a:lnTo>
                  <a:lnTo>
                    <a:pt x="56" y="138"/>
                  </a:lnTo>
                  <a:lnTo>
                    <a:pt x="78"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2" name="Freeform 37"/>
            <p:cNvSpPr>
              <a:spLocks/>
            </p:cNvSpPr>
            <p:nvPr/>
          </p:nvSpPr>
          <p:spPr bwMode="auto">
            <a:xfrm>
              <a:off x="665"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74 h 188"/>
                <a:gd name="T18" fmla="*/ 78 w 134"/>
                <a:gd name="T19" fmla="*/ 74 h 188"/>
                <a:gd name="T20" fmla="*/ 78 w 134"/>
                <a:gd name="T21" fmla="*/ 50 h 188"/>
                <a:gd name="T22" fmla="*/ 56 w 134"/>
                <a:gd name="T23" fmla="*/ 50 h 188"/>
                <a:gd name="T24" fmla="*/ 56 w 134"/>
                <a:gd name="T25" fmla="*/ 138 h 188"/>
                <a:gd name="T26" fmla="*/ 78 w 134"/>
                <a:gd name="T27" fmla="*/ 138 h 188"/>
                <a:gd name="T28" fmla="*/ 78 w 134"/>
                <a:gd name="T29" fmla="*/ 128 h 188"/>
                <a:gd name="T30" fmla="*/ 66 w 134"/>
                <a:gd name="T31" fmla="*/ 128 h 188"/>
                <a:gd name="T32" fmla="*/ 66 w 134"/>
                <a:gd name="T33" fmla="*/ 84 h 188"/>
                <a:gd name="T34" fmla="*/ 134 w 134"/>
                <a:gd name="T35" fmla="*/ 84 h 188"/>
                <a:gd name="T36" fmla="*/ 134 w 134"/>
                <a:gd name="T37" fmla="*/ 162 h 18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4" h="188">
                  <a:moveTo>
                    <a:pt x="134" y="162"/>
                  </a:moveTo>
                  <a:lnTo>
                    <a:pt x="104" y="188"/>
                  </a:lnTo>
                  <a:lnTo>
                    <a:pt x="30" y="188"/>
                  </a:lnTo>
                  <a:lnTo>
                    <a:pt x="0" y="162"/>
                  </a:lnTo>
                  <a:lnTo>
                    <a:pt x="0" y="26"/>
                  </a:lnTo>
                  <a:lnTo>
                    <a:pt x="30" y="0"/>
                  </a:lnTo>
                  <a:lnTo>
                    <a:pt x="104" y="0"/>
                  </a:lnTo>
                  <a:lnTo>
                    <a:pt x="134" y="26"/>
                  </a:lnTo>
                  <a:lnTo>
                    <a:pt x="134" y="74"/>
                  </a:lnTo>
                  <a:lnTo>
                    <a:pt x="78" y="74"/>
                  </a:lnTo>
                  <a:lnTo>
                    <a:pt x="78" y="50"/>
                  </a:lnTo>
                  <a:lnTo>
                    <a:pt x="56" y="50"/>
                  </a:lnTo>
                  <a:lnTo>
                    <a:pt x="56" y="138"/>
                  </a:lnTo>
                  <a:lnTo>
                    <a:pt x="78" y="138"/>
                  </a:lnTo>
                  <a:lnTo>
                    <a:pt x="78" y="128"/>
                  </a:lnTo>
                  <a:lnTo>
                    <a:pt x="66" y="128"/>
                  </a:lnTo>
                  <a:lnTo>
                    <a:pt x="66" y="84"/>
                  </a:lnTo>
                  <a:lnTo>
                    <a:pt x="134" y="84"/>
                  </a:lnTo>
                  <a:lnTo>
                    <a:pt x="134" y="1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3" name="Freeform 38"/>
            <p:cNvSpPr>
              <a:spLocks noEditPoints="1"/>
            </p:cNvSpPr>
            <p:nvPr/>
          </p:nvSpPr>
          <p:spPr bwMode="auto">
            <a:xfrm>
              <a:off x="819"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162 h 188"/>
                <a:gd name="T18" fmla="*/ 78 w 134"/>
                <a:gd name="T19" fmla="*/ 138 h 188"/>
                <a:gd name="T20" fmla="*/ 78 w 134"/>
                <a:gd name="T21" fmla="*/ 50 h 188"/>
                <a:gd name="T22" fmla="*/ 56 w 134"/>
                <a:gd name="T23" fmla="*/ 50 h 188"/>
                <a:gd name="T24" fmla="*/ 56 w 134"/>
                <a:gd name="T25" fmla="*/ 138 h 188"/>
                <a:gd name="T26" fmla="*/ 78 w 134"/>
                <a:gd name="T27" fmla="*/ 138 h 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4" h="188">
                  <a:moveTo>
                    <a:pt x="134" y="162"/>
                  </a:moveTo>
                  <a:lnTo>
                    <a:pt x="104" y="188"/>
                  </a:lnTo>
                  <a:lnTo>
                    <a:pt x="30" y="188"/>
                  </a:lnTo>
                  <a:lnTo>
                    <a:pt x="0" y="162"/>
                  </a:lnTo>
                  <a:lnTo>
                    <a:pt x="0" y="26"/>
                  </a:lnTo>
                  <a:lnTo>
                    <a:pt x="30" y="0"/>
                  </a:lnTo>
                  <a:lnTo>
                    <a:pt x="104" y="0"/>
                  </a:lnTo>
                  <a:lnTo>
                    <a:pt x="134" y="26"/>
                  </a:lnTo>
                  <a:lnTo>
                    <a:pt x="134" y="162"/>
                  </a:lnTo>
                  <a:close/>
                  <a:moveTo>
                    <a:pt x="78" y="138"/>
                  </a:moveTo>
                  <a:lnTo>
                    <a:pt x="78" y="50"/>
                  </a:lnTo>
                  <a:lnTo>
                    <a:pt x="56" y="50"/>
                  </a:lnTo>
                  <a:lnTo>
                    <a:pt x="56" y="138"/>
                  </a:lnTo>
                  <a:lnTo>
                    <a:pt x="78"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grpSp>
      <p:cxnSp>
        <p:nvCxnSpPr>
          <p:cNvPr id="14" name="直接连接符 13"/>
          <p:cNvCxnSpPr/>
          <p:nvPr userDrawn="1"/>
        </p:nvCxnSpPr>
        <p:spPr>
          <a:xfrm>
            <a:off x="2784858" y="302192"/>
            <a:ext cx="509951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0424712"/>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C6917A98-DC89-415B-90C2-FF896C2376AA}"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C82F65E9-F25A-49E1-9E39-F7A4F8E4155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6284873"/>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chemeClr val="bg1">
            <a:lumMod val="95000"/>
          </a:schemeClr>
        </a:solidFill>
        <a:effectLst/>
      </p:bgPr>
    </p:bg>
    <p:spTree>
      <p:nvGrpSpPr>
        <p:cNvPr id="1" name=""/>
        <p:cNvGrpSpPr/>
        <p:nvPr/>
      </p:nvGrpSpPr>
      <p:grpSpPr>
        <a:xfrm>
          <a:off x="0" y="0"/>
          <a:ext cx="0" cy="0"/>
          <a:chOff x="0" y="0"/>
          <a:chExt cx="0" cy="0"/>
        </a:xfrm>
      </p:grpSpPr>
      <p:sp>
        <p:nvSpPr>
          <p:cNvPr id="7" name="矩形 6"/>
          <p:cNvSpPr>
            <a:spLocks noChangeArrowheads="1"/>
          </p:cNvSpPr>
          <p:nvPr userDrawn="1"/>
        </p:nvSpPr>
        <p:spPr bwMode="auto">
          <a:xfrm>
            <a:off x="-10552" y="152400"/>
            <a:ext cx="77889" cy="322053"/>
          </a:xfrm>
          <a:prstGeom prst="rect">
            <a:avLst/>
          </a:prstGeom>
          <a:solidFill>
            <a:srgbClr val="45BBCE"/>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FFFFFF"/>
              </a:solidFill>
              <a:effectLst/>
              <a:uLnTx/>
              <a:uFillTx/>
            </a:endParaRPr>
          </a:p>
        </p:txBody>
      </p:sp>
      <p:sp>
        <p:nvSpPr>
          <p:cNvPr id="8" name="矩形 8"/>
          <p:cNvSpPr>
            <a:spLocks noChangeArrowheads="1"/>
          </p:cNvSpPr>
          <p:nvPr userDrawn="1"/>
        </p:nvSpPr>
        <p:spPr bwMode="auto">
          <a:xfrm>
            <a:off x="120771" y="152400"/>
            <a:ext cx="86264" cy="322053"/>
          </a:xfrm>
          <a:prstGeom prst="rect">
            <a:avLst/>
          </a:prstGeom>
          <a:solidFill>
            <a:srgbClr val="45BBCE"/>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FFFFFF"/>
              </a:solidFill>
              <a:effectLst/>
              <a:uLnTx/>
              <a:uFillTx/>
            </a:endParaRPr>
          </a:p>
        </p:txBody>
      </p:sp>
      <p:grpSp>
        <p:nvGrpSpPr>
          <p:cNvPr id="9" name="Group 34"/>
          <p:cNvGrpSpPr>
            <a:grpSpLocks/>
          </p:cNvGrpSpPr>
          <p:nvPr userDrawn="1"/>
        </p:nvGrpSpPr>
        <p:grpSpPr bwMode="auto">
          <a:xfrm>
            <a:off x="8013575" y="139859"/>
            <a:ext cx="950913" cy="298450"/>
            <a:chOff x="354" y="350"/>
            <a:chExt cx="599" cy="188"/>
          </a:xfrm>
          <a:solidFill>
            <a:srgbClr val="45BBCE"/>
          </a:solidFill>
        </p:grpSpPr>
        <p:sp>
          <p:nvSpPr>
            <p:cNvPr id="10" name="Freeform 35"/>
            <p:cNvSpPr>
              <a:spLocks/>
            </p:cNvSpPr>
            <p:nvPr/>
          </p:nvSpPr>
          <p:spPr bwMode="auto">
            <a:xfrm>
              <a:off x="354" y="350"/>
              <a:ext cx="145" cy="188"/>
            </a:xfrm>
            <a:custGeom>
              <a:avLst/>
              <a:gdLst>
                <a:gd name="T0" fmla="*/ 145 w 145"/>
                <a:gd name="T1" fmla="*/ 188 h 188"/>
                <a:gd name="T2" fmla="*/ 0 w 145"/>
                <a:gd name="T3" fmla="*/ 188 h 188"/>
                <a:gd name="T4" fmla="*/ 0 w 145"/>
                <a:gd name="T5" fmla="*/ 138 h 188"/>
                <a:gd name="T6" fmla="*/ 10 w 145"/>
                <a:gd name="T7" fmla="*/ 138 h 188"/>
                <a:gd name="T8" fmla="*/ 10 w 145"/>
                <a:gd name="T9" fmla="*/ 50 h 188"/>
                <a:gd name="T10" fmla="*/ 0 w 145"/>
                <a:gd name="T11" fmla="*/ 50 h 188"/>
                <a:gd name="T12" fmla="*/ 0 w 145"/>
                <a:gd name="T13" fmla="*/ 0 h 188"/>
                <a:gd name="T14" fmla="*/ 79 w 145"/>
                <a:gd name="T15" fmla="*/ 0 h 188"/>
                <a:gd name="T16" fmla="*/ 79 w 145"/>
                <a:gd name="T17" fmla="*/ 50 h 188"/>
                <a:gd name="T18" fmla="*/ 66 w 145"/>
                <a:gd name="T19" fmla="*/ 50 h 188"/>
                <a:gd name="T20" fmla="*/ 66 w 145"/>
                <a:gd name="T21" fmla="*/ 138 h 188"/>
                <a:gd name="T22" fmla="*/ 89 w 145"/>
                <a:gd name="T23" fmla="*/ 138 h 188"/>
                <a:gd name="T24" fmla="*/ 89 w 145"/>
                <a:gd name="T25" fmla="*/ 118 h 188"/>
                <a:gd name="T26" fmla="*/ 145 w 145"/>
                <a:gd name="T27" fmla="*/ 118 h 188"/>
                <a:gd name="T28" fmla="*/ 145 w 145"/>
                <a:gd name="T29" fmla="*/ 188 h 1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45" h="188">
                  <a:moveTo>
                    <a:pt x="145" y="188"/>
                  </a:moveTo>
                  <a:lnTo>
                    <a:pt x="0" y="188"/>
                  </a:lnTo>
                  <a:lnTo>
                    <a:pt x="0" y="138"/>
                  </a:lnTo>
                  <a:lnTo>
                    <a:pt x="10" y="138"/>
                  </a:lnTo>
                  <a:lnTo>
                    <a:pt x="10" y="50"/>
                  </a:lnTo>
                  <a:lnTo>
                    <a:pt x="0" y="50"/>
                  </a:lnTo>
                  <a:lnTo>
                    <a:pt x="0" y="0"/>
                  </a:lnTo>
                  <a:lnTo>
                    <a:pt x="79" y="0"/>
                  </a:lnTo>
                  <a:lnTo>
                    <a:pt x="79" y="50"/>
                  </a:lnTo>
                  <a:lnTo>
                    <a:pt x="66" y="50"/>
                  </a:lnTo>
                  <a:lnTo>
                    <a:pt x="66" y="138"/>
                  </a:lnTo>
                  <a:lnTo>
                    <a:pt x="89" y="138"/>
                  </a:lnTo>
                  <a:lnTo>
                    <a:pt x="89" y="118"/>
                  </a:lnTo>
                  <a:lnTo>
                    <a:pt x="145" y="118"/>
                  </a:lnTo>
                  <a:lnTo>
                    <a:pt x="145"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1" name="Freeform 36"/>
            <p:cNvSpPr>
              <a:spLocks noEditPoints="1"/>
            </p:cNvSpPr>
            <p:nvPr/>
          </p:nvSpPr>
          <p:spPr bwMode="auto">
            <a:xfrm>
              <a:off x="511"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162 h 188"/>
                <a:gd name="T18" fmla="*/ 78 w 134"/>
                <a:gd name="T19" fmla="*/ 138 h 188"/>
                <a:gd name="T20" fmla="*/ 78 w 134"/>
                <a:gd name="T21" fmla="*/ 50 h 188"/>
                <a:gd name="T22" fmla="*/ 56 w 134"/>
                <a:gd name="T23" fmla="*/ 50 h 188"/>
                <a:gd name="T24" fmla="*/ 56 w 134"/>
                <a:gd name="T25" fmla="*/ 138 h 188"/>
                <a:gd name="T26" fmla="*/ 78 w 134"/>
                <a:gd name="T27" fmla="*/ 138 h 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4" h="188">
                  <a:moveTo>
                    <a:pt x="134" y="162"/>
                  </a:moveTo>
                  <a:lnTo>
                    <a:pt x="104" y="188"/>
                  </a:lnTo>
                  <a:lnTo>
                    <a:pt x="30" y="188"/>
                  </a:lnTo>
                  <a:lnTo>
                    <a:pt x="0" y="162"/>
                  </a:lnTo>
                  <a:lnTo>
                    <a:pt x="0" y="26"/>
                  </a:lnTo>
                  <a:lnTo>
                    <a:pt x="30" y="0"/>
                  </a:lnTo>
                  <a:lnTo>
                    <a:pt x="104" y="0"/>
                  </a:lnTo>
                  <a:lnTo>
                    <a:pt x="134" y="26"/>
                  </a:lnTo>
                  <a:lnTo>
                    <a:pt x="134" y="162"/>
                  </a:lnTo>
                  <a:close/>
                  <a:moveTo>
                    <a:pt x="78" y="138"/>
                  </a:moveTo>
                  <a:lnTo>
                    <a:pt x="78" y="50"/>
                  </a:lnTo>
                  <a:lnTo>
                    <a:pt x="56" y="50"/>
                  </a:lnTo>
                  <a:lnTo>
                    <a:pt x="56" y="138"/>
                  </a:lnTo>
                  <a:lnTo>
                    <a:pt x="78"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2" name="Freeform 37"/>
            <p:cNvSpPr>
              <a:spLocks/>
            </p:cNvSpPr>
            <p:nvPr/>
          </p:nvSpPr>
          <p:spPr bwMode="auto">
            <a:xfrm>
              <a:off x="665"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74 h 188"/>
                <a:gd name="T18" fmla="*/ 78 w 134"/>
                <a:gd name="T19" fmla="*/ 74 h 188"/>
                <a:gd name="T20" fmla="*/ 78 w 134"/>
                <a:gd name="T21" fmla="*/ 50 h 188"/>
                <a:gd name="T22" fmla="*/ 56 w 134"/>
                <a:gd name="T23" fmla="*/ 50 h 188"/>
                <a:gd name="T24" fmla="*/ 56 w 134"/>
                <a:gd name="T25" fmla="*/ 138 h 188"/>
                <a:gd name="T26" fmla="*/ 78 w 134"/>
                <a:gd name="T27" fmla="*/ 138 h 188"/>
                <a:gd name="T28" fmla="*/ 78 w 134"/>
                <a:gd name="T29" fmla="*/ 128 h 188"/>
                <a:gd name="T30" fmla="*/ 66 w 134"/>
                <a:gd name="T31" fmla="*/ 128 h 188"/>
                <a:gd name="T32" fmla="*/ 66 w 134"/>
                <a:gd name="T33" fmla="*/ 84 h 188"/>
                <a:gd name="T34" fmla="*/ 134 w 134"/>
                <a:gd name="T35" fmla="*/ 84 h 188"/>
                <a:gd name="T36" fmla="*/ 134 w 134"/>
                <a:gd name="T37" fmla="*/ 162 h 18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4" h="188">
                  <a:moveTo>
                    <a:pt x="134" y="162"/>
                  </a:moveTo>
                  <a:lnTo>
                    <a:pt x="104" y="188"/>
                  </a:lnTo>
                  <a:lnTo>
                    <a:pt x="30" y="188"/>
                  </a:lnTo>
                  <a:lnTo>
                    <a:pt x="0" y="162"/>
                  </a:lnTo>
                  <a:lnTo>
                    <a:pt x="0" y="26"/>
                  </a:lnTo>
                  <a:lnTo>
                    <a:pt x="30" y="0"/>
                  </a:lnTo>
                  <a:lnTo>
                    <a:pt x="104" y="0"/>
                  </a:lnTo>
                  <a:lnTo>
                    <a:pt x="134" y="26"/>
                  </a:lnTo>
                  <a:lnTo>
                    <a:pt x="134" y="74"/>
                  </a:lnTo>
                  <a:lnTo>
                    <a:pt x="78" y="74"/>
                  </a:lnTo>
                  <a:lnTo>
                    <a:pt x="78" y="50"/>
                  </a:lnTo>
                  <a:lnTo>
                    <a:pt x="56" y="50"/>
                  </a:lnTo>
                  <a:lnTo>
                    <a:pt x="56" y="138"/>
                  </a:lnTo>
                  <a:lnTo>
                    <a:pt x="78" y="138"/>
                  </a:lnTo>
                  <a:lnTo>
                    <a:pt x="78" y="128"/>
                  </a:lnTo>
                  <a:lnTo>
                    <a:pt x="66" y="128"/>
                  </a:lnTo>
                  <a:lnTo>
                    <a:pt x="66" y="84"/>
                  </a:lnTo>
                  <a:lnTo>
                    <a:pt x="134" y="84"/>
                  </a:lnTo>
                  <a:lnTo>
                    <a:pt x="134" y="1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3" name="Freeform 38"/>
            <p:cNvSpPr>
              <a:spLocks noEditPoints="1"/>
            </p:cNvSpPr>
            <p:nvPr/>
          </p:nvSpPr>
          <p:spPr bwMode="auto">
            <a:xfrm>
              <a:off x="819"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162 h 188"/>
                <a:gd name="T18" fmla="*/ 78 w 134"/>
                <a:gd name="T19" fmla="*/ 138 h 188"/>
                <a:gd name="T20" fmla="*/ 78 w 134"/>
                <a:gd name="T21" fmla="*/ 50 h 188"/>
                <a:gd name="T22" fmla="*/ 56 w 134"/>
                <a:gd name="T23" fmla="*/ 50 h 188"/>
                <a:gd name="T24" fmla="*/ 56 w 134"/>
                <a:gd name="T25" fmla="*/ 138 h 188"/>
                <a:gd name="T26" fmla="*/ 78 w 134"/>
                <a:gd name="T27" fmla="*/ 138 h 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4" h="188">
                  <a:moveTo>
                    <a:pt x="134" y="162"/>
                  </a:moveTo>
                  <a:lnTo>
                    <a:pt x="104" y="188"/>
                  </a:lnTo>
                  <a:lnTo>
                    <a:pt x="30" y="188"/>
                  </a:lnTo>
                  <a:lnTo>
                    <a:pt x="0" y="162"/>
                  </a:lnTo>
                  <a:lnTo>
                    <a:pt x="0" y="26"/>
                  </a:lnTo>
                  <a:lnTo>
                    <a:pt x="30" y="0"/>
                  </a:lnTo>
                  <a:lnTo>
                    <a:pt x="104" y="0"/>
                  </a:lnTo>
                  <a:lnTo>
                    <a:pt x="134" y="26"/>
                  </a:lnTo>
                  <a:lnTo>
                    <a:pt x="134" y="162"/>
                  </a:lnTo>
                  <a:close/>
                  <a:moveTo>
                    <a:pt x="78" y="138"/>
                  </a:moveTo>
                  <a:lnTo>
                    <a:pt x="78" y="50"/>
                  </a:lnTo>
                  <a:lnTo>
                    <a:pt x="56" y="50"/>
                  </a:lnTo>
                  <a:lnTo>
                    <a:pt x="56" y="138"/>
                  </a:lnTo>
                  <a:lnTo>
                    <a:pt x="78"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grpSp>
      <p:cxnSp>
        <p:nvCxnSpPr>
          <p:cNvPr id="14" name="直接连接符 13"/>
          <p:cNvCxnSpPr/>
          <p:nvPr userDrawn="1"/>
        </p:nvCxnSpPr>
        <p:spPr>
          <a:xfrm>
            <a:off x="2784858" y="302192"/>
            <a:ext cx="509951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2808661"/>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C6917A98-DC89-415B-90C2-FF896C2376AA}"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C82F65E9-F25A-49E1-9E39-F7A4F8E4155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734771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C6917A98-DC89-415B-90C2-FF896C2376AA}"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C82F65E9-F25A-49E1-9E39-F7A4F8E4155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40411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C6917A98-DC89-415B-90C2-FF896C2376AA}"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C82F65E9-F25A-49E1-9E39-F7A4F8E4155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326833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C6917A98-DC89-415B-90C2-FF896C2376AA}"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C82F65E9-F25A-49E1-9E39-F7A4F8E4155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827758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6917A98-DC89-415B-90C2-FF896C2376AA}"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C82F65E9-F25A-49E1-9E39-F7A4F8E4155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42499264"/>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C6917A98-DC89-415B-90C2-FF896C2376AA}"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C82F65E9-F25A-49E1-9E39-F7A4F8E4155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86893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C6917A98-DC89-415B-90C2-FF896C2376AA}"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C82F65E9-F25A-49E1-9E39-F7A4F8E4155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298346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C6917A98-DC89-415B-90C2-FF896C2376AA}"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C82F65E9-F25A-49E1-9E39-F7A4F8E4155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490271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C6917A98-DC89-415B-90C2-FF896C2376AA}"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C82F65E9-F25A-49E1-9E39-F7A4F8E4155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229410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
        <p:nvSpPr>
          <p:cNvPr id="7" name="矩形 6"/>
          <p:cNvSpPr/>
          <p:nvPr userDrawn="1"/>
        </p:nvSpPr>
        <p:spPr>
          <a:xfrm>
            <a:off x="7380312" y="3795886"/>
            <a:ext cx="2088232" cy="1692275"/>
          </a:xfrm>
          <a:prstGeom prst="rect">
            <a:avLst/>
          </a:prstGeom>
          <a:blipFill dpi="0" rotWithShape="1">
            <a:blip r:embed="rId2">
              <a:alphaModFix amt="1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8" name="Group 34"/>
          <p:cNvGrpSpPr>
            <a:grpSpLocks/>
          </p:cNvGrpSpPr>
          <p:nvPr userDrawn="1"/>
        </p:nvGrpSpPr>
        <p:grpSpPr bwMode="auto">
          <a:xfrm>
            <a:off x="8007770" y="203654"/>
            <a:ext cx="950913" cy="298450"/>
            <a:chOff x="354" y="350"/>
            <a:chExt cx="599" cy="188"/>
          </a:xfrm>
          <a:gradFill>
            <a:gsLst>
              <a:gs pos="0">
                <a:srgbClr val="C7E631"/>
              </a:gs>
              <a:gs pos="50000">
                <a:srgbClr val="80BA27"/>
              </a:gs>
              <a:gs pos="100000">
                <a:srgbClr val="8AD215"/>
              </a:gs>
            </a:gsLst>
            <a:lin ang="2700000" scaled="1"/>
          </a:gradFill>
        </p:grpSpPr>
        <p:sp>
          <p:nvSpPr>
            <p:cNvPr id="9" name="Freeform 35"/>
            <p:cNvSpPr>
              <a:spLocks/>
            </p:cNvSpPr>
            <p:nvPr/>
          </p:nvSpPr>
          <p:spPr bwMode="auto">
            <a:xfrm>
              <a:off x="354" y="350"/>
              <a:ext cx="145" cy="188"/>
            </a:xfrm>
            <a:custGeom>
              <a:avLst/>
              <a:gdLst>
                <a:gd name="T0" fmla="*/ 145 w 145"/>
                <a:gd name="T1" fmla="*/ 188 h 188"/>
                <a:gd name="T2" fmla="*/ 0 w 145"/>
                <a:gd name="T3" fmla="*/ 188 h 188"/>
                <a:gd name="T4" fmla="*/ 0 w 145"/>
                <a:gd name="T5" fmla="*/ 138 h 188"/>
                <a:gd name="T6" fmla="*/ 10 w 145"/>
                <a:gd name="T7" fmla="*/ 138 h 188"/>
                <a:gd name="T8" fmla="*/ 10 w 145"/>
                <a:gd name="T9" fmla="*/ 50 h 188"/>
                <a:gd name="T10" fmla="*/ 0 w 145"/>
                <a:gd name="T11" fmla="*/ 50 h 188"/>
                <a:gd name="T12" fmla="*/ 0 w 145"/>
                <a:gd name="T13" fmla="*/ 0 h 188"/>
                <a:gd name="T14" fmla="*/ 79 w 145"/>
                <a:gd name="T15" fmla="*/ 0 h 188"/>
                <a:gd name="T16" fmla="*/ 79 w 145"/>
                <a:gd name="T17" fmla="*/ 50 h 188"/>
                <a:gd name="T18" fmla="*/ 66 w 145"/>
                <a:gd name="T19" fmla="*/ 50 h 188"/>
                <a:gd name="T20" fmla="*/ 66 w 145"/>
                <a:gd name="T21" fmla="*/ 138 h 188"/>
                <a:gd name="T22" fmla="*/ 89 w 145"/>
                <a:gd name="T23" fmla="*/ 138 h 188"/>
                <a:gd name="T24" fmla="*/ 89 w 145"/>
                <a:gd name="T25" fmla="*/ 118 h 188"/>
                <a:gd name="T26" fmla="*/ 145 w 145"/>
                <a:gd name="T27" fmla="*/ 118 h 188"/>
                <a:gd name="T28" fmla="*/ 145 w 145"/>
                <a:gd name="T29" fmla="*/ 188 h 1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45" h="188">
                  <a:moveTo>
                    <a:pt x="145" y="188"/>
                  </a:moveTo>
                  <a:lnTo>
                    <a:pt x="0" y="188"/>
                  </a:lnTo>
                  <a:lnTo>
                    <a:pt x="0" y="138"/>
                  </a:lnTo>
                  <a:lnTo>
                    <a:pt x="10" y="138"/>
                  </a:lnTo>
                  <a:lnTo>
                    <a:pt x="10" y="50"/>
                  </a:lnTo>
                  <a:lnTo>
                    <a:pt x="0" y="50"/>
                  </a:lnTo>
                  <a:lnTo>
                    <a:pt x="0" y="0"/>
                  </a:lnTo>
                  <a:lnTo>
                    <a:pt x="79" y="0"/>
                  </a:lnTo>
                  <a:lnTo>
                    <a:pt x="79" y="50"/>
                  </a:lnTo>
                  <a:lnTo>
                    <a:pt x="66" y="50"/>
                  </a:lnTo>
                  <a:lnTo>
                    <a:pt x="66" y="138"/>
                  </a:lnTo>
                  <a:lnTo>
                    <a:pt x="89" y="138"/>
                  </a:lnTo>
                  <a:lnTo>
                    <a:pt x="89" y="118"/>
                  </a:lnTo>
                  <a:lnTo>
                    <a:pt x="145" y="118"/>
                  </a:lnTo>
                  <a:lnTo>
                    <a:pt x="145"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zh-CN" altLang="en-US" kern="0">
                <a:solidFill>
                  <a:sysClr val="windowText" lastClr="000000"/>
                </a:solidFill>
              </a:endParaRPr>
            </a:p>
          </p:txBody>
        </p:sp>
        <p:sp>
          <p:nvSpPr>
            <p:cNvPr id="10" name="Freeform 36"/>
            <p:cNvSpPr>
              <a:spLocks noEditPoints="1"/>
            </p:cNvSpPr>
            <p:nvPr/>
          </p:nvSpPr>
          <p:spPr bwMode="auto">
            <a:xfrm>
              <a:off x="511"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162 h 188"/>
                <a:gd name="T18" fmla="*/ 78 w 134"/>
                <a:gd name="T19" fmla="*/ 138 h 188"/>
                <a:gd name="T20" fmla="*/ 78 w 134"/>
                <a:gd name="T21" fmla="*/ 50 h 188"/>
                <a:gd name="T22" fmla="*/ 56 w 134"/>
                <a:gd name="T23" fmla="*/ 50 h 188"/>
                <a:gd name="T24" fmla="*/ 56 w 134"/>
                <a:gd name="T25" fmla="*/ 138 h 188"/>
                <a:gd name="T26" fmla="*/ 78 w 134"/>
                <a:gd name="T27" fmla="*/ 138 h 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4" h="188">
                  <a:moveTo>
                    <a:pt x="134" y="162"/>
                  </a:moveTo>
                  <a:lnTo>
                    <a:pt x="104" y="188"/>
                  </a:lnTo>
                  <a:lnTo>
                    <a:pt x="30" y="188"/>
                  </a:lnTo>
                  <a:lnTo>
                    <a:pt x="0" y="162"/>
                  </a:lnTo>
                  <a:lnTo>
                    <a:pt x="0" y="26"/>
                  </a:lnTo>
                  <a:lnTo>
                    <a:pt x="30" y="0"/>
                  </a:lnTo>
                  <a:lnTo>
                    <a:pt x="104" y="0"/>
                  </a:lnTo>
                  <a:lnTo>
                    <a:pt x="134" y="26"/>
                  </a:lnTo>
                  <a:lnTo>
                    <a:pt x="134" y="162"/>
                  </a:lnTo>
                  <a:close/>
                  <a:moveTo>
                    <a:pt x="78" y="138"/>
                  </a:moveTo>
                  <a:lnTo>
                    <a:pt x="78" y="50"/>
                  </a:lnTo>
                  <a:lnTo>
                    <a:pt x="56" y="50"/>
                  </a:lnTo>
                  <a:lnTo>
                    <a:pt x="56" y="138"/>
                  </a:lnTo>
                  <a:lnTo>
                    <a:pt x="78"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zh-CN" altLang="en-US" kern="0">
                <a:solidFill>
                  <a:sysClr val="windowText" lastClr="000000"/>
                </a:solidFill>
              </a:endParaRPr>
            </a:p>
          </p:txBody>
        </p:sp>
        <p:sp>
          <p:nvSpPr>
            <p:cNvPr id="11" name="Freeform 37"/>
            <p:cNvSpPr>
              <a:spLocks/>
            </p:cNvSpPr>
            <p:nvPr/>
          </p:nvSpPr>
          <p:spPr bwMode="auto">
            <a:xfrm>
              <a:off x="665"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74 h 188"/>
                <a:gd name="T18" fmla="*/ 78 w 134"/>
                <a:gd name="T19" fmla="*/ 74 h 188"/>
                <a:gd name="T20" fmla="*/ 78 w 134"/>
                <a:gd name="T21" fmla="*/ 50 h 188"/>
                <a:gd name="T22" fmla="*/ 56 w 134"/>
                <a:gd name="T23" fmla="*/ 50 h 188"/>
                <a:gd name="T24" fmla="*/ 56 w 134"/>
                <a:gd name="T25" fmla="*/ 138 h 188"/>
                <a:gd name="T26" fmla="*/ 78 w 134"/>
                <a:gd name="T27" fmla="*/ 138 h 188"/>
                <a:gd name="T28" fmla="*/ 78 w 134"/>
                <a:gd name="T29" fmla="*/ 128 h 188"/>
                <a:gd name="T30" fmla="*/ 66 w 134"/>
                <a:gd name="T31" fmla="*/ 128 h 188"/>
                <a:gd name="T32" fmla="*/ 66 w 134"/>
                <a:gd name="T33" fmla="*/ 84 h 188"/>
                <a:gd name="T34" fmla="*/ 134 w 134"/>
                <a:gd name="T35" fmla="*/ 84 h 188"/>
                <a:gd name="T36" fmla="*/ 134 w 134"/>
                <a:gd name="T37" fmla="*/ 162 h 18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4" h="188">
                  <a:moveTo>
                    <a:pt x="134" y="162"/>
                  </a:moveTo>
                  <a:lnTo>
                    <a:pt x="104" y="188"/>
                  </a:lnTo>
                  <a:lnTo>
                    <a:pt x="30" y="188"/>
                  </a:lnTo>
                  <a:lnTo>
                    <a:pt x="0" y="162"/>
                  </a:lnTo>
                  <a:lnTo>
                    <a:pt x="0" y="26"/>
                  </a:lnTo>
                  <a:lnTo>
                    <a:pt x="30" y="0"/>
                  </a:lnTo>
                  <a:lnTo>
                    <a:pt x="104" y="0"/>
                  </a:lnTo>
                  <a:lnTo>
                    <a:pt x="134" y="26"/>
                  </a:lnTo>
                  <a:lnTo>
                    <a:pt x="134" y="74"/>
                  </a:lnTo>
                  <a:lnTo>
                    <a:pt x="78" y="74"/>
                  </a:lnTo>
                  <a:lnTo>
                    <a:pt x="78" y="50"/>
                  </a:lnTo>
                  <a:lnTo>
                    <a:pt x="56" y="50"/>
                  </a:lnTo>
                  <a:lnTo>
                    <a:pt x="56" y="138"/>
                  </a:lnTo>
                  <a:lnTo>
                    <a:pt x="78" y="138"/>
                  </a:lnTo>
                  <a:lnTo>
                    <a:pt x="78" y="128"/>
                  </a:lnTo>
                  <a:lnTo>
                    <a:pt x="66" y="128"/>
                  </a:lnTo>
                  <a:lnTo>
                    <a:pt x="66" y="84"/>
                  </a:lnTo>
                  <a:lnTo>
                    <a:pt x="134" y="84"/>
                  </a:lnTo>
                  <a:lnTo>
                    <a:pt x="134" y="1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zh-CN" altLang="en-US" kern="0">
                <a:solidFill>
                  <a:sysClr val="windowText" lastClr="000000"/>
                </a:solidFill>
              </a:endParaRPr>
            </a:p>
          </p:txBody>
        </p:sp>
        <p:sp>
          <p:nvSpPr>
            <p:cNvPr id="12" name="Freeform 38"/>
            <p:cNvSpPr>
              <a:spLocks noEditPoints="1"/>
            </p:cNvSpPr>
            <p:nvPr/>
          </p:nvSpPr>
          <p:spPr bwMode="auto">
            <a:xfrm>
              <a:off x="819" y="350"/>
              <a:ext cx="134" cy="188"/>
            </a:xfrm>
            <a:custGeom>
              <a:avLst/>
              <a:gdLst>
                <a:gd name="T0" fmla="*/ 134 w 134"/>
                <a:gd name="T1" fmla="*/ 162 h 188"/>
                <a:gd name="T2" fmla="*/ 104 w 134"/>
                <a:gd name="T3" fmla="*/ 188 h 188"/>
                <a:gd name="T4" fmla="*/ 30 w 134"/>
                <a:gd name="T5" fmla="*/ 188 h 188"/>
                <a:gd name="T6" fmla="*/ 0 w 134"/>
                <a:gd name="T7" fmla="*/ 162 h 188"/>
                <a:gd name="T8" fmla="*/ 0 w 134"/>
                <a:gd name="T9" fmla="*/ 26 h 188"/>
                <a:gd name="T10" fmla="*/ 30 w 134"/>
                <a:gd name="T11" fmla="*/ 0 h 188"/>
                <a:gd name="T12" fmla="*/ 104 w 134"/>
                <a:gd name="T13" fmla="*/ 0 h 188"/>
                <a:gd name="T14" fmla="*/ 134 w 134"/>
                <a:gd name="T15" fmla="*/ 26 h 188"/>
                <a:gd name="T16" fmla="*/ 134 w 134"/>
                <a:gd name="T17" fmla="*/ 162 h 188"/>
                <a:gd name="T18" fmla="*/ 78 w 134"/>
                <a:gd name="T19" fmla="*/ 138 h 188"/>
                <a:gd name="T20" fmla="*/ 78 w 134"/>
                <a:gd name="T21" fmla="*/ 50 h 188"/>
                <a:gd name="T22" fmla="*/ 56 w 134"/>
                <a:gd name="T23" fmla="*/ 50 h 188"/>
                <a:gd name="T24" fmla="*/ 56 w 134"/>
                <a:gd name="T25" fmla="*/ 138 h 188"/>
                <a:gd name="T26" fmla="*/ 78 w 134"/>
                <a:gd name="T27" fmla="*/ 138 h 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4" h="188">
                  <a:moveTo>
                    <a:pt x="134" y="162"/>
                  </a:moveTo>
                  <a:lnTo>
                    <a:pt x="104" y="188"/>
                  </a:lnTo>
                  <a:lnTo>
                    <a:pt x="30" y="188"/>
                  </a:lnTo>
                  <a:lnTo>
                    <a:pt x="0" y="162"/>
                  </a:lnTo>
                  <a:lnTo>
                    <a:pt x="0" y="26"/>
                  </a:lnTo>
                  <a:lnTo>
                    <a:pt x="30" y="0"/>
                  </a:lnTo>
                  <a:lnTo>
                    <a:pt x="104" y="0"/>
                  </a:lnTo>
                  <a:lnTo>
                    <a:pt x="134" y="26"/>
                  </a:lnTo>
                  <a:lnTo>
                    <a:pt x="134" y="162"/>
                  </a:lnTo>
                  <a:close/>
                  <a:moveTo>
                    <a:pt x="78" y="138"/>
                  </a:moveTo>
                  <a:lnTo>
                    <a:pt x="78" y="50"/>
                  </a:lnTo>
                  <a:lnTo>
                    <a:pt x="56" y="50"/>
                  </a:lnTo>
                  <a:lnTo>
                    <a:pt x="56" y="138"/>
                  </a:lnTo>
                  <a:lnTo>
                    <a:pt x="78"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zh-CN" altLang="en-US" kern="0">
                <a:solidFill>
                  <a:sysClr val="windowText" lastClr="000000"/>
                </a:solidFill>
              </a:endParaRPr>
            </a:p>
          </p:txBody>
        </p:sp>
      </p:grpSp>
      <p:cxnSp>
        <p:nvCxnSpPr>
          <p:cNvPr id="13" name="直接连接符 12"/>
          <p:cNvCxnSpPr/>
          <p:nvPr userDrawn="1"/>
        </p:nvCxnSpPr>
        <p:spPr>
          <a:xfrm>
            <a:off x="0" y="4876006"/>
            <a:ext cx="7668344" cy="0"/>
          </a:xfrm>
          <a:prstGeom prst="line">
            <a:avLst/>
          </a:prstGeom>
          <a:ln>
            <a:solidFill>
              <a:srgbClr val="80BA27">
                <a:alpha val="33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3256222"/>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2949653"/>
      </p:ext>
    </p:extLst>
  </p:cSld>
  <p:clrMapOvr>
    <a:masterClrMapping/>
  </p:clrMapOvr>
  <p:transition spd="slow">
    <p:wip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zh-CN" altLang="en-US" smtClean="0"/>
              <a:t>单击此处编辑母版副标题样式</a:t>
            </a:r>
            <a:endParaRPr lang="zh-CN" altLang="en-US"/>
          </a:p>
        </p:txBody>
      </p:sp>
      <p:sp>
        <p:nvSpPr>
          <p:cNvPr id="4" name="日期占位符 3"/>
          <p:cNvSpPr>
            <a:spLocks noGrp="1" noChangeArrowheads="1"/>
          </p:cNvSpPr>
          <p:nvPr>
            <p:ph type="dt" sz="half" idx="10"/>
          </p:nvPr>
        </p:nvSpPr>
        <p:spPr>
          <a:ln/>
        </p:spPr>
        <p:txBody>
          <a:bodyPr/>
          <a:lstStyle>
            <a:lvl1pPr>
              <a:defRPr/>
            </a:lvl1pPr>
          </a:lstStyle>
          <a:p>
            <a:pPr>
              <a:defRPr/>
            </a:pPr>
            <a:fld id="{F66661C9-3F80-416B-9E85-B833AC8A7AEB}" type="datetimeFigureOut">
              <a:rPr lang="zh-CN" altLang="en-US"/>
              <a:pPr>
                <a:defRPr/>
              </a:pPr>
              <a:t>2016/11/6</a:t>
            </a:fld>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E402091B-3C4C-40AF-8AF6-A4D9AFE8B797}" type="slidenum">
              <a:rPr lang="zh-CN" altLang="en-US"/>
              <a:pPr>
                <a:defRPr/>
              </a:pPr>
              <a:t>‹#›</a:t>
            </a:fld>
            <a:endParaRPr lang="zh-CN" altLang="en-US"/>
          </a:p>
        </p:txBody>
      </p:sp>
    </p:spTree>
    <p:extLst>
      <p:ext uri="{BB962C8B-B14F-4D97-AF65-F5344CB8AC3E}">
        <p14:creationId xmlns:p14="http://schemas.microsoft.com/office/powerpoint/2010/main" val="3764081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noChangeArrowheads="1"/>
          </p:cNvSpPr>
          <p:nvPr>
            <p:ph type="dt" sz="half" idx="10"/>
          </p:nvPr>
        </p:nvSpPr>
        <p:spPr>
          <a:ln/>
        </p:spPr>
        <p:txBody>
          <a:bodyPr/>
          <a:lstStyle>
            <a:lvl1pPr>
              <a:defRPr/>
            </a:lvl1pPr>
          </a:lstStyle>
          <a:p>
            <a:pPr>
              <a:defRPr/>
            </a:pPr>
            <a:fld id="{57E97A46-D52D-42FF-8CAB-E367B1E23AF4}" type="datetimeFigureOut">
              <a:rPr lang="zh-CN" altLang="en-US"/>
              <a:pPr>
                <a:defRPr/>
              </a:pPr>
              <a:t>2016/11/6</a:t>
            </a:fld>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AB8D06C7-CA37-487C-9B9E-9FC876FB4693}" type="slidenum">
              <a:rPr lang="zh-CN" altLang="en-US"/>
              <a:pPr>
                <a:defRPr/>
              </a:pPr>
              <a:t>‹#›</a:t>
            </a:fld>
            <a:endParaRPr lang="zh-CN" altLang="en-US"/>
          </a:p>
        </p:txBody>
      </p:sp>
    </p:spTree>
    <p:extLst>
      <p:ext uri="{BB962C8B-B14F-4D97-AF65-F5344CB8AC3E}">
        <p14:creationId xmlns:p14="http://schemas.microsoft.com/office/powerpoint/2010/main" val="11900014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710" y="3305176"/>
            <a:ext cx="7772400" cy="1021556"/>
          </a:xfrm>
        </p:spPr>
        <p:txBody>
          <a:bodyPr anchor="t"/>
          <a:lstStyle>
            <a:lvl1pPr algn="l">
              <a:defRPr sz="3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710" y="2180035"/>
            <a:ext cx="7772400" cy="1125140"/>
          </a:xfrm>
        </p:spPr>
        <p:txBody>
          <a:bodyPr anchor="b"/>
          <a:lstStyle>
            <a:lvl1pPr marL="0" indent="0">
              <a:buNone/>
              <a:defRPr sz="1500"/>
            </a:lvl1pPr>
            <a:lvl2pPr marL="342900" indent="0">
              <a:buNone/>
              <a:defRPr sz="1400"/>
            </a:lvl2pPr>
            <a:lvl3pPr marL="685800" indent="0">
              <a:buNone/>
              <a:defRPr sz="1200"/>
            </a:lvl3pPr>
            <a:lvl4pPr marL="1028700" indent="0">
              <a:buNone/>
              <a:defRPr sz="1100"/>
            </a:lvl4pPr>
            <a:lvl5pPr marL="1371600" indent="0">
              <a:buNone/>
              <a:defRPr sz="1100"/>
            </a:lvl5pPr>
            <a:lvl6pPr marL="1714500" indent="0">
              <a:buNone/>
              <a:defRPr sz="1100"/>
            </a:lvl6pPr>
            <a:lvl7pPr marL="2057400" indent="0">
              <a:buNone/>
              <a:defRPr sz="1100"/>
            </a:lvl7pPr>
            <a:lvl8pPr marL="2400300" indent="0">
              <a:buNone/>
              <a:defRPr sz="1100"/>
            </a:lvl8pPr>
            <a:lvl9pPr marL="2743200" indent="0">
              <a:buNone/>
              <a:defRPr sz="1100"/>
            </a:lvl9pPr>
          </a:lstStyle>
          <a:p>
            <a:pPr lvl="0"/>
            <a:r>
              <a:rPr lang="zh-CN" altLang="en-US" smtClean="0"/>
              <a:t>单击此处编辑母版文本样式</a:t>
            </a:r>
          </a:p>
        </p:txBody>
      </p:sp>
      <p:sp>
        <p:nvSpPr>
          <p:cNvPr id="4" name="日期占位符 3"/>
          <p:cNvSpPr>
            <a:spLocks noGrp="1" noChangeArrowheads="1"/>
          </p:cNvSpPr>
          <p:nvPr>
            <p:ph type="dt" sz="half" idx="10"/>
          </p:nvPr>
        </p:nvSpPr>
        <p:spPr>
          <a:ln/>
        </p:spPr>
        <p:txBody>
          <a:bodyPr/>
          <a:lstStyle>
            <a:lvl1pPr>
              <a:defRPr/>
            </a:lvl1pPr>
          </a:lstStyle>
          <a:p>
            <a:pPr>
              <a:defRPr/>
            </a:pPr>
            <a:fld id="{61E8E5C4-E060-4BD2-B6FA-EA39BF6F4FE8}" type="datetimeFigureOut">
              <a:rPr lang="zh-CN" altLang="en-US"/>
              <a:pPr>
                <a:defRPr/>
              </a:pPr>
              <a:t>2016/11/6</a:t>
            </a:fld>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A8009073-7557-4E1E-9E38-0054E7475512}" type="slidenum">
              <a:rPr lang="zh-CN" altLang="en-US"/>
              <a:pPr>
                <a:defRPr/>
              </a:pPr>
              <a:t>‹#›</a:t>
            </a:fld>
            <a:endParaRPr lang="zh-CN" altLang="en-US"/>
          </a:p>
        </p:txBody>
      </p:sp>
    </p:spTree>
    <p:extLst>
      <p:ext uri="{BB962C8B-B14F-4D97-AF65-F5344CB8AC3E}">
        <p14:creationId xmlns:p14="http://schemas.microsoft.com/office/powerpoint/2010/main" val="24963774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369219"/>
            <a:ext cx="3886200" cy="3263504"/>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29150" y="1369219"/>
            <a:ext cx="3886200" cy="3263504"/>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3"/>
          <p:cNvSpPr>
            <a:spLocks noGrp="1" noChangeArrowheads="1"/>
          </p:cNvSpPr>
          <p:nvPr>
            <p:ph type="dt" sz="half" idx="10"/>
          </p:nvPr>
        </p:nvSpPr>
        <p:spPr>
          <a:ln/>
        </p:spPr>
        <p:txBody>
          <a:bodyPr/>
          <a:lstStyle>
            <a:lvl1pPr>
              <a:defRPr/>
            </a:lvl1pPr>
          </a:lstStyle>
          <a:p>
            <a:pPr>
              <a:defRPr/>
            </a:pPr>
            <a:fld id="{DA3403BC-F337-465F-AF6F-1E457A14192C}" type="datetimeFigureOut">
              <a:rPr lang="zh-CN" altLang="en-US"/>
              <a:pPr>
                <a:defRPr/>
              </a:pPr>
              <a:t>2016/11/6</a:t>
            </a:fld>
            <a:endParaRPr lang="zh-CN" altLang="en-US"/>
          </a:p>
        </p:txBody>
      </p:sp>
      <p:sp>
        <p:nvSpPr>
          <p:cNvPr id="6"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a:ln/>
        </p:spPr>
        <p:txBody>
          <a:bodyPr/>
          <a:lstStyle>
            <a:lvl1pPr>
              <a:defRPr/>
            </a:lvl1pPr>
          </a:lstStyle>
          <a:p>
            <a:pPr>
              <a:defRPr/>
            </a:pPr>
            <a:fld id="{7A8D554F-BD2F-4F2E-B001-7E120D9F2526}" type="slidenum">
              <a:rPr lang="zh-CN" altLang="en-US"/>
              <a:pPr>
                <a:defRPr/>
              </a:pPr>
              <a:t>‹#›</a:t>
            </a:fld>
            <a:endParaRPr lang="zh-CN" altLang="en-US"/>
          </a:p>
        </p:txBody>
      </p:sp>
    </p:spTree>
    <p:extLst>
      <p:ext uri="{BB962C8B-B14F-4D97-AF65-F5344CB8AC3E}">
        <p14:creationId xmlns:p14="http://schemas.microsoft.com/office/powerpoint/2010/main" val="11464120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39791" cy="479822"/>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内容占位符 3"/>
          <p:cNvSpPr>
            <a:spLocks noGrp="1"/>
          </p:cNvSpPr>
          <p:nvPr>
            <p:ph sz="half" idx="2"/>
          </p:nvPr>
        </p:nvSpPr>
        <p:spPr>
          <a:xfrm>
            <a:off x="457200" y="1631156"/>
            <a:ext cx="4039791"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4628" y="1151335"/>
            <a:ext cx="4042172" cy="479822"/>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内容占位符 5"/>
          <p:cNvSpPr>
            <a:spLocks noGrp="1"/>
          </p:cNvSpPr>
          <p:nvPr>
            <p:ph sz="quarter" idx="4"/>
          </p:nvPr>
        </p:nvSpPr>
        <p:spPr>
          <a:xfrm>
            <a:off x="4644628" y="1631156"/>
            <a:ext cx="4042172"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3"/>
          <p:cNvSpPr>
            <a:spLocks noGrp="1" noChangeArrowheads="1"/>
          </p:cNvSpPr>
          <p:nvPr>
            <p:ph type="dt" sz="half" idx="10"/>
          </p:nvPr>
        </p:nvSpPr>
        <p:spPr>
          <a:ln/>
        </p:spPr>
        <p:txBody>
          <a:bodyPr/>
          <a:lstStyle>
            <a:lvl1pPr>
              <a:defRPr/>
            </a:lvl1pPr>
          </a:lstStyle>
          <a:p>
            <a:pPr>
              <a:defRPr/>
            </a:pPr>
            <a:fld id="{C3982ECA-9F0D-4865-8250-13C0697EC1A6}" type="datetimeFigureOut">
              <a:rPr lang="zh-CN" altLang="en-US"/>
              <a:pPr>
                <a:defRPr/>
              </a:pPr>
              <a:t>2016/11/6</a:t>
            </a:fld>
            <a:endParaRPr lang="zh-CN" altLang="en-US"/>
          </a:p>
        </p:txBody>
      </p:sp>
      <p:sp>
        <p:nvSpPr>
          <p:cNvPr id="8"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5"/>
          <p:cNvSpPr>
            <a:spLocks noGrp="1" noChangeArrowheads="1"/>
          </p:cNvSpPr>
          <p:nvPr>
            <p:ph type="sldNum" sz="quarter" idx="12"/>
          </p:nvPr>
        </p:nvSpPr>
        <p:spPr>
          <a:ln/>
        </p:spPr>
        <p:txBody>
          <a:bodyPr/>
          <a:lstStyle>
            <a:lvl1pPr>
              <a:defRPr/>
            </a:lvl1pPr>
          </a:lstStyle>
          <a:p>
            <a:pPr>
              <a:defRPr/>
            </a:pPr>
            <a:fld id="{9412A6E0-2D63-4757-AEEC-B320093F2869}" type="slidenum">
              <a:rPr lang="zh-CN" altLang="en-US"/>
              <a:pPr>
                <a:defRPr/>
              </a:pPr>
              <a:t>‹#›</a:t>
            </a:fld>
            <a:endParaRPr lang="zh-CN" altLang="en-US"/>
          </a:p>
        </p:txBody>
      </p:sp>
    </p:spTree>
    <p:extLst>
      <p:ext uri="{BB962C8B-B14F-4D97-AF65-F5344CB8AC3E}">
        <p14:creationId xmlns:p14="http://schemas.microsoft.com/office/powerpoint/2010/main" val="11193801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noChangeArrowheads="1"/>
          </p:cNvSpPr>
          <p:nvPr>
            <p:ph type="dt" sz="half" idx="10"/>
          </p:nvPr>
        </p:nvSpPr>
        <p:spPr>
          <a:ln/>
        </p:spPr>
        <p:txBody>
          <a:bodyPr/>
          <a:lstStyle>
            <a:lvl1pPr>
              <a:defRPr/>
            </a:lvl1pPr>
          </a:lstStyle>
          <a:p>
            <a:pPr>
              <a:defRPr/>
            </a:pPr>
            <a:fld id="{D01458B0-0A78-4FA5-BBB1-C57A2C3FCFA8}" type="datetimeFigureOut">
              <a:rPr lang="zh-CN" altLang="en-US"/>
              <a:pPr>
                <a:defRPr/>
              </a:pPr>
              <a:t>2016/11/6</a:t>
            </a:fld>
            <a:endParaRPr lang="zh-CN" altLang="en-US"/>
          </a:p>
        </p:txBody>
      </p:sp>
      <p:sp>
        <p:nvSpPr>
          <p:cNvPr id="4"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5"/>
          <p:cNvSpPr>
            <a:spLocks noGrp="1" noChangeArrowheads="1"/>
          </p:cNvSpPr>
          <p:nvPr>
            <p:ph type="sldNum" sz="quarter" idx="12"/>
          </p:nvPr>
        </p:nvSpPr>
        <p:spPr>
          <a:ln/>
        </p:spPr>
        <p:txBody>
          <a:bodyPr/>
          <a:lstStyle>
            <a:lvl1pPr>
              <a:defRPr/>
            </a:lvl1pPr>
          </a:lstStyle>
          <a:p>
            <a:pPr>
              <a:defRPr/>
            </a:pPr>
            <a:fld id="{50D2AA81-88F7-4BD5-93D9-4517C8555598}" type="slidenum">
              <a:rPr lang="zh-CN" altLang="en-US"/>
              <a:pPr>
                <a:defRPr/>
              </a:pPr>
              <a:t>‹#›</a:t>
            </a:fld>
            <a:endParaRPr lang="zh-CN" altLang="en-US"/>
          </a:p>
        </p:txBody>
      </p:sp>
    </p:spTree>
    <p:extLst>
      <p:ext uri="{BB962C8B-B14F-4D97-AF65-F5344CB8AC3E}">
        <p14:creationId xmlns:p14="http://schemas.microsoft.com/office/powerpoint/2010/main" val="570680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C6917A98-DC89-415B-90C2-FF896C2376AA}"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C82F65E9-F25A-49E1-9E39-F7A4F8E4155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010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noChangeArrowheads="1"/>
          </p:cNvSpPr>
          <p:nvPr>
            <p:ph type="dt" sz="half" idx="10"/>
          </p:nvPr>
        </p:nvSpPr>
        <p:spPr>
          <a:ln/>
        </p:spPr>
        <p:txBody>
          <a:bodyPr/>
          <a:lstStyle>
            <a:lvl1pPr>
              <a:defRPr/>
            </a:lvl1pPr>
          </a:lstStyle>
          <a:p>
            <a:pPr>
              <a:defRPr/>
            </a:pPr>
            <a:fld id="{E9D328E2-72C7-4027-B44E-E995CD6FA97A}" type="datetimeFigureOut">
              <a:rPr lang="zh-CN" altLang="en-US"/>
              <a:pPr>
                <a:defRPr/>
              </a:pPr>
              <a:t>2016/11/6</a:t>
            </a:fld>
            <a:endParaRPr lang="zh-CN" altLang="en-US"/>
          </a:p>
        </p:txBody>
      </p:sp>
      <p:sp>
        <p:nvSpPr>
          <p:cNvPr id="3"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5"/>
          <p:cNvSpPr>
            <a:spLocks noGrp="1" noChangeArrowheads="1"/>
          </p:cNvSpPr>
          <p:nvPr>
            <p:ph type="sldNum" sz="quarter" idx="12"/>
          </p:nvPr>
        </p:nvSpPr>
        <p:spPr>
          <a:ln/>
        </p:spPr>
        <p:txBody>
          <a:bodyPr/>
          <a:lstStyle>
            <a:lvl1pPr>
              <a:defRPr/>
            </a:lvl1pPr>
          </a:lstStyle>
          <a:p>
            <a:pPr>
              <a:defRPr/>
            </a:pPr>
            <a:fld id="{962F8959-D45E-4593-8A44-90B88A1D4953}" type="slidenum">
              <a:rPr lang="zh-CN" altLang="en-US"/>
              <a:pPr>
                <a:defRPr/>
              </a:pPr>
              <a:t>‹#›</a:t>
            </a:fld>
            <a:endParaRPr lang="zh-CN" altLang="en-US"/>
          </a:p>
        </p:txBody>
      </p:sp>
    </p:spTree>
    <p:extLst>
      <p:ext uri="{BB962C8B-B14F-4D97-AF65-F5344CB8AC3E}">
        <p14:creationId xmlns:p14="http://schemas.microsoft.com/office/powerpoint/2010/main" val="2135279158"/>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4787"/>
            <a:ext cx="3008710" cy="871538"/>
          </a:xfrm>
        </p:spPr>
        <p:txBody>
          <a:bodyPr anchor="b"/>
          <a:lstStyle>
            <a:lvl1pPr algn="l">
              <a:defRPr sz="15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448" y="204788"/>
            <a:ext cx="5111353"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076326"/>
            <a:ext cx="3008710" cy="3518297"/>
          </a:xfrm>
        </p:spPr>
        <p:txBody>
          <a:bodyPr/>
          <a:lstStyle>
            <a:lvl1pPr marL="0" indent="0">
              <a:buNone/>
              <a:defRPr sz="1100"/>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lang="zh-CN" altLang="en-US" smtClean="0"/>
              <a:t>单击此处编辑母版文本样式</a:t>
            </a:r>
          </a:p>
        </p:txBody>
      </p:sp>
      <p:sp>
        <p:nvSpPr>
          <p:cNvPr id="5" name="日期占位符 3"/>
          <p:cNvSpPr>
            <a:spLocks noGrp="1" noChangeArrowheads="1"/>
          </p:cNvSpPr>
          <p:nvPr>
            <p:ph type="dt" sz="half" idx="10"/>
          </p:nvPr>
        </p:nvSpPr>
        <p:spPr>
          <a:ln/>
        </p:spPr>
        <p:txBody>
          <a:bodyPr/>
          <a:lstStyle>
            <a:lvl1pPr>
              <a:defRPr/>
            </a:lvl1pPr>
          </a:lstStyle>
          <a:p>
            <a:pPr>
              <a:defRPr/>
            </a:pPr>
            <a:fld id="{E6699419-7BC5-4DDC-B6EE-3980C26E6FA3}" type="datetimeFigureOut">
              <a:rPr lang="zh-CN" altLang="en-US"/>
              <a:pPr>
                <a:defRPr/>
              </a:pPr>
              <a:t>2016/11/6</a:t>
            </a:fld>
            <a:endParaRPr lang="zh-CN" altLang="en-US"/>
          </a:p>
        </p:txBody>
      </p:sp>
      <p:sp>
        <p:nvSpPr>
          <p:cNvPr id="6"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a:ln/>
        </p:spPr>
        <p:txBody>
          <a:bodyPr/>
          <a:lstStyle>
            <a:lvl1pPr>
              <a:defRPr/>
            </a:lvl1pPr>
          </a:lstStyle>
          <a:p>
            <a:pPr>
              <a:defRPr/>
            </a:pPr>
            <a:fld id="{A84C96B0-1269-42F7-8BC9-C044B041852E}" type="slidenum">
              <a:rPr lang="zh-CN" altLang="en-US"/>
              <a:pPr>
                <a:defRPr/>
              </a:pPr>
              <a:t>‹#›</a:t>
            </a:fld>
            <a:endParaRPr lang="zh-CN" altLang="en-US"/>
          </a:p>
        </p:txBody>
      </p:sp>
    </p:spTree>
    <p:extLst>
      <p:ext uri="{BB962C8B-B14F-4D97-AF65-F5344CB8AC3E}">
        <p14:creationId xmlns:p14="http://schemas.microsoft.com/office/powerpoint/2010/main" val="4915385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1891" y="3600450"/>
            <a:ext cx="5486400" cy="425054"/>
          </a:xfrm>
        </p:spPr>
        <p:txBody>
          <a:bodyPr anchor="b"/>
          <a:lstStyle>
            <a:lvl1pPr algn="l">
              <a:defRPr sz="15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1891"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zh-CN" altLang="en-US" noProof="0" smtClean="0"/>
          </a:p>
        </p:txBody>
      </p:sp>
      <p:sp>
        <p:nvSpPr>
          <p:cNvPr id="4" name="文本占位符 3"/>
          <p:cNvSpPr>
            <a:spLocks noGrp="1"/>
          </p:cNvSpPr>
          <p:nvPr>
            <p:ph type="body" sz="half" idx="2"/>
          </p:nvPr>
        </p:nvSpPr>
        <p:spPr>
          <a:xfrm>
            <a:off x="1791891" y="4025503"/>
            <a:ext cx="5486400" cy="603647"/>
          </a:xfrm>
        </p:spPr>
        <p:txBody>
          <a:bodyPr/>
          <a:lstStyle>
            <a:lvl1pPr marL="0" indent="0">
              <a:buNone/>
              <a:defRPr sz="1100"/>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lang="zh-CN" altLang="en-US" smtClean="0"/>
              <a:t>单击此处编辑母版文本样式</a:t>
            </a:r>
          </a:p>
        </p:txBody>
      </p:sp>
      <p:sp>
        <p:nvSpPr>
          <p:cNvPr id="5" name="日期占位符 3"/>
          <p:cNvSpPr>
            <a:spLocks noGrp="1" noChangeArrowheads="1"/>
          </p:cNvSpPr>
          <p:nvPr>
            <p:ph type="dt" sz="half" idx="10"/>
          </p:nvPr>
        </p:nvSpPr>
        <p:spPr>
          <a:ln/>
        </p:spPr>
        <p:txBody>
          <a:bodyPr/>
          <a:lstStyle>
            <a:lvl1pPr>
              <a:defRPr/>
            </a:lvl1pPr>
          </a:lstStyle>
          <a:p>
            <a:pPr>
              <a:defRPr/>
            </a:pPr>
            <a:fld id="{0ACFD738-A394-42C5-9F8D-24787B1FFD3C}" type="datetimeFigureOut">
              <a:rPr lang="zh-CN" altLang="en-US"/>
              <a:pPr>
                <a:defRPr/>
              </a:pPr>
              <a:t>2016/11/6</a:t>
            </a:fld>
            <a:endParaRPr lang="zh-CN" altLang="en-US"/>
          </a:p>
        </p:txBody>
      </p:sp>
      <p:sp>
        <p:nvSpPr>
          <p:cNvPr id="6"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a:ln/>
        </p:spPr>
        <p:txBody>
          <a:bodyPr/>
          <a:lstStyle>
            <a:lvl1pPr>
              <a:defRPr/>
            </a:lvl1pPr>
          </a:lstStyle>
          <a:p>
            <a:pPr>
              <a:defRPr/>
            </a:pPr>
            <a:fld id="{26269269-B195-4E5B-B360-39DE6C8F7A56}" type="slidenum">
              <a:rPr lang="zh-CN" altLang="en-US"/>
              <a:pPr>
                <a:defRPr/>
              </a:pPr>
              <a:t>‹#›</a:t>
            </a:fld>
            <a:endParaRPr lang="zh-CN" altLang="en-US"/>
          </a:p>
        </p:txBody>
      </p:sp>
    </p:spTree>
    <p:extLst>
      <p:ext uri="{BB962C8B-B14F-4D97-AF65-F5344CB8AC3E}">
        <p14:creationId xmlns:p14="http://schemas.microsoft.com/office/powerpoint/2010/main" val="38341148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noChangeArrowheads="1"/>
          </p:cNvSpPr>
          <p:nvPr>
            <p:ph type="dt" sz="half" idx="10"/>
          </p:nvPr>
        </p:nvSpPr>
        <p:spPr>
          <a:ln/>
        </p:spPr>
        <p:txBody>
          <a:bodyPr/>
          <a:lstStyle>
            <a:lvl1pPr>
              <a:defRPr/>
            </a:lvl1pPr>
          </a:lstStyle>
          <a:p>
            <a:pPr>
              <a:defRPr/>
            </a:pPr>
            <a:fld id="{8071FB94-0F0C-44D4-901E-40D02B84EE8F}" type="datetimeFigureOut">
              <a:rPr lang="zh-CN" altLang="en-US"/>
              <a:pPr>
                <a:defRPr/>
              </a:pPr>
              <a:t>2016/11/6</a:t>
            </a:fld>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AAFD3635-5110-4DE4-ACDF-3270F56B99C3}" type="slidenum">
              <a:rPr lang="zh-CN" altLang="en-US"/>
              <a:pPr>
                <a:defRPr/>
              </a:pPr>
              <a:t>‹#›</a:t>
            </a:fld>
            <a:endParaRPr lang="zh-CN" altLang="en-US"/>
          </a:p>
        </p:txBody>
      </p:sp>
    </p:spTree>
    <p:extLst>
      <p:ext uri="{BB962C8B-B14F-4D97-AF65-F5344CB8AC3E}">
        <p14:creationId xmlns:p14="http://schemas.microsoft.com/office/powerpoint/2010/main" val="14599497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noChangeArrowheads="1"/>
          </p:cNvSpPr>
          <p:nvPr>
            <p:ph type="dt" sz="half" idx="10"/>
          </p:nvPr>
        </p:nvSpPr>
        <p:spPr>
          <a:ln/>
        </p:spPr>
        <p:txBody>
          <a:bodyPr/>
          <a:lstStyle>
            <a:lvl1pPr>
              <a:defRPr/>
            </a:lvl1pPr>
          </a:lstStyle>
          <a:p>
            <a:pPr>
              <a:defRPr/>
            </a:pPr>
            <a:fld id="{28D56DF3-132E-4558-A329-DB300AB5FE99}" type="datetimeFigureOut">
              <a:rPr lang="zh-CN" altLang="en-US"/>
              <a:pPr>
                <a:defRPr/>
              </a:pPr>
              <a:t>2016/11/6</a:t>
            </a:fld>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C12AC5E8-143E-4C8E-8D68-2D651D77EDEF}" type="slidenum">
              <a:rPr lang="zh-CN" altLang="en-US"/>
              <a:pPr>
                <a:defRPr/>
              </a:pPr>
              <a:t>‹#›</a:t>
            </a:fld>
            <a:endParaRPr lang="zh-CN" altLang="en-US"/>
          </a:p>
        </p:txBody>
      </p:sp>
    </p:spTree>
    <p:extLst>
      <p:ext uri="{BB962C8B-B14F-4D97-AF65-F5344CB8AC3E}">
        <p14:creationId xmlns:p14="http://schemas.microsoft.com/office/powerpoint/2010/main" val="38991426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1741605"/>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标题和内容">
    <p:bg>
      <p:bgPr>
        <a:gradFill flip="none" rotWithShape="1">
          <a:gsLst>
            <a:gs pos="0">
              <a:schemeClr val="bg1">
                <a:lumMod val="85000"/>
              </a:schemeClr>
            </a:gs>
            <a:gs pos="100000">
              <a:schemeClr val="bg1">
                <a:lumMod val="95000"/>
              </a:schemeClr>
            </a:gs>
          </a:gsLst>
          <a:lin ang="18900000" scaled="1"/>
          <a:tileRect/>
        </a:gradFill>
        <a:effectLst/>
      </p:bgPr>
    </p:bg>
    <p:spTree>
      <p:nvGrpSpPr>
        <p:cNvPr id="1" name=""/>
        <p:cNvGrpSpPr/>
        <p:nvPr/>
      </p:nvGrpSpPr>
      <p:grpSpPr>
        <a:xfrm>
          <a:off x="0" y="0"/>
          <a:ext cx="0" cy="0"/>
          <a:chOff x="0" y="0"/>
          <a:chExt cx="0" cy="0"/>
        </a:xfrm>
      </p:grpSpPr>
      <p:sp>
        <p:nvSpPr>
          <p:cNvPr id="8" name="矩形 7"/>
          <p:cNvSpPr/>
          <p:nvPr/>
        </p:nvSpPr>
        <p:spPr>
          <a:xfrm>
            <a:off x="0" y="-1"/>
            <a:ext cx="8083324" cy="5279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5" name="组合 4"/>
          <p:cNvGrpSpPr/>
          <p:nvPr userDrawn="1"/>
        </p:nvGrpSpPr>
        <p:grpSpPr>
          <a:xfrm>
            <a:off x="6660232" y="-2082"/>
            <a:ext cx="2483768" cy="527985"/>
            <a:chOff x="4041662" y="-2082"/>
            <a:chExt cx="5102338" cy="527985"/>
          </a:xfrm>
        </p:grpSpPr>
        <p:sp>
          <p:nvSpPr>
            <p:cNvPr id="9" name="矩形 8"/>
            <p:cNvSpPr/>
            <p:nvPr/>
          </p:nvSpPr>
          <p:spPr>
            <a:xfrm>
              <a:off x="7986421" y="-2082"/>
              <a:ext cx="1157579" cy="52798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矩形 9"/>
            <p:cNvSpPr/>
            <p:nvPr/>
          </p:nvSpPr>
          <p:spPr>
            <a:xfrm>
              <a:off x="6341647" y="-2082"/>
              <a:ext cx="1697639" cy="5279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矩形 10"/>
            <p:cNvSpPr/>
            <p:nvPr/>
          </p:nvSpPr>
          <p:spPr>
            <a:xfrm>
              <a:off x="4041662" y="-2082"/>
              <a:ext cx="2299985" cy="52798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2" name="TextBox 11"/>
          <p:cNvSpPr txBox="1"/>
          <p:nvPr userDrawn="1"/>
        </p:nvSpPr>
        <p:spPr>
          <a:xfrm>
            <a:off x="810561" y="86796"/>
            <a:ext cx="1737839" cy="400110"/>
          </a:xfrm>
          <a:prstGeom prst="rect">
            <a:avLst/>
          </a:prstGeom>
          <a:noFill/>
        </p:spPr>
        <p:txBody>
          <a:bodyPr wrap="square" lIns="0" tIns="0" rIns="0" bIns="0" rtlCol="0">
            <a:spAutoFit/>
          </a:bodyPr>
          <a:lstStyle/>
          <a:p>
            <a:pPr>
              <a:lnSpc>
                <a:spcPct val="130000"/>
              </a:lnSpc>
            </a:pPr>
            <a:r>
              <a:rPr lang="zh-CN" altLang="en-US" sz="2000" dirty="0" smtClean="0">
                <a:solidFill>
                  <a:prstClr val="white"/>
                </a:solidFill>
                <a:latin typeface="方正兰亭中黑_GBK" pitchFamily="2" charset="-122"/>
                <a:ea typeface="方正兰亭中黑_GBK" pitchFamily="2" charset="-122"/>
              </a:rPr>
              <a:t>输入标题文本</a:t>
            </a:r>
            <a:endParaRPr lang="en-US" altLang="zh-CN" sz="2000" dirty="0">
              <a:solidFill>
                <a:prstClr val="white"/>
              </a:solidFill>
              <a:latin typeface="方正兰亭中黑_GBK" pitchFamily="2" charset="-122"/>
              <a:ea typeface="方正兰亭中黑_GBK" pitchFamily="2" charset="-122"/>
            </a:endParaRPr>
          </a:p>
        </p:txBody>
      </p:sp>
      <p:sp>
        <p:nvSpPr>
          <p:cNvPr id="13" name="矩形 47"/>
          <p:cNvSpPr/>
          <p:nvPr userDrawn="1"/>
        </p:nvSpPr>
        <p:spPr>
          <a:xfrm rot="2700000">
            <a:off x="488189" y="379561"/>
            <a:ext cx="216704" cy="216704"/>
          </a:xfrm>
          <a:custGeom>
            <a:avLst/>
            <a:gdLst>
              <a:gd name="connsiteX0" fmla="*/ 0 w 416623"/>
              <a:gd name="connsiteY0" fmla="*/ 0 h 416623"/>
              <a:gd name="connsiteX1" fmla="*/ 416623 w 416623"/>
              <a:gd name="connsiteY1" fmla="*/ 0 h 416623"/>
              <a:gd name="connsiteX2" fmla="*/ 416623 w 416623"/>
              <a:gd name="connsiteY2" fmla="*/ 416623 h 416623"/>
              <a:gd name="connsiteX3" fmla="*/ 0 w 416623"/>
              <a:gd name="connsiteY3" fmla="*/ 416623 h 416623"/>
              <a:gd name="connsiteX4" fmla="*/ 0 w 416623"/>
              <a:gd name="connsiteY4" fmla="*/ 0 h 416623"/>
              <a:gd name="connsiteX0" fmla="*/ 0 w 416623"/>
              <a:gd name="connsiteY0" fmla="*/ 416623 h 416623"/>
              <a:gd name="connsiteX1" fmla="*/ 416623 w 416623"/>
              <a:gd name="connsiteY1" fmla="*/ 0 h 416623"/>
              <a:gd name="connsiteX2" fmla="*/ 416623 w 416623"/>
              <a:gd name="connsiteY2" fmla="*/ 416623 h 416623"/>
              <a:gd name="connsiteX3" fmla="*/ 0 w 416623"/>
              <a:gd name="connsiteY3" fmla="*/ 416623 h 416623"/>
            </a:gdLst>
            <a:ahLst/>
            <a:cxnLst>
              <a:cxn ang="0">
                <a:pos x="connsiteX0" y="connsiteY0"/>
              </a:cxn>
              <a:cxn ang="0">
                <a:pos x="connsiteX1" y="connsiteY1"/>
              </a:cxn>
              <a:cxn ang="0">
                <a:pos x="connsiteX2" y="connsiteY2"/>
              </a:cxn>
              <a:cxn ang="0">
                <a:pos x="connsiteX3" y="connsiteY3"/>
              </a:cxn>
            </a:cxnLst>
            <a:rect l="l" t="t" r="r" b="b"/>
            <a:pathLst>
              <a:path w="416623" h="416623">
                <a:moveTo>
                  <a:pt x="0" y="416623"/>
                </a:moveTo>
                <a:lnTo>
                  <a:pt x="416623" y="0"/>
                </a:lnTo>
                <a:lnTo>
                  <a:pt x="416623" y="416623"/>
                </a:lnTo>
                <a:lnTo>
                  <a:pt x="0" y="41662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矩形 47"/>
          <p:cNvSpPr/>
          <p:nvPr userDrawn="1"/>
        </p:nvSpPr>
        <p:spPr>
          <a:xfrm rot="2700000">
            <a:off x="469274" y="712765"/>
            <a:ext cx="108352" cy="108352"/>
          </a:xfrm>
          <a:custGeom>
            <a:avLst/>
            <a:gdLst>
              <a:gd name="connsiteX0" fmla="*/ 0 w 416623"/>
              <a:gd name="connsiteY0" fmla="*/ 0 h 416623"/>
              <a:gd name="connsiteX1" fmla="*/ 416623 w 416623"/>
              <a:gd name="connsiteY1" fmla="*/ 0 h 416623"/>
              <a:gd name="connsiteX2" fmla="*/ 416623 w 416623"/>
              <a:gd name="connsiteY2" fmla="*/ 416623 h 416623"/>
              <a:gd name="connsiteX3" fmla="*/ 0 w 416623"/>
              <a:gd name="connsiteY3" fmla="*/ 416623 h 416623"/>
              <a:gd name="connsiteX4" fmla="*/ 0 w 416623"/>
              <a:gd name="connsiteY4" fmla="*/ 0 h 416623"/>
              <a:gd name="connsiteX0" fmla="*/ 0 w 416623"/>
              <a:gd name="connsiteY0" fmla="*/ 416623 h 416623"/>
              <a:gd name="connsiteX1" fmla="*/ 416623 w 416623"/>
              <a:gd name="connsiteY1" fmla="*/ 0 h 416623"/>
              <a:gd name="connsiteX2" fmla="*/ 416623 w 416623"/>
              <a:gd name="connsiteY2" fmla="*/ 416623 h 416623"/>
              <a:gd name="connsiteX3" fmla="*/ 0 w 416623"/>
              <a:gd name="connsiteY3" fmla="*/ 416623 h 416623"/>
            </a:gdLst>
            <a:ahLst/>
            <a:cxnLst>
              <a:cxn ang="0">
                <a:pos x="connsiteX0" y="connsiteY0"/>
              </a:cxn>
              <a:cxn ang="0">
                <a:pos x="connsiteX1" y="connsiteY1"/>
              </a:cxn>
              <a:cxn ang="0">
                <a:pos x="connsiteX2" y="connsiteY2"/>
              </a:cxn>
              <a:cxn ang="0">
                <a:pos x="connsiteX3" y="connsiteY3"/>
              </a:cxn>
            </a:cxnLst>
            <a:rect l="l" t="t" r="r" b="b"/>
            <a:pathLst>
              <a:path w="416623" h="416623">
                <a:moveTo>
                  <a:pt x="0" y="416623"/>
                </a:moveTo>
                <a:lnTo>
                  <a:pt x="416623" y="0"/>
                </a:lnTo>
                <a:lnTo>
                  <a:pt x="416623" y="416623"/>
                </a:lnTo>
                <a:lnTo>
                  <a:pt x="0" y="41662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矩形 47"/>
          <p:cNvSpPr/>
          <p:nvPr userDrawn="1"/>
        </p:nvSpPr>
        <p:spPr>
          <a:xfrm rot="18900000" flipV="1">
            <a:off x="132264" y="388006"/>
            <a:ext cx="298169" cy="298169"/>
          </a:xfrm>
          <a:custGeom>
            <a:avLst/>
            <a:gdLst>
              <a:gd name="connsiteX0" fmla="*/ 0 w 416623"/>
              <a:gd name="connsiteY0" fmla="*/ 0 h 416623"/>
              <a:gd name="connsiteX1" fmla="*/ 416623 w 416623"/>
              <a:gd name="connsiteY1" fmla="*/ 0 h 416623"/>
              <a:gd name="connsiteX2" fmla="*/ 416623 w 416623"/>
              <a:gd name="connsiteY2" fmla="*/ 416623 h 416623"/>
              <a:gd name="connsiteX3" fmla="*/ 0 w 416623"/>
              <a:gd name="connsiteY3" fmla="*/ 416623 h 416623"/>
              <a:gd name="connsiteX4" fmla="*/ 0 w 416623"/>
              <a:gd name="connsiteY4" fmla="*/ 0 h 416623"/>
              <a:gd name="connsiteX0" fmla="*/ 0 w 416623"/>
              <a:gd name="connsiteY0" fmla="*/ 416623 h 416623"/>
              <a:gd name="connsiteX1" fmla="*/ 416623 w 416623"/>
              <a:gd name="connsiteY1" fmla="*/ 0 h 416623"/>
              <a:gd name="connsiteX2" fmla="*/ 416623 w 416623"/>
              <a:gd name="connsiteY2" fmla="*/ 416623 h 416623"/>
              <a:gd name="connsiteX3" fmla="*/ 0 w 416623"/>
              <a:gd name="connsiteY3" fmla="*/ 416623 h 416623"/>
            </a:gdLst>
            <a:ahLst/>
            <a:cxnLst>
              <a:cxn ang="0">
                <a:pos x="connsiteX0" y="connsiteY0"/>
              </a:cxn>
              <a:cxn ang="0">
                <a:pos x="connsiteX1" y="connsiteY1"/>
              </a:cxn>
              <a:cxn ang="0">
                <a:pos x="connsiteX2" y="connsiteY2"/>
              </a:cxn>
              <a:cxn ang="0">
                <a:pos x="connsiteX3" y="connsiteY3"/>
              </a:cxn>
            </a:cxnLst>
            <a:rect l="l" t="t" r="r" b="b"/>
            <a:pathLst>
              <a:path w="416623" h="416623">
                <a:moveTo>
                  <a:pt x="0" y="416623"/>
                </a:moveTo>
                <a:lnTo>
                  <a:pt x="416623" y="0"/>
                </a:lnTo>
                <a:lnTo>
                  <a:pt x="416623" y="416623"/>
                </a:lnTo>
                <a:lnTo>
                  <a:pt x="0" y="41662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矩形 47"/>
          <p:cNvSpPr/>
          <p:nvPr userDrawn="1"/>
        </p:nvSpPr>
        <p:spPr>
          <a:xfrm rot="2700000">
            <a:off x="290580" y="602328"/>
            <a:ext cx="136370" cy="136370"/>
          </a:xfrm>
          <a:custGeom>
            <a:avLst/>
            <a:gdLst>
              <a:gd name="connsiteX0" fmla="*/ 0 w 416623"/>
              <a:gd name="connsiteY0" fmla="*/ 0 h 416623"/>
              <a:gd name="connsiteX1" fmla="*/ 416623 w 416623"/>
              <a:gd name="connsiteY1" fmla="*/ 0 h 416623"/>
              <a:gd name="connsiteX2" fmla="*/ 416623 w 416623"/>
              <a:gd name="connsiteY2" fmla="*/ 416623 h 416623"/>
              <a:gd name="connsiteX3" fmla="*/ 0 w 416623"/>
              <a:gd name="connsiteY3" fmla="*/ 416623 h 416623"/>
              <a:gd name="connsiteX4" fmla="*/ 0 w 416623"/>
              <a:gd name="connsiteY4" fmla="*/ 0 h 416623"/>
              <a:gd name="connsiteX0" fmla="*/ 0 w 416623"/>
              <a:gd name="connsiteY0" fmla="*/ 416623 h 416623"/>
              <a:gd name="connsiteX1" fmla="*/ 416623 w 416623"/>
              <a:gd name="connsiteY1" fmla="*/ 0 h 416623"/>
              <a:gd name="connsiteX2" fmla="*/ 416623 w 416623"/>
              <a:gd name="connsiteY2" fmla="*/ 416623 h 416623"/>
              <a:gd name="connsiteX3" fmla="*/ 0 w 416623"/>
              <a:gd name="connsiteY3" fmla="*/ 416623 h 416623"/>
            </a:gdLst>
            <a:ahLst/>
            <a:cxnLst>
              <a:cxn ang="0">
                <a:pos x="connsiteX0" y="connsiteY0"/>
              </a:cxn>
              <a:cxn ang="0">
                <a:pos x="connsiteX1" y="connsiteY1"/>
              </a:cxn>
              <a:cxn ang="0">
                <a:pos x="connsiteX2" y="connsiteY2"/>
              </a:cxn>
              <a:cxn ang="0">
                <a:pos x="connsiteX3" y="connsiteY3"/>
              </a:cxn>
            </a:cxnLst>
            <a:rect l="l" t="t" r="r" b="b"/>
            <a:pathLst>
              <a:path w="416623" h="416623">
                <a:moveTo>
                  <a:pt x="0" y="416623"/>
                </a:moveTo>
                <a:lnTo>
                  <a:pt x="416623" y="0"/>
                </a:lnTo>
                <a:lnTo>
                  <a:pt x="416623" y="416623"/>
                </a:lnTo>
                <a:lnTo>
                  <a:pt x="0" y="41662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377386287"/>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CA592ADA-4250-4FCF-A651-0F312BFFC3F1}"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FDDBEC0-2DB8-4133-8823-AC5F1478E71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829122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CA592ADA-4250-4FCF-A651-0F312BFFC3F1}"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FDDBEC0-2DB8-4133-8823-AC5F1478E71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02894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CA592ADA-4250-4FCF-A651-0F312BFFC3F1}"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FDDBEC0-2DB8-4133-8823-AC5F1478E71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33859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C6917A98-DC89-415B-90C2-FF896C2376AA}"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C82F65E9-F25A-49E1-9E39-F7A4F8E4155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6183002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CA592ADA-4250-4FCF-A651-0F312BFFC3F1}"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FDDBEC0-2DB8-4133-8823-AC5F1478E71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20057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A592ADA-4250-4FCF-A651-0F312BFFC3F1}"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0FDDBEC0-2DB8-4133-8823-AC5F1478E71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406881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3" y="204787"/>
            <a:ext cx="3008313" cy="871538"/>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CA592ADA-4250-4FCF-A651-0F312BFFC3F1}"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FDDBEC0-2DB8-4133-8823-AC5F1478E71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3068247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1"/>
            <a:ext cx="5486400" cy="425054"/>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CA592ADA-4250-4FCF-A651-0F312BFFC3F1}"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FDDBEC0-2DB8-4133-8823-AC5F1478E71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912500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CA592ADA-4250-4FCF-A651-0F312BFFC3F1}"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FDDBEC0-2DB8-4133-8823-AC5F1478E71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580730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2"/>
            <a:ext cx="2057400" cy="329088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54782"/>
            <a:ext cx="6019800" cy="329088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CA592ADA-4250-4FCF-A651-0F312BFFC3F1}"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FDDBEC0-2DB8-4133-8823-AC5F1478E71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286855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zh-CN" altLang="en-US" smtClean="0"/>
              <a:t>单击此处编辑母版副标题样式</a:t>
            </a:r>
            <a:endParaRPr lang="zh-CN" altLang="en-US"/>
          </a:p>
        </p:txBody>
      </p:sp>
      <p:sp>
        <p:nvSpPr>
          <p:cNvPr id="4" name="日期占位符 3"/>
          <p:cNvSpPr>
            <a:spLocks noGrp="1" noChangeArrowheads="1"/>
          </p:cNvSpPr>
          <p:nvPr>
            <p:ph type="dt" sz="half" idx="10"/>
          </p:nvPr>
        </p:nvSpPr>
        <p:spPr>
          <a:ln/>
        </p:spPr>
        <p:txBody>
          <a:bodyPr/>
          <a:lstStyle>
            <a:lvl1pPr>
              <a:defRPr/>
            </a:lvl1pPr>
          </a:lstStyle>
          <a:p>
            <a:pPr>
              <a:defRPr/>
            </a:pPr>
            <a:fld id="{D0664D5E-F0DA-4904-95F6-E03D478FB9CA}" type="datetimeFigureOut">
              <a:rPr lang="zh-CN" altLang="en-US"/>
              <a:pPr>
                <a:defRPr/>
              </a:pPr>
              <a:t>2016/11/6</a:t>
            </a:fld>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A93BA4FA-2ACF-4677-8748-6446402CE61C}" type="slidenum">
              <a:rPr lang="zh-CN" altLang="en-US"/>
              <a:pPr>
                <a:defRPr/>
              </a:pPr>
              <a:t>‹#›</a:t>
            </a:fld>
            <a:endParaRPr lang="zh-CN" altLang="en-US"/>
          </a:p>
        </p:txBody>
      </p:sp>
    </p:spTree>
    <p:extLst>
      <p:ext uri="{BB962C8B-B14F-4D97-AF65-F5344CB8AC3E}">
        <p14:creationId xmlns:p14="http://schemas.microsoft.com/office/powerpoint/2010/main" val="19249663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noChangeArrowheads="1"/>
          </p:cNvSpPr>
          <p:nvPr>
            <p:ph type="dt" sz="half" idx="10"/>
          </p:nvPr>
        </p:nvSpPr>
        <p:spPr>
          <a:ln/>
        </p:spPr>
        <p:txBody>
          <a:bodyPr/>
          <a:lstStyle>
            <a:lvl1pPr>
              <a:defRPr/>
            </a:lvl1pPr>
          </a:lstStyle>
          <a:p>
            <a:pPr>
              <a:defRPr/>
            </a:pPr>
            <a:fld id="{A3C57ADD-DC7D-4A2F-ADAF-579D895B389C}" type="datetimeFigureOut">
              <a:rPr lang="zh-CN" altLang="en-US"/>
              <a:pPr>
                <a:defRPr/>
              </a:pPr>
              <a:t>2016/11/6</a:t>
            </a:fld>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873ECACB-931C-4538-A801-6C1A8AC9B066}" type="slidenum">
              <a:rPr lang="zh-CN" altLang="en-US"/>
              <a:pPr>
                <a:defRPr/>
              </a:pPr>
              <a:t>‹#›</a:t>
            </a:fld>
            <a:endParaRPr lang="zh-CN" altLang="en-US"/>
          </a:p>
        </p:txBody>
      </p:sp>
    </p:spTree>
    <p:extLst>
      <p:ext uri="{BB962C8B-B14F-4D97-AF65-F5344CB8AC3E}">
        <p14:creationId xmlns:p14="http://schemas.microsoft.com/office/powerpoint/2010/main" val="10706305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710" y="3305176"/>
            <a:ext cx="7772400" cy="1021556"/>
          </a:xfrm>
        </p:spPr>
        <p:txBody>
          <a:bodyPr anchor="t"/>
          <a:lstStyle>
            <a:lvl1pPr algn="l">
              <a:defRPr sz="3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710" y="2180035"/>
            <a:ext cx="7772400" cy="1125140"/>
          </a:xfrm>
        </p:spPr>
        <p:txBody>
          <a:bodyPr anchor="b"/>
          <a:lstStyle>
            <a:lvl1pPr marL="0" indent="0">
              <a:buNone/>
              <a:defRPr sz="1500"/>
            </a:lvl1pPr>
            <a:lvl2pPr marL="342900" indent="0">
              <a:buNone/>
              <a:defRPr sz="1400"/>
            </a:lvl2pPr>
            <a:lvl3pPr marL="685800" indent="0">
              <a:buNone/>
              <a:defRPr sz="1200"/>
            </a:lvl3pPr>
            <a:lvl4pPr marL="1028700" indent="0">
              <a:buNone/>
              <a:defRPr sz="1100"/>
            </a:lvl4pPr>
            <a:lvl5pPr marL="1371600" indent="0">
              <a:buNone/>
              <a:defRPr sz="1100"/>
            </a:lvl5pPr>
            <a:lvl6pPr marL="1714500" indent="0">
              <a:buNone/>
              <a:defRPr sz="1100"/>
            </a:lvl6pPr>
            <a:lvl7pPr marL="2057400" indent="0">
              <a:buNone/>
              <a:defRPr sz="1100"/>
            </a:lvl7pPr>
            <a:lvl8pPr marL="2400300" indent="0">
              <a:buNone/>
              <a:defRPr sz="1100"/>
            </a:lvl8pPr>
            <a:lvl9pPr marL="2743200" indent="0">
              <a:buNone/>
              <a:defRPr sz="1100"/>
            </a:lvl9pPr>
          </a:lstStyle>
          <a:p>
            <a:pPr lvl="0"/>
            <a:r>
              <a:rPr lang="zh-CN" altLang="en-US" smtClean="0"/>
              <a:t>单击此处编辑母版文本样式</a:t>
            </a:r>
          </a:p>
        </p:txBody>
      </p:sp>
      <p:sp>
        <p:nvSpPr>
          <p:cNvPr id="4" name="日期占位符 3"/>
          <p:cNvSpPr>
            <a:spLocks noGrp="1" noChangeArrowheads="1"/>
          </p:cNvSpPr>
          <p:nvPr>
            <p:ph type="dt" sz="half" idx="10"/>
          </p:nvPr>
        </p:nvSpPr>
        <p:spPr>
          <a:ln/>
        </p:spPr>
        <p:txBody>
          <a:bodyPr/>
          <a:lstStyle>
            <a:lvl1pPr>
              <a:defRPr/>
            </a:lvl1pPr>
          </a:lstStyle>
          <a:p>
            <a:pPr>
              <a:defRPr/>
            </a:pPr>
            <a:fld id="{7BF371EA-507F-4FA9-9799-CE1C40EB2F94}" type="datetimeFigureOut">
              <a:rPr lang="zh-CN" altLang="en-US"/>
              <a:pPr>
                <a:defRPr/>
              </a:pPr>
              <a:t>2016/11/6</a:t>
            </a:fld>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96D4955E-C26B-4E2D-82D4-1CE5CB2DC380}" type="slidenum">
              <a:rPr lang="zh-CN" altLang="en-US"/>
              <a:pPr>
                <a:defRPr/>
              </a:pPr>
              <a:t>‹#›</a:t>
            </a:fld>
            <a:endParaRPr lang="zh-CN" altLang="en-US"/>
          </a:p>
        </p:txBody>
      </p:sp>
    </p:spTree>
    <p:extLst>
      <p:ext uri="{BB962C8B-B14F-4D97-AF65-F5344CB8AC3E}">
        <p14:creationId xmlns:p14="http://schemas.microsoft.com/office/powerpoint/2010/main" val="607345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369219"/>
            <a:ext cx="3886200" cy="3263504"/>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29150" y="1369219"/>
            <a:ext cx="3886200" cy="3263504"/>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3"/>
          <p:cNvSpPr>
            <a:spLocks noGrp="1" noChangeArrowheads="1"/>
          </p:cNvSpPr>
          <p:nvPr>
            <p:ph type="dt" sz="half" idx="10"/>
          </p:nvPr>
        </p:nvSpPr>
        <p:spPr>
          <a:ln/>
        </p:spPr>
        <p:txBody>
          <a:bodyPr/>
          <a:lstStyle>
            <a:lvl1pPr>
              <a:defRPr/>
            </a:lvl1pPr>
          </a:lstStyle>
          <a:p>
            <a:pPr>
              <a:defRPr/>
            </a:pPr>
            <a:fld id="{83C582BB-4C4F-449B-88F3-180F068EA155}" type="datetimeFigureOut">
              <a:rPr lang="zh-CN" altLang="en-US"/>
              <a:pPr>
                <a:defRPr/>
              </a:pPr>
              <a:t>2016/11/6</a:t>
            </a:fld>
            <a:endParaRPr lang="zh-CN" altLang="en-US"/>
          </a:p>
        </p:txBody>
      </p:sp>
      <p:sp>
        <p:nvSpPr>
          <p:cNvPr id="6"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a:ln/>
        </p:spPr>
        <p:txBody>
          <a:bodyPr/>
          <a:lstStyle>
            <a:lvl1pPr>
              <a:defRPr/>
            </a:lvl1pPr>
          </a:lstStyle>
          <a:p>
            <a:pPr>
              <a:defRPr/>
            </a:pPr>
            <a:fld id="{FD6C8B72-0E4E-4A48-80DA-FBD547D1DFAB}" type="slidenum">
              <a:rPr lang="zh-CN" altLang="en-US"/>
              <a:pPr>
                <a:defRPr/>
              </a:pPr>
              <a:t>‹#›</a:t>
            </a:fld>
            <a:endParaRPr lang="zh-CN" altLang="en-US"/>
          </a:p>
        </p:txBody>
      </p:sp>
    </p:spTree>
    <p:extLst>
      <p:ext uri="{BB962C8B-B14F-4D97-AF65-F5344CB8AC3E}">
        <p14:creationId xmlns:p14="http://schemas.microsoft.com/office/powerpoint/2010/main" val="38423464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6917A98-DC89-415B-90C2-FF896C2376AA}"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C82F65E9-F25A-49E1-9E39-F7A4F8E4155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46586986"/>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39791" cy="479822"/>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内容占位符 3"/>
          <p:cNvSpPr>
            <a:spLocks noGrp="1"/>
          </p:cNvSpPr>
          <p:nvPr>
            <p:ph sz="half" idx="2"/>
          </p:nvPr>
        </p:nvSpPr>
        <p:spPr>
          <a:xfrm>
            <a:off x="457200" y="1631156"/>
            <a:ext cx="4039791"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4628" y="1151335"/>
            <a:ext cx="4042172" cy="479822"/>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内容占位符 5"/>
          <p:cNvSpPr>
            <a:spLocks noGrp="1"/>
          </p:cNvSpPr>
          <p:nvPr>
            <p:ph sz="quarter" idx="4"/>
          </p:nvPr>
        </p:nvSpPr>
        <p:spPr>
          <a:xfrm>
            <a:off x="4644628" y="1631156"/>
            <a:ext cx="4042172"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3"/>
          <p:cNvSpPr>
            <a:spLocks noGrp="1" noChangeArrowheads="1"/>
          </p:cNvSpPr>
          <p:nvPr>
            <p:ph type="dt" sz="half" idx="10"/>
          </p:nvPr>
        </p:nvSpPr>
        <p:spPr>
          <a:ln/>
        </p:spPr>
        <p:txBody>
          <a:bodyPr/>
          <a:lstStyle>
            <a:lvl1pPr>
              <a:defRPr/>
            </a:lvl1pPr>
          </a:lstStyle>
          <a:p>
            <a:pPr>
              <a:defRPr/>
            </a:pPr>
            <a:fld id="{5D3CFA49-EC9F-40AE-8776-845056727E39}" type="datetimeFigureOut">
              <a:rPr lang="zh-CN" altLang="en-US"/>
              <a:pPr>
                <a:defRPr/>
              </a:pPr>
              <a:t>2016/11/6</a:t>
            </a:fld>
            <a:endParaRPr lang="zh-CN" altLang="en-US"/>
          </a:p>
        </p:txBody>
      </p:sp>
      <p:sp>
        <p:nvSpPr>
          <p:cNvPr id="8"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5"/>
          <p:cNvSpPr>
            <a:spLocks noGrp="1" noChangeArrowheads="1"/>
          </p:cNvSpPr>
          <p:nvPr>
            <p:ph type="sldNum" sz="quarter" idx="12"/>
          </p:nvPr>
        </p:nvSpPr>
        <p:spPr>
          <a:ln/>
        </p:spPr>
        <p:txBody>
          <a:bodyPr/>
          <a:lstStyle>
            <a:lvl1pPr>
              <a:defRPr/>
            </a:lvl1pPr>
          </a:lstStyle>
          <a:p>
            <a:pPr>
              <a:defRPr/>
            </a:pPr>
            <a:fld id="{87073277-026D-4044-8C93-6793878988DF}" type="slidenum">
              <a:rPr lang="zh-CN" altLang="en-US"/>
              <a:pPr>
                <a:defRPr/>
              </a:pPr>
              <a:t>‹#›</a:t>
            </a:fld>
            <a:endParaRPr lang="zh-CN" altLang="en-US"/>
          </a:p>
        </p:txBody>
      </p:sp>
    </p:spTree>
    <p:extLst>
      <p:ext uri="{BB962C8B-B14F-4D97-AF65-F5344CB8AC3E}">
        <p14:creationId xmlns:p14="http://schemas.microsoft.com/office/powerpoint/2010/main" val="36454608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noChangeArrowheads="1"/>
          </p:cNvSpPr>
          <p:nvPr>
            <p:ph type="dt" sz="half" idx="10"/>
          </p:nvPr>
        </p:nvSpPr>
        <p:spPr>
          <a:ln/>
        </p:spPr>
        <p:txBody>
          <a:bodyPr/>
          <a:lstStyle>
            <a:lvl1pPr>
              <a:defRPr/>
            </a:lvl1pPr>
          </a:lstStyle>
          <a:p>
            <a:pPr>
              <a:defRPr/>
            </a:pPr>
            <a:fld id="{3B52844F-F028-481B-8B87-670689707578}" type="datetimeFigureOut">
              <a:rPr lang="zh-CN" altLang="en-US"/>
              <a:pPr>
                <a:defRPr/>
              </a:pPr>
              <a:t>2016/11/6</a:t>
            </a:fld>
            <a:endParaRPr lang="zh-CN" altLang="en-US"/>
          </a:p>
        </p:txBody>
      </p:sp>
      <p:sp>
        <p:nvSpPr>
          <p:cNvPr id="4"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5"/>
          <p:cNvSpPr>
            <a:spLocks noGrp="1" noChangeArrowheads="1"/>
          </p:cNvSpPr>
          <p:nvPr>
            <p:ph type="sldNum" sz="quarter" idx="12"/>
          </p:nvPr>
        </p:nvSpPr>
        <p:spPr>
          <a:ln/>
        </p:spPr>
        <p:txBody>
          <a:bodyPr/>
          <a:lstStyle>
            <a:lvl1pPr>
              <a:defRPr/>
            </a:lvl1pPr>
          </a:lstStyle>
          <a:p>
            <a:pPr>
              <a:defRPr/>
            </a:pPr>
            <a:fld id="{B1B5DE2D-EE03-4698-BBF4-783344AF24D0}" type="slidenum">
              <a:rPr lang="zh-CN" altLang="en-US"/>
              <a:pPr>
                <a:defRPr/>
              </a:pPr>
              <a:t>‹#›</a:t>
            </a:fld>
            <a:endParaRPr lang="zh-CN" altLang="en-US"/>
          </a:p>
        </p:txBody>
      </p:sp>
    </p:spTree>
    <p:extLst>
      <p:ext uri="{BB962C8B-B14F-4D97-AF65-F5344CB8AC3E}">
        <p14:creationId xmlns:p14="http://schemas.microsoft.com/office/powerpoint/2010/main" val="240303240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noChangeArrowheads="1"/>
          </p:cNvSpPr>
          <p:nvPr>
            <p:ph type="dt" sz="half" idx="10"/>
          </p:nvPr>
        </p:nvSpPr>
        <p:spPr>
          <a:ln/>
        </p:spPr>
        <p:txBody>
          <a:bodyPr/>
          <a:lstStyle>
            <a:lvl1pPr>
              <a:defRPr/>
            </a:lvl1pPr>
          </a:lstStyle>
          <a:p>
            <a:pPr>
              <a:defRPr/>
            </a:pPr>
            <a:fld id="{F8891F53-27B8-49D7-BF59-131314A05EB3}" type="datetimeFigureOut">
              <a:rPr lang="zh-CN" altLang="en-US"/>
              <a:pPr>
                <a:defRPr/>
              </a:pPr>
              <a:t>2016/11/6</a:t>
            </a:fld>
            <a:endParaRPr lang="zh-CN" altLang="en-US"/>
          </a:p>
        </p:txBody>
      </p:sp>
      <p:sp>
        <p:nvSpPr>
          <p:cNvPr id="3"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5"/>
          <p:cNvSpPr>
            <a:spLocks noGrp="1" noChangeArrowheads="1"/>
          </p:cNvSpPr>
          <p:nvPr>
            <p:ph type="sldNum" sz="quarter" idx="12"/>
          </p:nvPr>
        </p:nvSpPr>
        <p:spPr>
          <a:ln/>
        </p:spPr>
        <p:txBody>
          <a:bodyPr/>
          <a:lstStyle>
            <a:lvl1pPr>
              <a:defRPr/>
            </a:lvl1pPr>
          </a:lstStyle>
          <a:p>
            <a:pPr>
              <a:defRPr/>
            </a:pPr>
            <a:fld id="{5C397A4A-B171-4013-87CB-37079EB68027}" type="slidenum">
              <a:rPr lang="zh-CN" altLang="en-US"/>
              <a:pPr>
                <a:defRPr/>
              </a:pPr>
              <a:t>‹#›</a:t>
            </a:fld>
            <a:endParaRPr lang="zh-CN" altLang="en-US"/>
          </a:p>
        </p:txBody>
      </p:sp>
    </p:spTree>
    <p:extLst>
      <p:ext uri="{BB962C8B-B14F-4D97-AF65-F5344CB8AC3E}">
        <p14:creationId xmlns:p14="http://schemas.microsoft.com/office/powerpoint/2010/main" val="119428099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4787"/>
            <a:ext cx="3008710" cy="871538"/>
          </a:xfrm>
        </p:spPr>
        <p:txBody>
          <a:bodyPr anchor="b"/>
          <a:lstStyle>
            <a:lvl1pPr algn="l">
              <a:defRPr sz="15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448" y="204788"/>
            <a:ext cx="5111353"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076326"/>
            <a:ext cx="3008710" cy="3518297"/>
          </a:xfrm>
        </p:spPr>
        <p:txBody>
          <a:bodyPr/>
          <a:lstStyle>
            <a:lvl1pPr marL="0" indent="0">
              <a:buNone/>
              <a:defRPr sz="1100"/>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lang="zh-CN" altLang="en-US" smtClean="0"/>
              <a:t>单击此处编辑母版文本样式</a:t>
            </a:r>
          </a:p>
        </p:txBody>
      </p:sp>
      <p:sp>
        <p:nvSpPr>
          <p:cNvPr id="5" name="日期占位符 3"/>
          <p:cNvSpPr>
            <a:spLocks noGrp="1" noChangeArrowheads="1"/>
          </p:cNvSpPr>
          <p:nvPr>
            <p:ph type="dt" sz="half" idx="10"/>
          </p:nvPr>
        </p:nvSpPr>
        <p:spPr>
          <a:ln/>
        </p:spPr>
        <p:txBody>
          <a:bodyPr/>
          <a:lstStyle>
            <a:lvl1pPr>
              <a:defRPr/>
            </a:lvl1pPr>
          </a:lstStyle>
          <a:p>
            <a:pPr>
              <a:defRPr/>
            </a:pPr>
            <a:fld id="{1821C21B-4BC2-4149-871C-163BF360454F}" type="datetimeFigureOut">
              <a:rPr lang="zh-CN" altLang="en-US"/>
              <a:pPr>
                <a:defRPr/>
              </a:pPr>
              <a:t>2016/11/6</a:t>
            </a:fld>
            <a:endParaRPr lang="zh-CN" altLang="en-US"/>
          </a:p>
        </p:txBody>
      </p:sp>
      <p:sp>
        <p:nvSpPr>
          <p:cNvPr id="6"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a:ln/>
        </p:spPr>
        <p:txBody>
          <a:bodyPr/>
          <a:lstStyle>
            <a:lvl1pPr>
              <a:defRPr/>
            </a:lvl1pPr>
          </a:lstStyle>
          <a:p>
            <a:pPr>
              <a:defRPr/>
            </a:pPr>
            <a:fld id="{5C0DF8F7-F16C-44CB-9366-5DEA337A4E74}" type="slidenum">
              <a:rPr lang="zh-CN" altLang="en-US"/>
              <a:pPr>
                <a:defRPr/>
              </a:pPr>
              <a:t>‹#›</a:t>
            </a:fld>
            <a:endParaRPr lang="zh-CN" altLang="en-US"/>
          </a:p>
        </p:txBody>
      </p:sp>
    </p:spTree>
    <p:extLst>
      <p:ext uri="{BB962C8B-B14F-4D97-AF65-F5344CB8AC3E}">
        <p14:creationId xmlns:p14="http://schemas.microsoft.com/office/powerpoint/2010/main" val="231874037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1891" y="3600450"/>
            <a:ext cx="5486400" cy="425054"/>
          </a:xfrm>
        </p:spPr>
        <p:txBody>
          <a:bodyPr anchor="b"/>
          <a:lstStyle>
            <a:lvl1pPr algn="l">
              <a:defRPr sz="15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1891"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zh-CN" altLang="en-US" noProof="0" smtClean="0"/>
          </a:p>
        </p:txBody>
      </p:sp>
      <p:sp>
        <p:nvSpPr>
          <p:cNvPr id="4" name="文本占位符 3"/>
          <p:cNvSpPr>
            <a:spLocks noGrp="1"/>
          </p:cNvSpPr>
          <p:nvPr>
            <p:ph type="body" sz="half" idx="2"/>
          </p:nvPr>
        </p:nvSpPr>
        <p:spPr>
          <a:xfrm>
            <a:off x="1791891" y="4025503"/>
            <a:ext cx="5486400" cy="603647"/>
          </a:xfrm>
        </p:spPr>
        <p:txBody>
          <a:bodyPr/>
          <a:lstStyle>
            <a:lvl1pPr marL="0" indent="0">
              <a:buNone/>
              <a:defRPr sz="1100"/>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lang="zh-CN" altLang="en-US" smtClean="0"/>
              <a:t>单击此处编辑母版文本样式</a:t>
            </a:r>
          </a:p>
        </p:txBody>
      </p:sp>
      <p:sp>
        <p:nvSpPr>
          <p:cNvPr id="5" name="日期占位符 3"/>
          <p:cNvSpPr>
            <a:spLocks noGrp="1" noChangeArrowheads="1"/>
          </p:cNvSpPr>
          <p:nvPr>
            <p:ph type="dt" sz="half" idx="10"/>
          </p:nvPr>
        </p:nvSpPr>
        <p:spPr>
          <a:ln/>
        </p:spPr>
        <p:txBody>
          <a:bodyPr/>
          <a:lstStyle>
            <a:lvl1pPr>
              <a:defRPr/>
            </a:lvl1pPr>
          </a:lstStyle>
          <a:p>
            <a:pPr>
              <a:defRPr/>
            </a:pPr>
            <a:fld id="{0B7B4DD4-DFD8-400D-9D30-EA39F36E9953}" type="datetimeFigureOut">
              <a:rPr lang="zh-CN" altLang="en-US"/>
              <a:pPr>
                <a:defRPr/>
              </a:pPr>
              <a:t>2016/11/6</a:t>
            </a:fld>
            <a:endParaRPr lang="zh-CN" altLang="en-US"/>
          </a:p>
        </p:txBody>
      </p:sp>
      <p:sp>
        <p:nvSpPr>
          <p:cNvPr id="6"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a:ln/>
        </p:spPr>
        <p:txBody>
          <a:bodyPr/>
          <a:lstStyle>
            <a:lvl1pPr>
              <a:defRPr/>
            </a:lvl1pPr>
          </a:lstStyle>
          <a:p>
            <a:pPr>
              <a:defRPr/>
            </a:pPr>
            <a:fld id="{BB3BF86A-DDCD-4A31-8ADE-FE816068AFC9}" type="slidenum">
              <a:rPr lang="zh-CN" altLang="en-US"/>
              <a:pPr>
                <a:defRPr/>
              </a:pPr>
              <a:t>‹#›</a:t>
            </a:fld>
            <a:endParaRPr lang="zh-CN" altLang="en-US"/>
          </a:p>
        </p:txBody>
      </p:sp>
    </p:spTree>
    <p:extLst>
      <p:ext uri="{BB962C8B-B14F-4D97-AF65-F5344CB8AC3E}">
        <p14:creationId xmlns:p14="http://schemas.microsoft.com/office/powerpoint/2010/main" val="397576610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noChangeArrowheads="1"/>
          </p:cNvSpPr>
          <p:nvPr>
            <p:ph type="dt" sz="half" idx="10"/>
          </p:nvPr>
        </p:nvSpPr>
        <p:spPr>
          <a:ln/>
        </p:spPr>
        <p:txBody>
          <a:bodyPr/>
          <a:lstStyle>
            <a:lvl1pPr>
              <a:defRPr/>
            </a:lvl1pPr>
          </a:lstStyle>
          <a:p>
            <a:pPr>
              <a:defRPr/>
            </a:pPr>
            <a:fld id="{250A6E50-735C-4351-A9BE-7ECA53830919}" type="datetimeFigureOut">
              <a:rPr lang="zh-CN" altLang="en-US"/>
              <a:pPr>
                <a:defRPr/>
              </a:pPr>
              <a:t>2016/11/6</a:t>
            </a:fld>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35872F8F-85F8-474B-9C17-46C694E58FA8}" type="slidenum">
              <a:rPr lang="zh-CN" altLang="en-US"/>
              <a:pPr>
                <a:defRPr/>
              </a:pPr>
              <a:t>‹#›</a:t>
            </a:fld>
            <a:endParaRPr lang="zh-CN" altLang="en-US"/>
          </a:p>
        </p:txBody>
      </p:sp>
    </p:spTree>
    <p:extLst>
      <p:ext uri="{BB962C8B-B14F-4D97-AF65-F5344CB8AC3E}">
        <p14:creationId xmlns:p14="http://schemas.microsoft.com/office/powerpoint/2010/main" val="6421727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noChangeArrowheads="1"/>
          </p:cNvSpPr>
          <p:nvPr>
            <p:ph type="dt" sz="half" idx="10"/>
          </p:nvPr>
        </p:nvSpPr>
        <p:spPr>
          <a:ln/>
        </p:spPr>
        <p:txBody>
          <a:bodyPr/>
          <a:lstStyle>
            <a:lvl1pPr>
              <a:defRPr/>
            </a:lvl1pPr>
          </a:lstStyle>
          <a:p>
            <a:pPr>
              <a:defRPr/>
            </a:pPr>
            <a:fld id="{42794AD0-19DD-4D06-872B-BAFA69B2DF42}" type="datetimeFigureOut">
              <a:rPr lang="zh-CN" altLang="en-US"/>
              <a:pPr>
                <a:defRPr/>
              </a:pPr>
              <a:t>2016/11/6</a:t>
            </a:fld>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FEE12399-FA93-40FB-85B2-7558EA639A3F}" type="slidenum">
              <a:rPr lang="zh-CN" altLang="en-US"/>
              <a:pPr>
                <a:defRPr/>
              </a:pPr>
              <a:t>‹#›</a:t>
            </a:fld>
            <a:endParaRPr lang="zh-CN" altLang="en-US"/>
          </a:p>
        </p:txBody>
      </p:sp>
    </p:spTree>
    <p:extLst>
      <p:ext uri="{BB962C8B-B14F-4D97-AF65-F5344CB8AC3E}">
        <p14:creationId xmlns:p14="http://schemas.microsoft.com/office/powerpoint/2010/main" val="66923833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2278937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2856046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87398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C6917A98-DC89-415B-90C2-FF896C2376AA}"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C82F65E9-F25A-49E1-9E39-F7A4F8E4155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43620991"/>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291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3126154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内容占位符 5"/>
          <p:cNvSpPr>
            <a:spLocks noGrp="1"/>
          </p:cNvSpPr>
          <p:nvPr>
            <p:ph sz="quarter" idx="4"/>
          </p:nvPr>
        </p:nvSpPr>
        <p:spPr>
          <a:xfrm>
            <a:off x="4629150" y="1878806"/>
            <a:ext cx="3887391"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3695043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2810238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1398141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6144324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6464948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2669194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24159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C6917A98-DC89-415B-90C2-FF896C2376AA}"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C82F65E9-F25A-49E1-9E39-F7A4F8E4155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1769745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2.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3.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4.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5.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6.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6917A98-DC89-415B-90C2-FF896C2376AA}"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82F65E9-F25A-49E1-9E39-F7A4F8E4155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058418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9" r:id="rId23"/>
    <p:sldLayoutId id="2147483700" r:id="rId24"/>
    <p:sldLayoutId id="2147483701" r:id="rId25"/>
    <p:sldLayoutId id="2147483702" r:id="rId26"/>
    <p:sldLayoutId id="2147483704" r:id="rId27"/>
    <p:sldLayoutId id="2147483705" r:id="rId28"/>
    <p:sldLayoutId id="2147483706" r:id="rId29"/>
    <p:sldLayoutId id="2147483707" r:id="rId30"/>
    <p:sldLayoutId id="2147483708" r:id="rId3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6917A98-DC89-415B-90C2-FF896C2376AA}"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82F65E9-F25A-49E1-9E39-F7A4F8E4155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9931613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noChangeArrowheads="1"/>
          </p:cNvSpPr>
          <p:nvPr>
            <p:ph type="title"/>
          </p:nvPr>
        </p:nvSpPr>
        <p:spPr bwMode="auto">
          <a:xfrm>
            <a:off x="628650" y="273844"/>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p>
            <a:pPr lvl="0"/>
            <a:r>
              <a:rPr lang="zh-CN" altLang="zh-CN" smtClean="0"/>
              <a:t>单击此处编辑母版标题样式</a:t>
            </a:r>
          </a:p>
        </p:txBody>
      </p:sp>
      <p:sp>
        <p:nvSpPr>
          <p:cNvPr id="1027" name="文本占位符 2"/>
          <p:cNvSpPr>
            <a:spLocks noGrp="1" noChangeArrowheads="1"/>
          </p:cNvSpPr>
          <p:nvPr>
            <p:ph type="body" idx="1"/>
          </p:nvPr>
        </p:nvSpPr>
        <p:spPr bwMode="auto">
          <a:xfrm>
            <a:off x="628650" y="1369219"/>
            <a:ext cx="7886700"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lvl="0"/>
            <a:r>
              <a:rPr lang="zh-CN" altLang="zh-CN" smtClean="0"/>
              <a:t>单击此处编辑母版文本样式</a:t>
            </a:r>
          </a:p>
          <a:p>
            <a:pPr lvl="1"/>
            <a:r>
              <a:rPr lang="zh-CN" altLang="zh-CN" smtClean="0"/>
              <a:t>第二级</a:t>
            </a:r>
          </a:p>
          <a:p>
            <a:pPr lvl="2"/>
            <a:r>
              <a:rPr lang="zh-CN" altLang="zh-CN" smtClean="0"/>
              <a:t>第三级</a:t>
            </a:r>
          </a:p>
          <a:p>
            <a:pPr lvl="3"/>
            <a:r>
              <a:rPr lang="zh-CN" altLang="zh-CN" smtClean="0"/>
              <a:t>第四级</a:t>
            </a:r>
          </a:p>
          <a:p>
            <a:pPr lvl="4"/>
            <a:r>
              <a:rPr lang="zh-CN" altLang="zh-CN" smtClean="0"/>
              <a:t>第五级</a:t>
            </a:r>
          </a:p>
        </p:txBody>
      </p:sp>
      <p:sp>
        <p:nvSpPr>
          <p:cNvPr id="1028" name="日期占位符 3"/>
          <p:cNvSpPr>
            <a:spLocks noGrp="1" noChangeArrowheads="1"/>
          </p:cNvSpPr>
          <p:nvPr>
            <p:ph type="dt" sz="half" idx="2"/>
          </p:nvPr>
        </p:nvSpPr>
        <p:spPr bwMode="auto">
          <a:xfrm>
            <a:off x="628650" y="4767263"/>
            <a:ext cx="2057400"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eaLnBrk="1" hangingPunct="1">
              <a:defRPr sz="900" smtClean="0">
                <a:solidFill>
                  <a:srgbClr val="898989"/>
                </a:solidFill>
              </a:defRPr>
            </a:lvl1pPr>
          </a:lstStyle>
          <a:p>
            <a:pPr fontAlgn="base">
              <a:spcBef>
                <a:spcPct val="0"/>
              </a:spcBef>
              <a:spcAft>
                <a:spcPct val="0"/>
              </a:spcAft>
              <a:buFont typeface="Arial" pitchFamily="34" charset="0"/>
              <a:buNone/>
              <a:defRPr/>
            </a:pPr>
            <a:fld id="{889E98CD-4087-4ACF-9AAE-5604F69A6C4C}" type="datetimeFigureOut">
              <a:rPr lang="zh-CN" altLang="en-US"/>
              <a:pPr fontAlgn="base">
                <a:spcBef>
                  <a:spcPct val="0"/>
                </a:spcBef>
                <a:spcAft>
                  <a:spcPct val="0"/>
                </a:spcAft>
                <a:buFont typeface="Arial" pitchFamily="34" charset="0"/>
                <a:buNone/>
                <a:defRPr/>
              </a:pPr>
              <a:t>2016/11/6</a:t>
            </a:fld>
            <a:endParaRPr lang="zh-CN" altLang="en-US"/>
          </a:p>
        </p:txBody>
      </p:sp>
      <p:sp>
        <p:nvSpPr>
          <p:cNvPr id="1029" name="页脚占位符 4"/>
          <p:cNvSpPr>
            <a:spLocks noGrp="1" noChangeArrowheads="1"/>
          </p:cNvSpPr>
          <p:nvPr>
            <p:ph type="ftr" sz="quarter" idx="3"/>
          </p:nvPr>
        </p:nvSpPr>
        <p:spPr bwMode="auto">
          <a:xfrm>
            <a:off x="3028950" y="4767263"/>
            <a:ext cx="3086100"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eaLnBrk="1" hangingPunct="1">
              <a:defRPr sz="900" smtClean="0">
                <a:solidFill>
                  <a:srgbClr val="898989"/>
                </a:solidFill>
              </a:defRPr>
            </a:lvl1pPr>
          </a:lstStyle>
          <a:p>
            <a:pPr fontAlgn="base">
              <a:spcBef>
                <a:spcPct val="0"/>
              </a:spcBef>
              <a:spcAft>
                <a:spcPct val="0"/>
              </a:spcAft>
              <a:buFont typeface="Arial" pitchFamily="34" charset="0"/>
              <a:buNone/>
              <a:defRPr/>
            </a:pPr>
            <a:endParaRPr lang="zh-CN" altLang="en-US"/>
          </a:p>
        </p:txBody>
      </p:sp>
      <p:sp>
        <p:nvSpPr>
          <p:cNvPr id="1030" name="灯片编号占位符 5"/>
          <p:cNvSpPr>
            <a:spLocks noGrp="1" noChangeArrowheads="1"/>
          </p:cNvSpPr>
          <p:nvPr>
            <p:ph type="sldNum" sz="quarter" idx="4"/>
          </p:nvPr>
        </p:nvSpPr>
        <p:spPr bwMode="auto">
          <a:xfrm>
            <a:off x="6457950" y="4767263"/>
            <a:ext cx="2057400"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r" eaLnBrk="1" hangingPunct="1">
              <a:defRPr sz="900" smtClean="0">
                <a:solidFill>
                  <a:srgbClr val="898989"/>
                </a:solidFill>
              </a:defRPr>
            </a:lvl1pPr>
          </a:lstStyle>
          <a:p>
            <a:pPr fontAlgn="base">
              <a:spcBef>
                <a:spcPct val="0"/>
              </a:spcBef>
              <a:spcAft>
                <a:spcPct val="0"/>
              </a:spcAft>
              <a:buFont typeface="Arial" pitchFamily="34" charset="0"/>
              <a:buNone/>
              <a:defRPr/>
            </a:pPr>
            <a:fld id="{4CA6406B-CE47-44B6-BC5B-1B64704C5EB2}" type="slidenum">
              <a:rPr lang="zh-CN" altLang="en-US"/>
              <a:pPr fontAlgn="base">
                <a:spcBef>
                  <a:spcPct val="0"/>
                </a:spcBef>
                <a:spcAft>
                  <a:spcPct val="0"/>
                </a:spcAft>
                <a:buFont typeface="Arial" pitchFamily="34" charset="0"/>
                <a:buNone/>
                <a:defRPr/>
              </a:pPr>
              <a:t>‹#›</a:t>
            </a:fld>
            <a:endParaRPr lang="zh-CN" altLang="en-US"/>
          </a:p>
        </p:txBody>
      </p:sp>
    </p:spTree>
    <p:extLst>
      <p:ext uri="{BB962C8B-B14F-4D97-AF65-F5344CB8AC3E}">
        <p14:creationId xmlns:p14="http://schemas.microsoft.com/office/powerpoint/2010/main" val="565620009"/>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rtl="0" eaLnBrk="0" fontAlgn="base" hangingPunct="0">
        <a:lnSpc>
          <a:spcPct val="90000"/>
        </a:lnSpc>
        <a:spcBef>
          <a:spcPct val="0"/>
        </a:spcBef>
        <a:spcAft>
          <a:spcPct val="0"/>
        </a:spcAft>
        <a:defRPr sz="33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itchFamily="34" charset="0"/>
          <a:ea typeface="宋体" pitchFamily="2" charset="-122"/>
        </a:defRPr>
      </a:lvl2pPr>
      <a:lvl3pPr algn="l" rtl="0" eaLnBrk="0" fontAlgn="base" hangingPunct="0">
        <a:lnSpc>
          <a:spcPct val="90000"/>
        </a:lnSpc>
        <a:spcBef>
          <a:spcPct val="0"/>
        </a:spcBef>
        <a:spcAft>
          <a:spcPct val="0"/>
        </a:spcAft>
        <a:defRPr sz="3300">
          <a:solidFill>
            <a:schemeClr val="tx1"/>
          </a:solidFill>
          <a:latin typeface="Calibri Light" pitchFamily="34" charset="0"/>
          <a:ea typeface="宋体" pitchFamily="2" charset="-122"/>
        </a:defRPr>
      </a:lvl3pPr>
      <a:lvl4pPr algn="l" rtl="0" eaLnBrk="0" fontAlgn="base" hangingPunct="0">
        <a:lnSpc>
          <a:spcPct val="90000"/>
        </a:lnSpc>
        <a:spcBef>
          <a:spcPct val="0"/>
        </a:spcBef>
        <a:spcAft>
          <a:spcPct val="0"/>
        </a:spcAft>
        <a:defRPr sz="3300">
          <a:solidFill>
            <a:schemeClr val="tx1"/>
          </a:solidFill>
          <a:latin typeface="Calibri Light" pitchFamily="34" charset="0"/>
          <a:ea typeface="宋体" pitchFamily="2" charset="-122"/>
        </a:defRPr>
      </a:lvl4pPr>
      <a:lvl5pPr algn="l" rtl="0" eaLnBrk="0" fontAlgn="base" hangingPunct="0">
        <a:lnSpc>
          <a:spcPct val="90000"/>
        </a:lnSpc>
        <a:spcBef>
          <a:spcPct val="0"/>
        </a:spcBef>
        <a:spcAft>
          <a:spcPct val="0"/>
        </a:spcAft>
        <a:defRPr sz="3300">
          <a:solidFill>
            <a:schemeClr val="tx1"/>
          </a:solidFill>
          <a:latin typeface="Calibri Light" pitchFamily="34" charset="0"/>
          <a:ea typeface="宋体" pitchFamily="2" charset="-122"/>
        </a:defRPr>
      </a:lvl5pPr>
      <a:lvl6pPr marL="342900" algn="l" rtl="0" fontAlgn="base">
        <a:lnSpc>
          <a:spcPct val="90000"/>
        </a:lnSpc>
        <a:spcBef>
          <a:spcPct val="0"/>
        </a:spcBef>
        <a:spcAft>
          <a:spcPct val="0"/>
        </a:spcAft>
        <a:defRPr sz="3300">
          <a:solidFill>
            <a:schemeClr val="tx1"/>
          </a:solidFill>
          <a:latin typeface="Calibri Light" pitchFamily="34" charset="0"/>
          <a:ea typeface="宋体" pitchFamily="2" charset="-122"/>
        </a:defRPr>
      </a:lvl6pPr>
      <a:lvl7pPr marL="685800" algn="l" rtl="0" fontAlgn="base">
        <a:lnSpc>
          <a:spcPct val="90000"/>
        </a:lnSpc>
        <a:spcBef>
          <a:spcPct val="0"/>
        </a:spcBef>
        <a:spcAft>
          <a:spcPct val="0"/>
        </a:spcAft>
        <a:defRPr sz="3300">
          <a:solidFill>
            <a:schemeClr val="tx1"/>
          </a:solidFill>
          <a:latin typeface="Calibri Light" pitchFamily="34" charset="0"/>
          <a:ea typeface="宋体" pitchFamily="2" charset="-122"/>
        </a:defRPr>
      </a:lvl7pPr>
      <a:lvl8pPr marL="1028700" algn="l" rtl="0" fontAlgn="base">
        <a:lnSpc>
          <a:spcPct val="90000"/>
        </a:lnSpc>
        <a:spcBef>
          <a:spcPct val="0"/>
        </a:spcBef>
        <a:spcAft>
          <a:spcPct val="0"/>
        </a:spcAft>
        <a:defRPr sz="3300">
          <a:solidFill>
            <a:schemeClr val="tx1"/>
          </a:solidFill>
          <a:latin typeface="Calibri Light" pitchFamily="34" charset="0"/>
          <a:ea typeface="宋体" pitchFamily="2" charset="-122"/>
        </a:defRPr>
      </a:lvl8pPr>
      <a:lvl9pPr marL="1371600" algn="l" rtl="0" fontAlgn="base">
        <a:lnSpc>
          <a:spcPct val="90000"/>
        </a:lnSpc>
        <a:spcBef>
          <a:spcPct val="0"/>
        </a:spcBef>
        <a:spcAft>
          <a:spcPct val="0"/>
        </a:spcAft>
        <a:defRPr sz="3300">
          <a:solidFill>
            <a:schemeClr val="tx1"/>
          </a:solidFill>
          <a:latin typeface="Calibri Light" pitchFamily="34" charset="0"/>
          <a:ea typeface="宋体" pitchFamily="2" charset="-122"/>
        </a:defRPr>
      </a:lvl9pPr>
    </p:titleStyle>
    <p:bodyStyle>
      <a:lvl1pPr marL="171450" indent="-171450" algn="l" rtl="0" eaLnBrk="0" fontAlgn="base" hangingPunct="0">
        <a:lnSpc>
          <a:spcPct val="90000"/>
        </a:lnSpc>
        <a:spcBef>
          <a:spcPts val="750"/>
        </a:spcBef>
        <a:spcAft>
          <a:spcPct val="0"/>
        </a:spcAft>
        <a:buFont typeface="Arial" pitchFamily="34" charset="0"/>
        <a:buChar char="•"/>
        <a:defRPr sz="21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itchFamily="34" charset="0"/>
        <a:buChar char="•"/>
        <a:defRPr sz="1800">
          <a:solidFill>
            <a:schemeClr val="tx1"/>
          </a:solidFill>
          <a:latin typeface="+mn-lt"/>
          <a:ea typeface="+mn-ea"/>
        </a:defRPr>
      </a:lvl2pPr>
      <a:lvl3pPr marL="857250" indent="-171450" algn="l" rtl="0" eaLnBrk="0" fontAlgn="base" hangingPunct="0">
        <a:lnSpc>
          <a:spcPct val="90000"/>
        </a:lnSpc>
        <a:spcBef>
          <a:spcPts val="375"/>
        </a:spcBef>
        <a:spcAft>
          <a:spcPct val="0"/>
        </a:spcAft>
        <a:buFont typeface="Arial" pitchFamily="34" charset="0"/>
        <a:buChar char="•"/>
        <a:defRPr sz="1500">
          <a:solidFill>
            <a:schemeClr val="tx1"/>
          </a:solidFill>
          <a:latin typeface="+mn-lt"/>
          <a:ea typeface="+mn-ea"/>
        </a:defRPr>
      </a:lvl3pPr>
      <a:lvl4pPr marL="1200150" indent="-171450" algn="l" rtl="0" eaLnBrk="0" fontAlgn="base" hangingPunct="0">
        <a:lnSpc>
          <a:spcPct val="90000"/>
        </a:lnSpc>
        <a:spcBef>
          <a:spcPts val="375"/>
        </a:spcBef>
        <a:spcAft>
          <a:spcPct val="0"/>
        </a:spcAft>
        <a:buFont typeface="Arial" pitchFamily="34" charset="0"/>
        <a:buChar char="•"/>
        <a:defRPr>
          <a:solidFill>
            <a:schemeClr val="tx1"/>
          </a:solidFill>
          <a:latin typeface="+mn-lt"/>
          <a:ea typeface="+mn-ea"/>
        </a:defRPr>
      </a:lvl4pPr>
      <a:lvl5pPr marL="1543050" indent="-171450" algn="l" rtl="0" eaLnBrk="0" fontAlgn="base" hangingPunct="0">
        <a:lnSpc>
          <a:spcPct val="90000"/>
        </a:lnSpc>
        <a:spcBef>
          <a:spcPts val="375"/>
        </a:spcBef>
        <a:spcAft>
          <a:spcPct val="0"/>
        </a:spcAft>
        <a:buFont typeface="Arial" pitchFamily="34" charset="0"/>
        <a:buChar char="•"/>
        <a:defRPr>
          <a:solidFill>
            <a:schemeClr val="tx1"/>
          </a:solidFill>
          <a:latin typeface="+mn-lt"/>
          <a:ea typeface="+mn-ea"/>
        </a:defRPr>
      </a:lvl5pPr>
      <a:lvl6pPr marL="1885950" indent="-171450" algn="l" rtl="0" fontAlgn="base">
        <a:lnSpc>
          <a:spcPct val="90000"/>
        </a:lnSpc>
        <a:spcBef>
          <a:spcPts val="375"/>
        </a:spcBef>
        <a:spcAft>
          <a:spcPct val="0"/>
        </a:spcAft>
        <a:buFont typeface="Arial" pitchFamily="34" charset="0"/>
        <a:buChar char="•"/>
        <a:defRPr>
          <a:solidFill>
            <a:schemeClr val="tx1"/>
          </a:solidFill>
          <a:latin typeface="+mn-lt"/>
          <a:ea typeface="+mn-ea"/>
        </a:defRPr>
      </a:lvl6pPr>
      <a:lvl7pPr marL="2228850" indent="-171450" algn="l" rtl="0" fontAlgn="base">
        <a:lnSpc>
          <a:spcPct val="90000"/>
        </a:lnSpc>
        <a:spcBef>
          <a:spcPts val="375"/>
        </a:spcBef>
        <a:spcAft>
          <a:spcPct val="0"/>
        </a:spcAft>
        <a:buFont typeface="Arial" pitchFamily="34" charset="0"/>
        <a:buChar char="•"/>
        <a:defRPr>
          <a:solidFill>
            <a:schemeClr val="tx1"/>
          </a:solidFill>
          <a:latin typeface="+mn-lt"/>
          <a:ea typeface="+mn-ea"/>
        </a:defRPr>
      </a:lvl7pPr>
      <a:lvl8pPr marL="2571750" indent="-171450" algn="l" rtl="0" fontAlgn="base">
        <a:lnSpc>
          <a:spcPct val="90000"/>
        </a:lnSpc>
        <a:spcBef>
          <a:spcPts val="375"/>
        </a:spcBef>
        <a:spcAft>
          <a:spcPct val="0"/>
        </a:spcAft>
        <a:buFont typeface="Arial" pitchFamily="34" charset="0"/>
        <a:buChar char="•"/>
        <a:defRPr>
          <a:solidFill>
            <a:schemeClr val="tx1"/>
          </a:solidFill>
          <a:latin typeface="+mn-lt"/>
          <a:ea typeface="+mn-ea"/>
        </a:defRPr>
      </a:lvl8pPr>
      <a:lvl9pPr marL="2914650" indent="-171450" algn="l" rtl="0" fontAlgn="base">
        <a:lnSpc>
          <a:spcPct val="90000"/>
        </a:lnSpc>
        <a:spcBef>
          <a:spcPts val="375"/>
        </a:spcBef>
        <a:spcAft>
          <a:spcPct val="0"/>
        </a:spcAft>
        <a:buFont typeface="Arial" pitchFamily="34" charset="0"/>
        <a:buChar char="•"/>
        <a:defRPr>
          <a:solidFill>
            <a:schemeClr val="tx1"/>
          </a:solidFill>
          <a:latin typeface="+mn-lt"/>
          <a:ea typeface="+mn-ea"/>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A592ADA-4250-4FCF-A651-0F312BFFC3F1}"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FDDBEC0-2DB8-4133-8823-AC5F1478E71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72283182"/>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noChangeArrowheads="1"/>
          </p:cNvSpPr>
          <p:nvPr>
            <p:ph type="title"/>
          </p:nvPr>
        </p:nvSpPr>
        <p:spPr bwMode="auto">
          <a:xfrm>
            <a:off x="628650" y="273844"/>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p>
            <a:pPr lvl="0"/>
            <a:r>
              <a:rPr lang="zh-CN" altLang="zh-CN" smtClean="0"/>
              <a:t>单击此处编辑母版标题样式</a:t>
            </a:r>
          </a:p>
        </p:txBody>
      </p:sp>
      <p:sp>
        <p:nvSpPr>
          <p:cNvPr id="1027" name="文本占位符 2"/>
          <p:cNvSpPr>
            <a:spLocks noGrp="1" noChangeArrowheads="1"/>
          </p:cNvSpPr>
          <p:nvPr>
            <p:ph type="body" idx="1"/>
          </p:nvPr>
        </p:nvSpPr>
        <p:spPr bwMode="auto">
          <a:xfrm>
            <a:off x="628650" y="1369219"/>
            <a:ext cx="7886700"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lvl="0"/>
            <a:r>
              <a:rPr lang="zh-CN" altLang="zh-CN" smtClean="0"/>
              <a:t>单击此处编辑母版文本样式</a:t>
            </a:r>
          </a:p>
          <a:p>
            <a:pPr lvl="1"/>
            <a:r>
              <a:rPr lang="zh-CN" altLang="zh-CN" smtClean="0"/>
              <a:t>第二级</a:t>
            </a:r>
          </a:p>
          <a:p>
            <a:pPr lvl="2"/>
            <a:r>
              <a:rPr lang="zh-CN" altLang="zh-CN" smtClean="0"/>
              <a:t>第三级</a:t>
            </a:r>
          </a:p>
          <a:p>
            <a:pPr lvl="3"/>
            <a:r>
              <a:rPr lang="zh-CN" altLang="zh-CN" smtClean="0"/>
              <a:t>第四级</a:t>
            </a:r>
          </a:p>
          <a:p>
            <a:pPr lvl="4"/>
            <a:r>
              <a:rPr lang="zh-CN" altLang="zh-CN" smtClean="0"/>
              <a:t>第五级</a:t>
            </a:r>
          </a:p>
        </p:txBody>
      </p:sp>
      <p:sp>
        <p:nvSpPr>
          <p:cNvPr id="1028" name="日期占位符 3"/>
          <p:cNvSpPr>
            <a:spLocks noGrp="1" noChangeArrowheads="1"/>
          </p:cNvSpPr>
          <p:nvPr>
            <p:ph type="dt" sz="half" idx="2"/>
          </p:nvPr>
        </p:nvSpPr>
        <p:spPr bwMode="auto">
          <a:xfrm>
            <a:off x="628650" y="4767263"/>
            <a:ext cx="2057400"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eaLnBrk="1" hangingPunct="1">
              <a:buFont typeface="Arial" pitchFamily="34" charset="0"/>
              <a:buNone/>
              <a:defRPr sz="900" smtClean="0">
                <a:solidFill>
                  <a:srgbClr val="898989"/>
                </a:solidFill>
              </a:defRPr>
            </a:lvl1pPr>
          </a:lstStyle>
          <a:p>
            <a:pPr fontAlgn="base">
              <a:spcBef>
                <a:spcPct val="0"/>
              </a:spcBef>
              <a:spcAft>
                <a:spcPct val="0"/>
              </a:spcAft>
              <a:defRPr/>
            </a:pPr>
            <a:fld id="{7E0B1802-179C-4096-B769-7001191F6BD5}" type="datetimeFigureOut">
              <a:rPr lang="zh-CN" altLang="en-US"/>
              <a:pPr fontAlgn="base">
                <a:spcBef>
                  <a:spcPct val="0"/>
                </a:spcBef>
                <a:spcAft>
                  <a:spcPct val="0"/>
                </a:spcAft>
                <a:defRPr/>
              </a:pPr>
              <a:t>2016/11/6</a:t>
            </a:fld>
            <a:endParaRPr lang="zh-CN" altLang="en-US"/>
          </a:p>
        </p:txBody>
      </p:sp>
      <p:sp>
        <p:nvSpPr>
          <p:cNvPr id="1029" name="页脚占位符 4"/>
          <p:cNvSpPr>
            <a:spLocks noGrp="1" noChangeArrowheads="1"/>
          </p:cNvSpPr>
          <p:nvPr>
            <p:ph type="ftr" sz="quarter" idx="3"/>
          </p:nvPr>
        </p:nvSpPr>
        <p:spPr bwMode="auto">
          <a:xfrm>
            <a:off x="3028950" y="4767263"/>
            <a:ext cx="3086100"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eaLnBrk="1" hangingPunct="1">
              <a:buFont typeface="Arial" pitchFamily="34" charset="0"/>
              <a:buNone/>
              <a:defRPr sz="900" smtClean="0">
                <a:solidFill>
                  <a:srgbClr val="898989"/>
                </a:solidFill>
              </a:defRPr>
            </a:lvl1pPr>
          </a:lstStyle>
          <a:p>
            <a:pPr fontAlgn="base">
              <a:spcBef>
                <a:spcPct val="0"/>
              </a:spcBef>
              <a:spcAft>
                <a:spcPct val="0"/>
              </a:spcAft>
              <a:defRPr/>
            </a:pPr>
            <a:endParaRPr lang="zh-CN" altLang="en-US"/>
          </a:p>
        </p:txBody>
      </p:sp>
      <p:sp>
        <p:nvSpPr>
          <p:cNvPr id="1030" name="灯片编号占位符 5"/>
          <p:cNvSpPr>
            <a:spLocks noGrp="1" noChangeArrowheads="1"/>
          </p:cNvSpPr>
          <p:nvPr>
            <p:ph type="sldNum" sz="quarter" idx="4"/>
          </p:nvPr>
        </p:nvSpPr>
        <p:spPr bwMode="auto">
          <a:xfrm>
            <a:off x="6457950" y="4767263"/>
            <a:ext cx="2057400"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r" eaLnBrk="1" hangingPunct="1">
              <a:buFont typeface="Arial" pitchFamily="34" charset="0"/>
              <a:buNone/>
              <a:defRPr sz="900" smtClean="0">
                <a:solidFill>
                  <a:srgbClr val="898989"/>
                </a:solidFill>
              </a:defRPr>
            </a:lvl1pPr>
          </a:lstStyle>
          <a:p>
            <a:pPr fontAlgn="base">
              <a:spcBef>
                <a:spcPct val="0"/>
              </a:spcBef>
              <a:spcAft>
                <a:spcPct val="0"/>
              </a:spcAft>
              <a:defRPr/>
            </a:pPr>
            <a:fld id="{5FE3EB7E-5FB5-40F6-ACB9-655382460AAB}" type="slidenum">
              <a:rPr lang="zh-CN" altLang="en-US"/>
              <a:pPr fontAlgn="base">
                <a:spcBef>
                  <a:spcPct val="0"/>
                </a:spcBef>
                <a:spcAft>
                  <a:spcPct val="0"/>
                </a:spcAft>
                <a:defRPr/>
              </a:pPr>
              <a:t>‹#›</a:t>
            </a:fld>
            <a:endParaRPr lang="zh-CN" altLang="en-US"/>
          </a:p>
        </p:txBody>
      </p:sp>
    </p:spTree>
    <p:extLst>
      <p:ext uri="{BB962C8B-B14F-4D97-AF65-F5344CB8AC3E}">
        <p14:creationId xmlns:p14="http://schemas.microsoft.com/office/powerpoint/2010/main" val="1649773736"/>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xStyles>
    <p:titleStyle>
      <a:lvl1pPr algn="l" rtl="0" eaLnBrk="0" fontAlgn="base" hangingPunct="0">
        <a:lnSpc>
          <a:spcPct val="90000"/>
        </a:lnSpc>
        <a:spcBef>
          <a:spcPct val="0"/>
        </a:spcBef>
        <a:spcAft>
          <a:spcPct val="0"/>
        </a:spcAft>
        <a:defRPr sz="33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itchFamily="34" charset="0"/>
          <a:ea typeface="宋体" pitchFamily="2" charset="-122"/>
        </a:defRPr>
      </a:lvl2pPr>
      <a:lvl3pPr algn="l" rtl="0" eaLnBrk="0" fontAlgn="base" hangingPunct="0">
        <a:lnSpc>
          <a:spcPct val="90000"/>
        </a:lnSpc>
        <a:spcBef>
          <a:spcPct val="0"/>
        </a:spcBef>
        <a:spcAft>
          <a:spcPct val="0"/>
        </a:spcAft>
        <a:defRPr sz="3300">
          <a:solidFill>
            <a:schemeClr val="tx1"/>
          </a:solidFill>
          <a:latin typeface="Calibri Light" pitchFamily="34" charset="0"/>
          <a:ea typeface="宋体" pitchFamily="2" charset="-122"/>
        </a:defRPr>
      </a:lvl3pPr>
      <a:lvl4pPr algn="l" rtl="0" eaLnBrk="0" fontAlgn="base" hangingPunct="0">
        <a:lnSpc>
          <a:spcPct val="90000"/>
        </a:lnSpc>
        <a:spcBef>
          <a:spcPct val="0"/>
        </a:spcBef>
        <a:spcAft>
          <a:spcPct val="0"/>
        </a:spcAft>
        <a:defRPr sz="3300">
          <a:solidFill>
            <a:schemeClr val="tx1"/>
          </a:solidFill>
          <a:latin typeface="Calibri Light" pitchFamily="34" charset="0"/>
          <a:ea typeface="宋体" pitchFamily="2" charset="-122"/>
        </a:defRPr>
      </a:lvl4pPr>
      <a:lvl5pPr algn="l" rtl="0" eaLnBrk="0" fontAlgn="base" hangingPunct="0">
        <a:lnSpc>
          <a:spcPct val="90000"/>
        </a:lnSpc>
        <a:spcBef>
          <a:spcPct val="0"/>
        </a:spcBef>
        <a:spcAft>
          <a:spcPct val="0"/>
        </a:spcAft>
        <a:defRPr sz="3300">
          <a:solidFill>
            <a:schemeClr val="tx1"/>
          </a:solidFill>
          <a:latin typeface="Calibri Light" pitchFamily="34" charset="0"/>
          <a:ea typeface="宋体" pitchFamily="2" charset="-122"/>
        </a:defRPr>
      </a:lvl5pPr>
      <a:lvl6pPr marL="342900" algn="l" rtl="0" fontAlgn="base">
        <a:lnSpc>
          <a:spcPct val="90000"/>
        </a:lnSpc>
        <a:spcBef>
          <a:spcPct val="0"/>
        </a:spcBef>
        <a:spcAft>
          <a:spcPct val="0"/>
        </a:spcAft>
        <a:defRPr sz="3300">
          <a:solidFill>
            <a:schemeClr val="tx1"/>
          </a:solidFill>
          <a:latin typeface="Calibri Light" pitchFamily="34" charset="0"/>
          <a:ea typeface="宋体" pitchFamily="2" charset="-122"/>
        </a:defRPr>
      </a:lvl6pPr>
      <a:lvl7pPr marL="685800" algn="l" rtl="0" fontAlgn="base">
        <a:lnSpc>
          <a:spcPct val="90000"/>
        </a:lnSpc>
        <a:spcBef>
          <a:spcPct val="0"/>
        </a:spcBef>
        <a:spcAft>
          <a:spcPct val="0"/>
        </a:spcAft>
        <a:defRPr sz="3300">
          <a:solidFill>
            <a:schemeClr val="tx1"/>
          </a:solidFill>
          <a:latin typeface="Calibri Light" pitchFamily="34" charset="0"/>
          <a:ea typeface="宋体" pitchFamily="2" charset="-122"/>
        </a:defRPr>
      </a:lvl7pPr>
      <a:lvl8pPr marL="1028700" algn="l" rtl="0" fontAlgn="base">
        <a:lnSpc>
          <a:spcPct val="90000"/>
        </a:lnSpc>
        <a:spcBef>
          <a:spcPct val="0"/>
        </a:spcBef>
        <a:spcAft>
          <a:spcPct val="0"/>
        </a:spcAft>
        <a:defRPr sz="3300">
          <a:solidFill>
            <a:schemeClr val="tx1"/>
          </a:solidFill>
          <a:latin typeface="Calibri Light" pitchFamily="34" charset="0"/>
          <a:ea typeface="宋体" pitchFamily="2" charset="-122"/>
        </a:defRPr>
      </a:lvl8pPr>
      <a:lvl9pPr marL="1371600" algn="l" rtl="0" fontAlgn="base">
        <a:lnSpc>
          <a:spcPct val="90000"/>
        </a:lnSpc>
        <a:spcBef>
          <a:spcPct val="0"/>
        </a:spcBef>
        <a:spcAft>
          <a:spcPct val="0"/>
        </a:spcAft>
        <a:defRPr sz="3300">
          <a:solidFill>
            <a:schemeClr val="tx1"/>
          </a:solidFill>
          <a:latin typeface="Calibri Light" pitchFamily="34" charset="0"/>
          <a:ea typeface="宋体" pitchFamily="2" charset="-122"/>
        </a:defRPr>
      </a:lvl9pPr>
    </p:titleStyle>
    <p:bodyStyle>
      <a:lvl1pPr marL="171450" indent="-171450" algn="l" rtl="0" eaLnBrk="0" fontAlgn="base" hangingPunct="0">
        <a:lnSpc>
          <a:spcPct val="90000"/>
        </a:lnSpc>
        <a:spcBef>
          <a:spcPts val="750"/>
        </a:spcBef>
        <a:spcAft>
          <a:spcPct val="0"/>
        </a:spcAft>
        <a:buFont typeface="Arial" charset="0"/>
        <a:buChar char="•"/>
        <a:defRPr sz="21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charset="0"/>
        <a:buChar char="•"/>
        <a:defRPr sz="1800">
          <a:solidFill>
            <a:schemeClr val="tx1"/>
          </a:solidFill>
          <a:latin typeface="+mn-lt"/>
          <a:ea typeface="+mn-ea"/>
        </a:defRPr>
      </a:lvl2pPr>
      <a:lvl3pPr marL="857250" indent="-171450" algn="l" rtl="0" eaLnBrk="0" fontAlgn="base" hangingPunct="0">
        <a:lnSpc>
          <a:spcPct val="90000"/>
        </a:lnSpc>
        <a:spcBef>
          <a:spcPts val="375"/>
        </a:spcBef>
        <a:spcAft>
          <a:spcPct val="0"/>
        </a:spcAft>
        <a:buFont typeface="Arial" charset="0"/>
        <a:buChar char="•"/>
        <a:defRPr sz="1500">
          <a:solidFill>
            <a:schemeClr val="tx1"/>
          </a:solidFill>
          <a:latin typeface="+mn-lt"/>
          <a:ea typeface="+mn-ea"/>
        </a:defRPr>
      </a:lvl3pPr>
      <a:lvl4pPr marL="1200150" indent="-171450" algn="l" rtl="0" eaLnBrk="0" fontAlgn="base" hangingPunct="0">
        <a:lnSpc>
          <a:spcPct val="90000"/>
        </a:lnSpc>
        <a:spcBef>
          <a:spcPts val="375"/>
        </a:spcBef>
        <a:spcAft>
          <a:spcPct val="0"/>
        </a:spcAft>
        <a:buFont typeface="Arial" charset="0"/>
        <a:buChar char="•"/>
        <a:defRPr>
          <a:solidFill>
            <a:schemeClr val="tx1"/>
          </a:solidFill>
          <a:latin typeface="+mn-lt"/>
          <a:ea typeface="+mn-ea"/>
        </a:defRPr>
      </a:lvl4pPr>
      <a:lvl5pPr marL="1543050" indent="-171450" algn="l" rtl="0" eaLnBrk="0" fontAlgn="base" hangingPunct="0">
        <a:lnSpc>
          <a:spcPct val="90000"/>
        </a:lnSpc>
        <a:spcBef>
          <a:spcPts val="375"/>
        </a:spcBef>
        <a:spcAft>
          <a:spcPct val="0"/>
        </a:spcAft>
        <a:buFont typeface="Arial" charset="0"/>
        <a:buChar char="•"/>
        <a:defRPr>
          <a:solidFill>
            <a:schemeClr val="tx1"/>
          </a:solidFill>
          <a:latin typeface="+mn-lt"/>
          <a:ea typeface="+mn-ea"/>
        </a:defRPr>
      </a:lvl5pPr>
      <a:lvl6pPr marL="1885950" indent="-171450" algn="l" rtl="0" fontAlgn="base">
        <a:lnSpc>
          <a:spcPct val="90000"/>
        </a:lnSpc>
        <a:spcBef>
          <a:spcPts val="375"/>
        </a:spcBef>
        <a:spcAft>
          <a:spcPct val="0"/>
        </a:spcAft>
        <a:buFont typeface="Arial" pitchFamily="34" charset="0"/>
        <a:buChar char="•"/>
        <a:defRPr>
          <a:solidFill>
            <a:schemeClr val="tx1"/>
          </a:solidFill>
          <a:latin typeface="+mn-lt"/>
          <a:ea typeface="+mn-ea"/>
        </a:defRPr>
      </a:lvl6pPr>
      <a:lvl7pPr marL="2228850" indent="-171450" algn="l" rtl="0" fontAlgn="base">
        <a:lnSpc>
          <a:spcPct val="90000"/>
        </a:lnSpc>
        <a:spcBef>
          <a:spcPts val="375"/>
        </a:spcBef>
        <a:spcAft>
          <a:spcPct val="0"/>
        </a:spcAft>
        <a:buFont typeface="Arial" pitchFamily="34" charset="0"/>
        <a:buChar char="•"/>
        <a:defRPr>
          <a:solidFill>
            <a:schemeClr val="tx1"/>
          </a:solidFill>
          <a:latin typeface="+mn-lt"/>
          <a:ea typeface="+mn-ea"/>
        </a:defRPr>
      </a:lvl7pPr>
      <a:lvl8pPr marL="2571750" indent="-171450" algn="l" rtl="0" fontAlgn="base">
        <a:lnSpc>
          <a:spcPct val="90000"/>
        </a:lnSpc>
        <a:spcBef>
          <a:spcPts val="375"/>
        </a:spcBef>
        <a:spcAft>
          <a:spcPct val="0"/>
        </a:spcAft>
        <a:buFont typeface="Arial" pitchFamily="34" charset="0"/>
        <a:buChar char="•"/>
        <a:defRPr>
          <a:solidFill>
            <a:schemeClr val="tx1"/>
          </a:solidFill>
          <a:latin typeface="+mn-lt"/>
          <a:ea typeface="+mn-ea"/>
        </a:defRPr>
      </a:lvl8pPr>
      <a:lvl9pPr marL="2914650" indent="-171450" algn="l" rtl="0" fontAlgn="base">
        <a:lnSpc>
          <a:spcPct val="90000"/>
        </a:lnSpc>
        <a:spcBef>
          <a:spcPts val="375"/>
        </a:spcBef>
        <a:spcAft>
          <a:spcPct val="0"/>
        </a:spcAft>
        <a:buFont typeface="Arial" pitchFamily="34" charset="0"/>
        <a:buChar char="•"/>
        <a:defRPr>
          <a:solidFill>
            <a:schemeClr val="tx1"/>
          </a:solidFill>
          <a:latin typeface="+mn-lt"/>
          <a:ea typeface="+mn-ea"/>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47742072"/>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7" Type="http://schemas.microsoft.com/office/2007/relationships/hdphoto" Target="../media/hdphoto2.wdp"/><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18.jpeg"/><Relationship Id="rId5" Type="http://schemas.openxmlformats.org/officeDocument/2006/relationships/image" Target="../media/image17.jpe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50.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55.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19.xml"/><Relationship Id="rId5" Type="http://schemas.openxmlformats.org/officeDocument/2006/relationships/image" Target="../media/image29.jpeg"/><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21.xml"/><Relationship Id="rId5" Type="http://schemas.openxmlformats.org/officeDocument/2006/relationships/image" Target="../media/image32.jpeg"/><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50.xml"/><Relationship Id="rId5" Type="http://schemas.openxmlformats.org/officeDocument/2006/relationships/image" Target="../media/image33.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24.xml"/><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50.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5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31.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72.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7.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0.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3.xml"/><Relationship Id="rId5" Type="http://schemas.openxmlformats.org/officeDocument/2006/relationships/image" Target="../media/image13.jpe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图片 5"/>
          <p:cNvPicPr>
            <a:picLocks noChangeAspect="1" noChangeArrowheads="1"/>
          </p:cNvPicPr>
          <p:nvPr/>
        </p:nvPicPr>
        <p:blipFill>
          <a:blip r:embed="rId5">
            <a:extLst>
              <a:ext uri="{28A0092B-C50C-407E-A947-70E740481C1C}">
                <a14:useLocalDpi xmlns:a14="http://schemas.microsoft.com/office/drawing/2010/main" val="0"/>
              </a:ext>
            </a:extLst>
          </a:blip>
          <a:srcRect r="2351" b="2351"/>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矩形 6"/>
          <p:cNvSpPr>
            <a:spLocks noChangeArrowheads="1"/>
          </p:cNvSpPr>
          <p:nvPr/>
        </p:nvSpPr>
        <p:spPr bwMode="auto">
          <a:xfrm>
            <a:off x="0" y="0"/>
            <a:ext cx="9144000" cy="4019550"/>
          </a:xfrm>
          <a:prstGeom prst="rect">
            <a:avLst/>
          </a:prstGeom>
          <a:solidFill>
            <a:srgbClr val="3CBBCE">
              <a:alpha val="6509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9pPr>
          </a:lstStyle>
          <a:p>
            <a:pPr algn="ctr" fontAlgn="base">
              <a:spcBef>
                <a:spcPct val="0"/>
              </a:spcBef>
              <a:spcAft>
                <a:spcPct val="0"/>
              </a:spcAft>
              <a:buFont typeface="Arial" charset="0"/>
              <a:buNone/>
            </a:pPr>
            <a:endParaRPr lang="zh-CN" altLang="en-US" smtClean="0">
              <a:solidFill>
                <a:srgbClr val="FFFFFF"/>
              </a:solidFill>
            </a:endParaRPr>
          </a:p>
        </p:txBody>
      </p:sp>
      <p:sp>
        <p:nvSpPr>
          <p:cNvPr id="15364" name="矩形 7"/>
          <p:cNvSpPr>
            <a:spLocks noChangeArrowheads="1"/>
          </p:cNvSpPr>
          <p:nvPr/>
        </p:nvSpPr>
        <p:spPr bwMode="auto">
          <a:xfrm>
            <a:off x="0" y="4019550"/>
            <a:ext cx="9144000" cy="1123950"/>
          </a:xfrm>
          <a:prstGeom prst="rect">
            <a:avLst/>
          </a:prstGeom>
          <a:solidFill>
            <a:srgbClr val="3CBBC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9pPr>
          </a:lstStyle>
          <a:p>
            <a:pPr algn="ctr" fontAlgn="base">
              <a:spcBef>
                <a:spcPct val="0"/>
              </a:spcBef>
              <a:spcAft>
                <a:spcPct val="0"/>
              </a:spcAft>
              <a:buFont typeface="Arial" charset="0"/>
              <a:buNone/>
            </a:pPr>
            <a:endParaRPr lang="zh-CN" altLang="en-US" smtClean="0">
              <a:solidFill>
                <a:srgbClr val="FFFFFF"/>
              </a:solidFill>
            </a:endParaRPr>
          </a:p>
        </p:txBody>
      </p:sp>
      <p:grpSp>
        <p:nvGrpSpPr>
          <p:cNvPr id="15366" name="组合 1"/>
          <p:cNvGrpSpPr>
            <a:grpSpLocks/>
          </p:cNvGrpSpPr>
          <p:nvPr/>
        </p:nvGrpSpPr>
        <p:grpSpPr bwMode="auto">
          <a:xfrm>
            <a:off x="2607469" y="-94059"/>
            <a:ext cx="3579019" cy="3965972"/>
            <a:chOff x="0" y="0"/>
            <a:chExt cx="3926934" cy="4352253"/>
          </a:xfrm>
        </p:grpSpPr>
        <p:sp>
          <p:nvSpPr>
            <p:cNvPr id="15376" name="等腰三角形 25"/>
            <p:cNvSpPr>
              <a:spLocks noChangeArrowheads="1"/>
            </p:cNvSpPr>
            <p:nvPr/>
          </p:nvSpPr>
          <p:spPr bwMode="auto">
            <a:xfrm rot="-4373613">
              <a:off x="-268014" y="268014"/>
              <a:ext cx="3886200" cy="3350172"/>
            </a:xfrm>
            <a:prstGeom prst="triangle">
              <a:avLst>
                <a:gd name="adj" fmla="val 50000"/>
              </a:avLst>
            </a:prstGeom>
            <a:noFill/>
            <a:ln w="19050">
              <a:solidFill>
                <a:srgbClr val="F2F2F2"/>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9pPr>
            </a:lstStyle>
            <a:p>
              <a:pPr algn="ctr" fontAlgn="base">
                <a:spcBef>
                  <a:spcPct val="0"/>
                </a:spcBef>
                <a:spcAft>
                  <a:spcPct val="0"/>
                </a:spcAft>
                <a:buFont typeface="Arial" charset="0"/>
                <a:buNone/>
              </a:pPr>
              <a:endParaRPr lang="zh-CN" altLang="en-US" smtClean="0">
                <a:solidFill>
                  <a:srgbClr val="FFFFFF"/>
                </a:solidFill>
              </a:endParaRPr>
            </a:p>
          </p:txBody>
        </p:sp>
        <p:sp>
          <p:nvSpPr>
            <p:cNvPr id="15377" name="等腰三角形 26"/>
            <p:cNvSpPr>
              <a:spLocks noChangeArrowheads="1"/>
            </p:cNvSpPr>
            <p:nvPr/>
          </p:nvSpPr>
          <p:spPr bwMode="auto">
            <a:xfrm rot="-5400000">
              <a:off x="-55590" y="665598"/>
              <a:ext cx="3565365" cy="3073590"/>
            </a:xfrm>
            <a:prstGeom prst="triangle">
              <a:avLst>
                <a:gd name="adj" fmla="val 50000"/>
              </a:avLst>
            </a:prstGeom>
            <a:solidFill>
              <a:srgbClr val="3CBBC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9pPr>
            </a:lstStyle>
            <a:p>
              <a:pPr algn="ctr" fontAlgn="base">
                <a:spcBef>
                  <a:spcPct val="0"/>
                </a:spcBef>
                <a:spcAft>
                  <a:spcPct val="0"/>
                </a:spcAft>
                <a:buFont typeface="Arial" charset="0"/>
                <a:buNone/>
              </a:pPr>
              <a:endParaRPr lang="zh-CN" altLang="en-US" smtClean="0">
                <a:solidFill>
                  <a:srgbClr val="FFFFFF"/>
                </a:solidFill>
              </a:endParaRPr>
            </a:p>
          </p:txBody>
        </p:sp>
        <p:sp>
          <p:nvSpPr>
            <p:cNvPr id="15378" name="椭圆 28"/>
            <p:cNvSpPr>
              <a:spLocks noChangeArrowheads="1"/>
            </p:cNvSpPr>
            <p:nvPr/>
          </p:nvSpPr>
          <p:spPr bwMode="auto">
            <a:xfrm>
              <a:off x="25197" y="1363044"/>
              <a:ext cx="228600" cy="2286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9pPr>
            </a:lstStyle>
            <a:p>
              <a:pPr algn="ctr" fontAlgn="base">
                <a:spcBef>
                  <a:spcPct val="0"/>
                </a:spcBef>
                <a:spcAft>
                  <a:spcPct val="0"/>
                </a:spcAft>
                <a:buFont typeface="Arial" charset="0"/>
                <a:buNone/>
              </a:pPr>
              <a:endParaRPr lang="zh-CN" altLang="en-US" smtClean="0">
                <a:solidFill>
                  <a:srgbClr val="FFFFFF"/>
                </a:solidFill>
              </a:endParaRPr>
            </a:p>
          </p:txBody>
        </p:sp>
        <p:sp>
          <p:nvSpPr>
            <p:cNvPr id="15379" name="椭圆 32"/>
            <p:cNvSpPr>
              <a:spLocks noChangeArrowheads="1"/>
            </p:cNvSpPr>
            <p:nvPr/>
          </p:nvSpPr>
          <p:spPr bwMode="auto">
            <a:xfrm>
              <a:off x="2577897" y="4123653"/>
              <a:ext cx="228600" cy="2286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9pPr>
            </a:lstStyle>
            <a:p>
              <a:pPr algn="ctr" fontAlgn="base">
                <a:spcBef>
                  <a:spcPct val="0"/>
                </a:spcBef>
                <a:spcAft>
                  <a:spcPct val="0"/>
                </a:spcAft>
                <a:buFont typeface="Arial" charset="0"/>
                <a:buNone/>
              </a:pPr>
              <a:endParaRPr lang="zh-CN" altLang="en-US" smtClean="0">
                <a:solidFill>
                  <a:srgbClr val="FFFFFF"/>
                </a:solidFill>
              </a:endParaRPr>
            </a:p>
          </p:txBody>
        </p:sp>
        <p:sp>
          <p:nvSpPr>
            <p:cNvPr id="15380" name="椭圆 33"/>
            <p:cNvSpPr>
              <a:spLocks noChangeArrowheads="1"/>
            </p:cNvSpPr>
            <p:nvPr/>
          </p:nvSpPr>
          <p:spPr bwMode="auto">
            <a:xfrm>
              <a:off x="3698334" y="500199"/>
              <a:ext cx="228600" cy="2286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9pPr>
            </a:lstStyle>
            <a:p>
              <a:pPr algn="ctr" fontAlgn="base">
                <a:spcBef>
                  <a:spcPct val="0"/>
                </a:spcBef>
                <a:spcAft>
                  <a:spcPct val="0"/>
                </a:spcAft>
                <a:buFont typeface="Arial" charset="0"/>
                <a:buNone/>
              </a:pPr>
              <a:endParaRPr lang="zh-CN" altLang="en-US" smtClean="0">
                <a:solidFill>
                  <a:srgbClr val="FFFFFF"/>
                </a:solidFill>
              </a:endParaRPr>
            </a:p>
          </p:txBody>
        </p:sp>
      </p:grpSp>
      <p:sp>
        <p:nvSpPr>
          <p:cNvPr id="15373" name="文本框 27"/>
          <p:cNvSpPr txBox="1">
            <a:spLocks noChangeArrowheads="1"/>
          </p:cNvSpPr>
          <p:nvPr/>
        </p:nvSpPr>
        <p:spPr bwMode="auto">
          <a:xfrm>
            <a:off x="2550319" y="881063"/>
            <a:ext cx="3636169" cy="20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9pPr>
          </a:lstStyle>
          <a:p>
            <a:pPr algn="dist" fontAlgn="base">
              <a:spcBef>
                <a:spcPct val="0"/>
              </a:spcBef>
              <a:spcAft>
                <a:spcPct val="0"/>
              </a:spcAft>
              <a:buFont typeface="Arial" charset="0"/>
              <a:buNone/>
            </a:pPr>
            <a:r>
              <a:rPr lang="en-US" altLang="zh-CN" sz="12500" dirty="0" smtClean="0">
                <a:solidFill>
                  <a:srgbClr val="FFFFFF"/>
                </a:solidFill>
                <a:latin typeface="Impact" pitchFamily="34" charset="0"/>
                <a:ea typeface="微软雅黑" pitchFamily="34" charset="-122"/>
              </a:rPr>
              <a:t>2017</a:t>
            </a:r>
            <a:endParaRPr lang="zh-CN" altLang="en-US" sz="12500" dirty="0" smtClean="0">
              <a:solidFill>
                <a:srgbClr val="FFFFFF"/>
              </a:solidFill>
              <a:latin typeface="Impact" pitchFamily="34" charset="0"/>
              <a:ea typeface="微软雅黑" pitchFamily="34" charset="-122"/>
            </a:endParaRPr>
          </a:p>
        </p:txBody>
      </p:sp>
      <p:sp>
        <p:nvSpPr>
          <p:cNvPr id="15374" name="文本框 34"/>
          <p:cNvSpPr txBox="1">
            <a:spLocks noChangeArrowheads="1"/>
          </p:cNvSpPr>
          <p:nvPr/>
        </p:nvSpPr>
        <p:spPr bwMode="auto">
          <a:xfrm>
            <a:off x="2703976" y="2686149"/>
            <a:ext cx="36163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9pPr>
          </a:lstStyle>
          <a:p>
            <a:pPr algn="dist" fontAlgn="base">
              <a:spcBef>
                <a:spcPct val="0"/>
              </a:spcBef>
              <a:spcAft>
                <a:spcPct val="0"/>
              </a:spcAft>
              <a:buFont typeface="Arial" charset="0"/>
              <a:buNone/>
            </a:pPr>
            <a:r>
              <a:rPr lang="zh-CN" altLang="en-US" sz="2400" b="1" dirty="0" smtClean="0">
                <a:solidFill>
                  <a:srgbClr val="FFFFFF"/>
                </a:solidFill>
                <a:latin typeface="微软雅黑" pitchFamily="34" charset="-122"/>
                <a:ea typeface="微软雅黑" pitchFamily="34" charset="-122"/>
              </a:rPr>
              <a:t>商务风工作总结汇报</a:t>
            </a:r>
            <a:r>
              <a:rPr lang="en-US" altLang="zh-CN" sz="2400" b="1" dirty="0" smtClean="0">
                <a:solidFill>
                  <a:srgbClr val="FFFFFF"/>
                </a:solidFill>
                <a:latin typeface="微软雅黑" pitchFamily="34" charset="-122"/>
                <a:ea typeface="微软雅黑" pitchFamily="34" charset="-122"/>
              </a:rPr>
              <a:t>PPT</a:t>
            </a:r>
            <a:endParaRPr lang="zh-CN" altLang="en-US" sz="2400" b="1" dirty="0" smtClean="0">
              <a:solidFill>
                <a:srgbClr val="FFFFFF"/>
              </a:solidFill>
              <a:latin typeface="微软雅黑" pitchFamily="34" charset="-122"/>
              <a:ea typeface="微软雅黑" pitchFamily="34" charset="-122"/>
            </a:endParaRPr>
          </a:p>
        </p:txBody>
      </p:sp>
      <p:sp>
        <p:nvSpPr>
          <p:cNvPr id="15375" name="文本框 35"/>
          <p:cNvSpPr txBox="1">
            <a:spLocks noChangeArrowheads="1"/>
          </p:cNvSpPr>
          <p:nvPr/>
        </p:nvSpPr>
        <p:spPr bwMode="auto">
          <a:xfrm>
            <a:off x="2734607" y="3219822"/>
            <a:ext cx="355505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9pPr>
          </a:lstStyle>
          <a:p>
            <a:pPr algn="dist" fontAlgn="base">
              <a:spcBef>
                <a:spcPct val="0"/>
              </a:spcBef>
              <a:spcAft>
                <a:spcPct val="0"/>
              </a:spcAft>
              <a:buFont typeface="Arial" charset="0"/>
              <a:buNone/>
            </a:pPr>
            <a:r>
              <a:rPr lang="en-US" altLang="zh-CN" sz="1600" b="1" dirty="0" smtClean="0">
                <a:solidFill>
                  <a:srgbClr val="FFFFFF"/>
                </a:solidFill>
                <a:latin typeface="微软雅黑" pitchFamily="34" charset="-122"/>
                <a:ea typeface="微软雅黑" pitchFamily="34" charset="-122"/>
              </a:rPr>
              <a:t>THE POWERPOINT TEMPLATE</a:t>
            </a:r>
            <a:endParaRPr lang="zh-CN" altLang="en-US" sz="1600" b="1" dirty="0" smtClean="0">
              <a:solidFill>
                <a:srgbClr val="FFFFFF"/>
              </a:solidFill>
              <a:latin typeface="微软雅黑" pitchFamily="34" charset="-122"/>
              <a:ea typeface="微软雅黑" pitchFamily="34" charset="-122"/>
            </a:endParaRPr>
          </a:p>
        </p:txBody>
      </p:sp>
      <p:sp>
        <p:nvSpPr>
          <p:cNvPr id="15368" name="任意多边形 46"/>
          <p:cNvSpPr>
            <a:spLocks/>
          </p:cNvSpPr>
          <p:nvPr/>
        </p:nvSpPr>
        <p:spPr bwMode="auto">
          <a:xfrm>
            <a:off x="0" y="4300537"/>
            <a:ext cx="789385" cy="842963"/>
          </a:xfrm>
          <a:custGeom>
            <a:avLst/>
            <a:gdLst>
              <a:gd name="T0" fmla="*/ 349670 w 1053177"/>
              <a:gd name="T1" fmla="*/ 0 h 1123422"/>
              <a:gd name="T2" fmla="*/ 1052513 w 1053177"/>
              <a:gd name="T3" fmla="*/ 703617 h 1123422"/>
              <a:gd name="T4" fmla="*/ 932479 w 1053177"/>
              <a:gd name="T5" fmla="*/ 1097015 h 1123422"/>
              <a:gd name="T6" fmla="*/ 910280 w 1053177"/>
              <a:gd name="T7" fmla="*/ 1123950 h 1123422"/>
              <a:gd name="T8" fmla="*/ 0 w 1053177"/>
              <a:gd name="T9" fmla="*/ 1123950 h 1123422"/>
              <a:gd name="T10" fmla="*/ 0 w 1053177"/>
              <a:gd name="T11" fmla="*/ 96641 h 1123422"/>
              <a:gd name="T12" fmla="*/ 76092 w 1053177"/>
              <a:gd name="T13" fmla="*/ 55294 h 1123422"/>
              <a:gd name="T14" fmla="*/ 349670 w 1053177"/>
              <a:gd name="T15" fmla="*/ 0 h 11234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53177" h="1123422">
                <a:moveTo>
                  <a:pt x="349891" y="0"/>
                </a:moveTo>
                <a:cubicBezTo>
                  <a:pt x="738305" y="0"/>
                  <a:pt x="1053177" y="314872"/>
                  <a:pt x="1053177" y="703286"/>
                </a:cubicBezTo>
                <a:cubicBezTo>
                  <a:pt x="1053177" y="848942"/>
                  <a:pt x="1008898" y="984255"/>
                  <a:pt x="933067" y="1096500"/>
                </a:cubicBezTo>
                <a:lnTo>
                  <a:pt x="910854" y="1123422"/>
                </a:lnTo>
                <a:lnTo>
                  <a:pt x="0" y="1123422"/>
                </a:lnTo>
                <a:lnTo>
                  <a:pt x="0" y="96596"/>
                </a:lnTo>
                <a:lnTo>
                  <a:pt x="76140" y="55268"/>
                </a:lnTo>
                <a:cubicBezTo>
                  <a:pt x="160280" y="19680"/>
                  <a:pt x="252788" y="0"/>
                  <a:pt x="349891" y="0"/>
                </a:cubicBezTo>
                <a:close/>
              </a:path>
            </a:pathLst>
          </a:custGeom>
          <a:solidFill>
            <a:schemeClr val="bg1">
              <a:alpha val="63136"/>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nchor="ctr"/>
          <a:lstStyle/>
          <a:p>
            <a:pPr eaLnBrk="0" fontAlgn="base" hangingPunct="0">
              <a:spcBef>
                <a:spcPct val="0"/>
              </a:spcBef>
              <a:spcAft>
                <a:spcPct val="0"/>
              </a:spcAft>
              <a:buFont typeface="Arial" charset="0"/>
              <a:buNone/>
            </a:pPr>
            <a:endParaRPr lang="zh-CN" altLang="en-US" smtClean="0">
              <a:solidFill>
                <a:srgbClr val="000000"/>
              </a:solidFill>
            </a:endParaRPr>
          </a:p>
        </p:txBody>
      </p:sp>
      <p:sp>
        <p:nvSpPr>
          <p:cNvPr id="15369" name="椭圆 37"/>
          <p:cNvSpPr>
            <a:spLocks noChangeArrowheads="1"/>
          </p:cNvSpPr>
          <p:nvPr/>
        </p:nvSpPr>
        <p:spPr bwMode="auto">
          <a:xfrm>
            <a:off x="728663" y="4015979"/>
            <a:ext cx="431006" cy="431006"/>
          </a:xfrm>
          <a:prstGeom prst="ellipse">
            <a:avLst/>
          </a:prstGeom>
          <a:solidFill>
            <a:schemeClr val="bg1">
              <a:alpha val="63136"/>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9pPr>
          </a:lstStyle>
          <a:p>
            <a:pPr algn="ctr" fontAlgn="base">
              <a:spcBef>
                <a:spcPct val="0"/>
              </a:spcBef>
              <a:spcAft>
                <a:spcPct val="0"/>
              </a:spcAft>
              <a:buFont typeface="Arial" charset="0"/>
              <a:buNone/>
            </a:pPr>
            <a:endParaRPr lang="zh-CN" altLang="en-US" smtClean="0">
              <a:solidFill>
                <a:srgbClr val="FFFFFF"/>
              </a:solidFill>
            </a:endParaRPr>
          </a:p>
        </p:txBody>
      </p:sp>
      <p:sp>
        <p:nvSpPr>
          <p:cNvPr id="15370" name="椭圆 38"/>
          <p:cNvSpPr>
            <a:spLocks noChangeArrowheads="1"/>
          </p:cNvSpPr>
          <p:nvPr/>
        </p:nvSpPr>
        <p:spPr bwMode="auto">
          <a:xfrm>
            <a:off x="404813" y="3426619"/>
            <a:ext cx="170260" cy="171450"/>
          </a:xfrm>
          <a:prstGeom prst="ellipse">
            <a:avLst/>
          </a:prstGeom>
          <a:solidFill>
            <a:schemeClr val="bg1">
              <a:alpha val="63136"/>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9pPr>
          </a:lstStyle>
          <a:p>
            <a:pPr algn="ctr" fontAlgn="base">
              <a:spcBef>
                <a:spcPct val="0"/>
              </a:spcBef>
              <a:spcAft>
                <a:spcPct val="0"/>
              </a:spcAft>
              <a:buFont typeface="Arial" charset="0"/>
              <a:buNone/>
            </a:pPr>
            <a:endParaRPr lang="zh-CN" altLang="en-US" smtClean="0">
              <a:solidFill>
                <a:srgbClr val="FFFFFF"/>
              </a:solidFill>
            </a:endParaRPr>
          </a:p>
        </p:txBody>
      </p:sp>
      <p:sp>
        <p:nvSpPr>
          <p:cNvPr id="15371" name="任意多边形 42"/>
          <p:cNvSpPr>
            <a:spLocks/>
          </p:cNvSpPr>
          <p:nvPr/>
        </p:nvSpPr>
        <p:spPr bwMode="auto">
          <a:xfrm>
            <a:off x="1" y="2769394"/>
            <a:ext cx="307181" cy="785813"/>
          </a:xfrm>
          <a:custGeom>
            <a:avLst/>
            <a:gdLst>
              <a:gd name="T0" fmla="*/ 0 w 410033"/>
              <a:gd name="T1" fmla="*/ 0 h 1047702"/>
              <a:gd name="T2" fmla="*/ 78983 w 410033"/>
              <a:gd name="T3" fmla="*/ 24546 h 1047702"/>
              <a:gd name="T4" fmla="*/ 409575 w 410033"/>
              <a:gd name="T5" fmla="*/ 523875 h 1047702"/>
              <a:gd name="T6" fmla="*/ 78983 w 410033"/>
              <a:gd name="T7" fmla="*/ 1023204 h 1047702"/>
              <a:gd name="T8" fmla="*/ 0 w 410033"/>
              <a:gd name="T9" fmla="*/ 1047750 h 1047702"/>
              <a:gd name="T10" fmla="*/ 0 w 410033"/>
              <a:gd name="T11" fmla="*/ 0 h 104770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10033" h="1047702">
                <a:moveTo>
                  <a:pt x="0" y="0"/>
                </a:moveTo>
                <a:lnTo>
                  <a:pt x="79071" y="24545"/>
                </a:lnTo>
                <a:cubicBezTo>
                  <a:pt x="273564" y="106809"/>
                  <a:pt x="410033" y="299393"/>
                  <a:pt x="410033" y="523851"/>
                </a:cubicBezTo>
                <a:cubicBezTo>
                  <a:pt x="410033" y="748310"/>
                  <a:pt x="273564" y="940894"/>
                  <a:pt x="79071" y="1023157"/>
                </a:cubicBezTo>
                <a:lnTo>
                  <a:pt x="0" y="1047702"/>
                </a:lnTo>
                <a:lnTo>
                  <a:pt x="0" y="0"/>
                </a:lnTo>
                <a:close/>
              </a:path>
            </a:pathLst>
          </a:custGeom>
          <a:solidFill>
            <a:schemeClr val="bg1">
              <a:alpha val="63136"/>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nchor="ctr"/>
          <a:lstStyle/>
          <a:p>
            <a:pPr eaLnBrk="0" fontAlgn="base" hangingPunct="0">
              <a:spcBef>
                <a:spcPct val="0"/>
              </a:spcBef>
              <a:spcAft>
                <a:spcPct val="0"/>
              </a:spcAft>
              <a:buFont typeface="Arial" charset="0"/>
              <a:buNone/>
            </a:pPr>
            <a:endParaRPr lang="zh-CN" altLang="en-US" smtClean="0">
              <a:solidFill>
                <a:srgbClr val="000000"/>
              </a:solidFill>
            </a:endParaRPr>
          </a:p>
        </p:txBody>
      </p:sp>
      <p:sp>
        <p:nvSpPr>
          <p:cNvPr id="15372" name="椭圆 40"/>
          <p:cNvSpPr>
            <a:spLocks noChangeArrowheads="1"/>
          </p:cNvSpPr>
          <p:nvPr/>
        </p:nvSpPr>
        <p:spPr bwMode="auto">
          <a:xfrm>
            <a:off x="48816" y="3709988"/>
            <a:ext cx="416719" cy="416719"/>
          </a:xfrm>
          <a:prstGeom prst="ellipse">
            <a:avLst/>
          </a:prstGeom>
          <a:solidFill>
            <a:schemeClr val="bg1">
              <a:alpha val="63136"/>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9pPr>
          </a:lstStyle>
          <a:p>
            <a:pPr algn="ctr" fontAlgn="base">
              <a:spcBef>
                <a:spcPct val="0"/>
              </a:spcBef>
              <a:spcAft>
                <a:spcPct val="0"/>
              </a:spcAft>
              <a:buFont typeface="Arial" charset="0"/>
              <a:buNone/>
            </a:pPr>
            <a:endParaRPr lang="zh-CN" altLang="en-US" smtClean="0">
              <a:solidFill>
                <a:srgbClr val="FFFFFF"/>
              </a:solidFill>
            </a:endParaRPr>
          </a:p>
        </p:txBody>
      </p:sp>
      <p:grpSp>
        <p:nvGrpSpPr>
          <p:cNvPr id="39" name="组合 38"/>
          <p:cNvGrpSpPr/>
          <p:nvPr/>
        </p:nvGrpSpPr>
        <p:grpSpPr>
          <a:xfrm>
            <a:off x="6326780" y="4610885"/>
            <a:ext cx="453783" cy="409137"/>
            <a:chOff x="2606293" y="4347040"/>
            <a:chExt cx="506823" cy="456958"/>
          </a:xfrm>
        </p:grpSpPr>
        <p:sp>
          <p:nvSpPr>
            <p:cNvPr id="40" name="Freeform 5"/>
            <p:cNvSpPr>
              <a:spLocks/>
            </p:cNvSpPr>
            <p:nvPr/>
          </p:nvSpPr>
          <p:spPr bwMode="auto">
            <a:xfrm>
              <a:off x="2606293" y="4347040"/>
              <a:ext cx="506823" cy="45695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bg1"/>
            </a:solidFill>
            <a:ln w="9525" cap="flat">
              <a:no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black"/>
                </a:solidFill>
                <a:effectLst/>
                <a:uLnTx/>
                <a:uFillTx/>
              </a:endParaRPr>
            </a:p>
          </p:txBody>
        </p:sp>
        <p:sp>
          <p:nvSpPr>
            <p:cNvPr id="41" name="KSO_Shape"/>
            <p:cNvSpPr>
              <a:spLocks/>
            </p:cNvSpPr>
            <p:nvPr/>
          </p:nvSpPr>
          <p:spPr bwMode="auto">
            <a:xfrm>
              <a:off x="2696575" y="4463503"/>
              <a:ext cx="326259" cy="224031"/>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rgbClr val="45BBCE"/>
            </a:solidFill>
            <a:ln>
              <a:noFill/>
            </a:ln>
            <a:extLst/>
          </p:spPr>
          <p:txBody>
            <a:bodyPr anchor="ctr">
              <a:scene3d>
                <a:camera prst="orthographicFront"/>
                <a:lightRig rig="threePt" dir="t"/>
              </a:scene3d>
              <a:sp3d contourW="12700">
                <a:contourClr>
                  <a:srgbClr val="FFFFFF"/>
                </a:contourClr>
              </a:sp3d>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endParaRPr>
            </a:p>
          </p:txBody>
        </p:sp>
      </p:grpSp>
      <p:grpSp>
        <p:nvGrpSpPr>
          <p:cNvPr id="42" name="组合 41"/>
          <p:cNvGrpSpPr/>
          <p:nvPr/>
        </p:nvGrpSpPr>
        <p:grpSpPr>
          <a:xfrm>
            <a:off x="6876256" y="4610885"/>
            <a:ext cx="453783" cy="409137"/>
            <a:chOff x="3462719" y="4347040"/>
            <a:chExt cx="506823" cy="456958"/>
          </a:xfrm>
        </p:grpSpPr>
        <p:sp>
          <p:nvSpPr>
            <p:cNvPr id="43" name="Freeform 5"/>
            <p:cNvSpPr>
              <a:spLocks/>
            </p:cNvSpPr>
            <p:nvPr/>
          </p:nvSpPr>
          <p:spPr bwMode="auto">
            <a:xfrm>
              <a:off x="3462719" y="4347040"/>
              <a:ext cx="506823" cy="45695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bg1"/>
            </a:solidFill>
            <a:ln w="9525" cap="flat">
              <a:no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black"/>
                </a:solidFill>
                <a:effectLst/>
                <a:uLnTx/>
                <a:uFillTx/>
              </a:endParaRPr>
            </a:p>
          </p:txBody>
        </p:sp>
        <p:sp>
          <p:nvSpPr>
            <p:cNvPr id="44" name="KSO_Shape"/>
            <p:cNvSpPr>
              <a:spLocks/>
            </p:cNvSpPr>
            <p:nvPr/>
          </p:nvSpPr>
          <p:spPr bwMode="auto">
            <a:xfrm>
              <a:off x="3583980" y="4465657"/>
              <a:ext cx="271561" cy="231278"/>
            </a:xfrm>
            <a:custGeom>
              <a:avLst/>
              <a:gdLst>
                <a:gd name="T0" fmla="*/ 432030 w 2125663"/>
                <a:gd name="T1" fmla="*/ 1344893 h 1811338"/>
                <a:gd name="T2" fmla="*/ 462740 w 2125663"/>
                <a:gd name="T3" fmla="*/ 1477960 h 1811338"/>
                <a:gd name="T4" fmla="*/ 513638 w 2125663"/>
                <a:gd name="T5" fmla="*/ 1557743 h 1811338"/>
                <a:gd name="T6" fmla="*/ 516481 w 2125663"/>
                <a:gd name="T7" fmla="*/ 1336346 h 1811338"/>
                <a:gd name="T8" fmla="*/ 503401 w 2125663"/>
                <a:gd name="T9" fmla="*/ 1310416 h 1811338"/>
                <a:gd name="T10" fmla="*/ 515913 w 2125663"/>
                <a:gd name="T11" fmla="*/ 1250009 h 1811338"/>
                <a:gd name="T12" fmla="*/ 618846 w 2125663"/>
                <a:gd name="T13" fmla="*/ 1242885 h 1811338"/>
                <a:gd name="T14" fmla="*/ 643583 w 2125663"/>
                <a:gd name="T15" fmla="*/ 1263116 h 1811338"/>
                <a:gd name="T16" fmla="*/ 642446 w 2125663"/>
                <a:gd name="T17" fmla="*/ 1324948 h 1811338"/>
                <a:gd name="T18" fmla="*/ 619414 w 2125663"/>
                <a:gd name="T19" fmla="*/ 1342899 h 1811338"/>
                <a:gd name="T20" fmla="*/ 664057 w 2125663"/>
                <a:gd name="T21" fmla="*/ 1524691 h 1811338"/>
                <a:gd name="T22" fmla="*/ 704434 w 2125663"/>
                <a:gd name="T23" fmla="*/ 1417553 h 1811338"/>
                <a:gd name="T24" fmla="*/ 725191 w 2125663"/>
                <a:gd name="T25" fmla="*/ 1259697 h 1811338"/>
                <a:gd name="T26" fmla="*/ 857412 w 2125663"/>
                <a:gd name="T27" fmla="*/ 1192451 h 1811338"/>
                <a:gd name="T28" fmla="*/ 923096 w 2125663"/>
                <a:gd name="T29" fmla="*/ 1212682 h 1811338"/>
                <a:gd name="T30" fmla="*/ 970013 w 2125663"/>
                <a:gd name="T31" fmla="*/ 1259697 h 1811338"/>
                <a:gd name="T32" fmla="*/ 990201 w 2125663"/>
                <a:gd name="T33" fmla="*/ 1325233 h 1811338"/>
                <a:gd name="T34" fmla="*/ 980818 w 2125663"/>
                <a:gd name="T35" fmla="*/ 1537228 h 1811338"/>
                <a:gd name="T36" fmla="*/ 935891 w 2125663"/>
                <a:gd name="T37" fmla="*/ 1570566 h 1811338"/>
                <a:gd name="T38" fmla="*/ 798837 w 2125663"/>
                <a:gd name="T39" fmla="*/ 1607608 h 1811338"/>
                <a:gd name="T40" fmla="*/ 617424 w 2125663"/>
                <a:gd name="T41" fmla="*/ 1622140 h 1811338"/>
                <a:gd name="T42" fmla="*/ 428049 w 2125663"/>
                <a:gd name="T43" fmla="*/ 1615872 h 1811338"/>
                <a:gd name="T44" fmla="*/ 264551 w 2125663"/>
                <a:gd name="T45" fmla="*/ 1588232 h 1811338"/>
                <a:gd name="T46" fmla="*/ 180669 w 2125663"/>
                <a:gd name="T47" fmla="*/ 1549481 h 1811338"/>
                <a:gd name="T48" fmla="*/ 159912 w 2125663"/>
                <a:gd name="T49" fmla="*/ 1517283 h 1811338"/>
                <a:gd name="T50" fmla="*/ 167873 w 2125663"/>
                <a:gd name="T51" fmla="*/ 1284201 h 1811338"/>
                <a:gd name="T52" fmla="*/ 205123 w 2125663"/>
                <a:gd name="T53" fmla="*/ 1228638 h 1811338"/>
                <a:gd name="T54" fmla="*/ 264266 w 2125663"/>
                <a:gd name="T55" fmla="*/ 1196440 h 1811338"/>
                <a:gd name="T56" fmla="*/ 421225 w 2125663"/>
                <a:gd name="T57" fmla="*/ 1183048 h 1811338"/>
                <a:gd name="T58" fmla="*/ 433514 w 2125663"/>
                <a:gd name="T59" fmla="*/ 761303 h 1811338"/>
                <a:gd name="T60" fmla="*/ 391450 w 2125663"/>
                <a:gd name="T61" fmla="*/ 813630 h 1811338"/>
                <a:gd name="T62" fmla="*/ 379229 w 2125663"/>
                <a:gd name="T63" fmla="*/ 902075 h 1811338"/>
                <a:gd name="T64" fmla="*/ 414756 w 2125663"/>
                <a:gd name="T65" fmla="*/ 1016114 h 1811338"/>
                <a:gd name="T66" fmla="*/ 487516 w 2125663"/>
                <a:gd name="T67" fmla="*/ 1099439 h 1811338"/>
                <a:gd name="T68" fmla="*/ 567666 w 2125663"/>
                <a:gd name="T69" fmla="*/ 1135272 h 1811338"/>
                <a:gd name="T70" fmla="*/ 645542 w 2125663"/>
                <a:gd name="T71" fmla="*/ 1111099 h 1811338"/>
                <a:gd name="T72" fmla="*/ 722282 w 2125663"/>
                <a:gd name="T73" fmla="*/ 1035452 h 1811338"/>
                <a:gd name="T74" fmla="*/ 767757 w 2125663"/>
                <a:gd name="T75" fmla="*/ 926248 h 1811338"/>
                <a:gd name="T76" fmla="*/ 666290 w 2125663"/>
                <a:gd name="T77" fmla="*/ 863967 h 1811338"/>
                <a:gd name="T78" fmla="*/ 546918 w 2125663"/>
                <a:gd name="T79" fmla="*/ 832116 h 1811338"/>
                <a:gd name="T80" fmla="*/ 484389 w 2125663"/>
                <a:gd name="T81" fmla="*/ 790595 h 1811338"/>
                <a:gd name="T82" fmla="*/ 452273 w 2125663"/>
                <a:gd name="T83" fmla="*/ 760734 h 1811338"/>
                <a:gd name="T84" fmla="*/ 568234 w 2125663"/>
                <a:gd name="T85" fmla="*/ 587258 h 1811338"/>
                <a:gd name="T86" fmla="*/ 631616 w 2125663"/>
                <a:gd name="T87" fmla="*/ 594937 h 1811338"/>
                <a:gd name="T88" fmla="*/ 705513 w 2125663"/>
                <a:gd name="T89" fmla="*/ 631054 h 1811338"/>
                <a:gd name="T90" fmla="*/ 790210 w 2125663"/>
                <a:gd name="T91" fmla="*/ 732864 h 1811338"/>
                <a:gd name="T92" fmla="*/ 826306 w 2125663"/>
                <a:gd name="T93" fmla="*/ 873920 h 1811338"/>
                <a:gd name="T94" fmla="*/ 818064 w 2125663"/>
                <a:gd name="T95" fmla="*/ 959237 h 1811338"/>
                <a:gd name="T96" fmla="*/ 780831 w 2125663"/>
                <a:gd name="T97" fmla="*/ 1048534 h 1811338"/>
                <a:gd name="T98" fmla="*/ 687607 w 2125663"/>
                <a:gd name="T99" fmla="*/ 1148922 h 1811338"/>
                <a:gd name="T100" fmla="*/ 588983 w 2125663"/>
                <a:gd name="T101" fmla="*/ 1190727 h 1811338"/>
                <a:gd name="T102" fmla="*/ 525033 w 2125663"/>
                <a:gd name="T103" fmla="*/ 1182480 h 1811338"/>
                <a:gd name="T104" fmla="*/ 421293 w 2125663"/>
                <a:gd name="T105" fmla="*/ 1115081 h 1811338"/>
                <a:gd name="T106" fmla="*/ 345406 w 2125663"/>
                <a:gd name="T107" fmla="*/ 1002463 h 1811338"/>
                <a:gd name="T108" fmla="*/ 325511 w 2125663"/>
                <a:gd name="T109" fmla="*/ 929092 h 1811338"/>
                <a:gd name="T110" fmla="*/ 330627 w 2125663"/>
                <a:gd name="T111" fmla="*/ 813915 h 1811338"/>
                <a:gd name="T112" fmla="*/ 388324 w 2125663"/>
                <a:gd name="T113" fmla="*/ 686510 h 1811338"/>
                <a:gd name="T114" fmla="*/ 482400 w 2125663"/>
                <a:gd name="T115" fmla="*/ 608303 h 1811338"/>
                <a:gd name="T116" fmla="*/ 542939 w 2125663"/>
                <a:gd name="T117" fmla="*/ 589534 h 1811338"/>
                <a:gd name="T118" fmla="*/ 0 w 2125663"/>
                <a:gd name="T119" fmla="*/ 0 h 1811338"/>
                <a:gd name="T120" fmla="*/ 174993 w 2125663"/>
                <a:gd name="T121" fmla="*/ 1118883 h 18113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5663" h="1811338">
                  <a:moveTo>
                    <a:pt x="470017" y="1320800"/>
                  </a:moveTo>
                  <a:lnTo>
                    <a:pt x="470335" y="1343069"/>
                  </a:lnTo>
                  <a:lnTo>
                    <a:pt x="471286" y="1364382"/>
                  </a:lnTo>
                  <a:lnTo>
                    <a:pt x="472238" y="1385696"/>
                  </a:lnTo>
                  <a:lnTo>
                    <a:pt x="473190" y="1406374"/>
                  </a:lnTo>
                  <a:lnTo>
                    <a:pt x="474459" y="1426415"/>
                  </a:lnTo>
                  <a:lnTo>
                    <a:pt x="476363" y="1446139"/>
                  </a:lnTo>
                  <a:lnTo>
                    <a:pt x="478267" y="1464908"/>
                  </a:lnTo>
                  <a:lnTo>
                    <a:pt x="480170" y="1483677"/>
                  </a:lnTo>
                  <a:lnTo>
                    <a:pt x="482074" y="1501491"/>
                  </a:lnTo>
                  <a:lnTo>
                    <a:pt x="484612" y="1518988"/>
                  </a:lnTo>
                  <a:lnTo>
                    <a:pt x="487468" y="1535530"/>
                  </a:lnTo>
                  <a:lnTo>
                    <a:pt x="490323" y="1552072"/>
                  </a:lnTo>
                  <a:lnTo>
                    <a:pt x="493179" y="1567660"/>
                  </a:lnTo>
                  <a:lnTo>
                    <a:pt x="496352" y="1582611"/>
                  </a:lnTo>
                  <a:lnTo>
                    <a:pt x="500159" y="1597563"/>
                  </a:lnTo>
                  <a:lnTo>
                    <a:pt x="503649" y="1611560"/>
                  </a:lnTo>
                  <a:lnTo>
                    <a:pt x="507774" y="1624921"/>
                  </a:lnTo>
                  <a:lnTo>
                    <a:pt x="511899" y="1637646"/>
                  </a:lnTo>
                  <a:lnTo>
                    <a:pt x="516341" y="1650052"/>
                  </a:lnTo>
                  <a:lnTo>
                    <a:pt x="520783" y="1661505"/>
                  </a:lnTo>
                  <a:lnTo>
                    <a:pt x="525859" y="1672639"/>
                  </a:lnTo>
                  <a:lnTo>
                    <a:pt x="530936" y="1683137"/>
                  </a:lnTo>
                  <a:lnTo>
                    <a:pt x="536329" y="1692998"/>
                  </a:lnTo>
                  <a:lnTo>
                    <a:pt x="541723" y="1702224"/>
                  </a:lnTo>
                  <a:lnTo>
                    <a:pt x="547752" y="1710813"/>
                  </a:lnTo>
                  <a:lnTo>
                    <a:pt x="553463" y="1718766"/>
                  </a:lnTo>
                  <a:lnTo>
                    <a:pt x="559808" y="1726083"/>
                  </a:lnTo>
                  <a:lnTo>
                    <a:pt x="566154" y="1732763"/>
                  </a:lnTo>
                  <a:lnTo>
                    <a:pt x="573134" y="1739125"/>
                  </a:lnTo>
                  <a:lnTo>
                    <a:pt x="580114" y="1744215"/>
                  </a:lnTo>
                  <a:lnTo>
                    <a:pt x="587412" y="1749305"/>
                  </a:lnTo>
                  <a:lnTo>
                    <a:pt x="594709" y="1753123"/>
                  </a:lnTo>
                  <a:lnTo>
                    <a:pt x="594709" y="1499901"/>
                  </a:lnTo>
                  <a:lnTo>
                    <a:pt x="591537" y="1499264"/>
                  </a:lnTo>
                  <a:lnTo>
                    <a:pt x="588047" y="1498310"/>
                  </a:lnTo>
                  <a:lnTo>
                    <a:pt x="584874" y="1497038"/>
                  </a:lnTo>
                  <a:lnTo>
                    <a:pt x="582018" y="1495765"/>
                  </a:lnTo>
                  <a:lnTo>
                    <a:pt x="579163" y="1494175"/>
                  </a:lnTo>
                  <a:lnTo>
                    <a:pt x="576307" y="1491948"/>
                  </a:lnTo>
                  <a:lnTo>
                    <a:pt x="573769" y="1489721"/>
                  </a:lnTo>
                  <a:lnTo>
                    <a:pt x="571548" y="1487494"/>
                  </a:lnTo>
                  <a:lnTo>
                    <a:pt x="569327" y="1484949"/>
                  </a:lnTo>
                  <a:lnTo>
                    <a:pt x="567106" y="1482404"/>
                  </a:lnTo>
                  <a:lnTo>
                    <a:pt x="565519" y="1479223"/>
                  </a:lnTo>
                  <a:lnTo>
                    <a:pt x="564250" y="1476360"/>
                  </a:lnTo>
                  <a:lnTo>
                    <a:pt x="563298" y="1473179"/>
                  </a:lnTo>
                  <a:lnTo>
                    <a:pt x="562347" y="1469998"/>
                  </a:lnTo>
                  <a:lnTo>
                    <a:pt x="562029" y="1466180"/>
                  </a:lnTo>
                  <a:lnTo>
                    <a:pt x="561712" y="1462999"/>
                  </a:lnTo>
                  <a:lnTo>
                    <a:pt x="561712" y="1425143"/>
                  </a:lnTo>
                  <a:lnTo>
                    <a:pt x="562029" y="1421007"/>
                  </a:lnTo>
                  <a:lnTo>
                    <a:pt x="562664" y="1417508"/>
                  </a:lnTo>
                  <a:lnTo>
                    <a:pt x="563616" y="1414009"/>
                  </a:lnTo>
                  <a:lnTo>
                    <a:pt x="564885" y="1410191"/>
                  </a:lnTo>
                  <a:lnTo>
                    <a:pt x="566154" y="1407010"/>
                  </a:lnTo>
                  <a:lnTo>
                    <a:pt x="568375" y="1403829"/>
                  </a:lnTo>
                  <a:lnTo>
                    <a:pt x="570596" y="1400966"/>
                  </a:lnTo>
                  <a:lnTo>
                    <a:pt x="572817" y="1398103"/>
                  </a:lnTo>
                  <a:lnTo>
                    <a:pt x="575673" y="1395558"/>
                  </a:lnTo>
                  <a:lnTo>
                    <a:pt x="578528" y="1393649"/>
                  </a:lnTo>
                  <a:lnTo>
                    <a:pt x="581701" y="1391741"/>
                  </a:lnTo>
                  <a:lnTo>
                    <a:pt x="584874" y="1390150"/>
                  </a:lnTo>
                  <a:lnTo>
                    <a:pt x="588364" y="1388878"/>
                  </a:lnTo>
                  <a:lnTo>
                    <a:pt x="592171" y="1387605"/>
                  </a:lnTo>
                  <a:lnTo>
                    <a:pt x="595979" y="1386969"/>
                  </a:lnTo>
                  <a:lnTo>
                    <a:pt x="599786" y="1386969"/>
                  </a:lnTo>
                  <a:lnTo>
                    <a:pt x="682597" y="1386969"/>
                  </a:lnTo>
                  <a:lnTo>
                    <a:pt x="686721" y="1386969"/>
                  </a:lnTo>
                  <a:lnTo>
                    <a:pt x="690529" y="1387605"/>
                  </a:lnTo>
                  <a:lnTo>
                    <a:pt x="694019" y="1388878"/>
                  </a:lnTo>
                  <a:lnTo>
                    <a:pt x="697826" y="1390150"/>
                  </a:lnTo>
                  <a:lnTo>
                    <a:pt x="700999" y="1391741"/>
                  </a:lnTo>
                  <a:lnTo>
                    <a:pt x="704172" y="1393649"/>
                  </a:lnTo>
                  <a:lnTo>
                    <a:pt x="707345" y="1395558"/>
                  </a:lnTo>
                  <a:lnTo>
                    <a:pt x="709883" y="1398103"/>
                  </a:lnTo>
                  <a:lnTo>
                    <a:pt x="712104" y="1400966"/>
                  </a:lnTo>
                  <a:lnTo>
                    <a:pt x="714325" y="1403829"/>
                  </a:lnTo>
                  <a:lnTo>
                    <a:pt x="716229" y="1407010"/>
                  </a:lnTo>
                  <a:lnTo>
                    <a:pt x="718132" y="1410191"/>
                  </a:lnTo>
                  <a:lnTo>
                    <a:pt x="719402" y="1414009"/>
                  </a:lnTo>
                  <a:lnTo>
                    <a:pt x="720353" y="1417508"/>
                  </a:lnTo>
                  <a:lnTo>
                    <a:pt x="720671" y="1421007"/>
                  </a:lnTo>
                  <a:lnTo>
                    <a:pt x="720988" y="1425143"/>
                  </a:lnTo>
                  <a:lnTo>
                    <a:pt x="720988" y="1462999"/>
                  </a:lnTo>
                  <a:lnTo>
                    <a:pt x="720988" y="1466180"/>
                  </a:lnTo>
                  <a:lnTo>
                    <a:pt x="720353" y="1469998"/>
                  </a:lnTo>
                  <a:lnTo>
                    <a:pt x="719719" y="1473179"/>
                  </a:lnTo>
                  <a:lnTo>
                    <a:pt x="718450" y="1476360"/>
                  </a:lnTo>
                  <a:lnTo>
                    <a:pt x="716863" y="1479223"/>
                  </a:lnTo>
                  <a:lnTo>
                    <a:pt x="715277" y="1482404"/>
                  </a:lnTo>
                  <a:lnTo>
                    <a:pt x="713373" y="1484949"/>
                  </a:lnTo>
                  <a:lnTo>
                    <a:pt x="711469" y="1487494"/>
                  </a:lnTo>
                  <a:lnTo>
                    <a:pt x="708931" y="1489721"/>
                  </a:lnTo>
                  <a:lnTo>
                    <a:pt x="706710" y="1491948"/>
                  </a:lnTo>
                  <a:lnTo>
                    <a:pt x="703537" y="1494175"/>
                  </a:lnTo>
                  <a:lnTo>
                    <a:pt x="700682" y="1495765"/>
                  </a:lnTo>
                  <a:lnTo>
                    <a:pt x="697826" y="1497038"/>
                  </a:lnTo>
                  <a:lnTo>
                    <a:pt x="694653" y="1498310"/>
                  </a:lnTo>
                  <a:lnTo>
                    <a:pt x="691163" y="1499264"/>
                  </a:lnTo>
                  <a:lnTo>
                    <a:pt x="687991" y="1499901"/>
                  </a:lnTo>
                  <a:lnTo>
                    <a:pt x="687991" y="1753123"/>
                  </a:lnTo>
                  <a:lnTo>
                    <a:pt x="695605" y="1749305"/>
                  </a:lnTo>
                  <a:lnTo>
                    <a:pt x="702586" y="1744215"/>
                  </a:lnTo>
                  <a:lnTo>
                    <a:pt x="709566" y="1739125"/>
                  </a:lnTo>
                  <a:lnTo>
                    <a:pt x="716229" y="1732763"/>
                  </a:lnTo>
                  <a:lnTo>
                    <a:pt x="722892" y="1726083"/>
                  </a:lnTo>
                  <a:lnTo>
                    <a:pt x="729237" y="1718766"/>
                  </a:lnTo>
                  <a:lnTo>
                    <a:pt x="734948" y="1710813"/>
                  </a:lnTo>
                  <a:lnTo>
                    <a:pt x="740977" y="1702224"/>
                  </a:lnTo>
                  <a:lnTo>
                    <a:pt x="746371" y="1692998"/>
                  </a:lnTo>
                  <a:lnTo>
                    <a:pt x="751447" y="1683137"/>
                  </a:lnTo>
                  <a:lnTo>
                    <a:pt x="756841" y="1672639"/>
                  </a:lnTo>
                  <a:lnTo>
                    <a:pt x="761600" y="1661505"/>
                  </a:lnTo>
                  <a:lnTo>
                    <a:pt x="766359" y="1650052"/>
                  </a:lnTo>
                  <a:lnTo>
                    <a:pt x="770801" y="1637646"/>
                  </a:lnTo>
                  <a:lnTo>
                    <a:pt x="774926" y="1624921"/>
                  </a:lnTo>
                  <a:lnTo>
                    <a:pt x="779051" y="1611560"/>
                  </a:lnTo>
                  <a:lnTo>
                    <a:pt x="782541" y="1597563"/>
                  </a:lnTo>
                  <a:lnTo>
                    <a:pt x="786031" y="1582611"/>
                  </a:lnTo>
                  <a:lnTo>
                    <a:pt x="789521" y="1567660"/>
                  </a:lnTo>
                  <a:lnTo>
                    <a:pt x="792377" y="1552072"/>
                  </a:lnTo>
                  <a:lnTo>
                    <a:pt x="795232" y="1535530"/>
                  </a:lnTo>
                  <a:lnTo>
                    <a:pt x="797770" y="1518988"/>
                  </a:lnTo>
                  <a:lnTo>
                    <a:pt x="800626" y="1501491"/>
                  </a:lnTo>
                  <a:lnTo>
                    <a:pt x="802530" y="1483677"/>
                  </a:lnTo>
                  <a:lnTo>
                    <a:pt x="804751" y="1464908"/>
                  </a:lnTo>
                  <a:lnTo>
                    <a:pt x="806337" y="1446139"/>
                  </a:lnTo>
                  <a:lnTo>
                    <a:pt x="807923" y="1426415"/>
                  </a:lnTo>
                  <a:lnTo>
                    <a:pt x="809193" y="1406374"/>
                  </a:lnTo>
                  <a:lnTo>
                    <a:pt x="810779" y="1385696"/>
                  </a:lnTo>
                  <a:lnTo>
                    <a:pt x="811731" y="1364382"/>
                  </a:lnTo>
                  <a:lnTo>
                    <a:pt x="812365" y="1343069"/>
                  </a:lnTo>
                  <a:lnTo>
                    <a:pt x="813000" y="1320800"/>
                  </a:lnTo>
                  <a:lnTo>
                    <a:pt x="840921" y="1322709"/>
                  </a:lnTo>
                  <a:lnTo>
                    <a:pt x="866621" y="1324300"/>
                  </a:lnTo>
                  <a:lnTo>
                    <a:pt x="909771" y="1327481"/>
                  </a:lnTo>
                  <a:lnTo>
                    <a:pt x="938644" y="1330026"/>
                  </a:lnTo>
                  <a:lnTo>
                    <a:pt x="948797" y="1330980"/>
                  </a:lnTo>
                  <a:lnTo>
                    <a:pt x="956729" y="1331298"/>
                  </a:lnTo>
                  <a:lnTo>
                    <a:pt x="964661" y="1331934"/>
                  </a:lnTo>
                  <a:lnTo>
                    <a:pt x="972593" y="1332889"/>
                  </a:lnTo>
                  <a:lnTo>
                    <a:pt x="980208" y="1334161"/>
                  </a:lnTo>
                  <a:lnTo>
                    <a:pt x="987823" y="1335752"/>
                  </a:lnTo>
                  <a:lnTo>
                    <a:pt x="995437" y="1337979"/>
                  </a:lnTo>
                  <a:lnTo>
                    <a:pt x="1002418" y="1340205"/>
                  </a:lnTo>
                  <a:lnTo>
                    <a:pt x="1009715" y="1343387"/>
                  </a:lnTo>
                  <a:lnTo>
                    <a:pt x="1016378" y="1346250"/>
                  </a:lnTo>
                  <a:lnTo>
                    <a:pt x="1023358" y="1349749"/>
                  </a:lnTo>
                  <a:lnTo>
                    <a:pt x="1030021" y="1353885"/>
                  </a:lnTo>
                  <a:lnTo>
                    <a:pt x="1036050" y="1357702"/>
                  </a:lnTo>
                  <a:lnTo>
                    <a:pt x="1042395" y="1361837"/>
                  </a:lnTo>
                  <a:lnTo>
                    <a:pt x="1048106" y="1366927"/>
                  </a:lnTo>
                  <a:lnTo>
                    <a:pt x="1053817" y="1371699"/>
                  </a:lnTo>
                  <a:lnTo>
                    <a:pt x="1059211" y="1377107"/>
                  </a:lnTo>
                  <a:lnTo>
                    <a:pt x="1064605" y="1382197"/>
                  </a:lnTo>
                  <a:lnTo>
                    <a:pt x="1069364" y="1388241"/>
                  </a:lnTo>
                  <a:lnTo>
                    <a:pt x="1073806" y="1393967"/>
                  </a:lnTo>
                  <a:lnTo>
                    <a:pt x="1078248" y="1400012"/>
                  </a:lnTo>
                  <a:lnTo>
                    <a:pt x="1082373" y="1406374"/>
                  </a:lnTo>
                  <a:lnTo>
                    <a:pt x="1085863" y="1413054"/>
                  </a:lnTo>
                  <a:lnTo>
                    <a:pt x="1089670" y="1419735"/>
                  </a:lnTo>
                  <a:lnTo>
                    <a:pt x="1092843" y="1426734"/>
                  </a:lnTo>
                  <a:lnTo>
                    <a:pt x="1095381" y="1433732"/>
                  </a:lnTo>
                  <a:lnTo>
                    <a:pt x="1097920" y="1441049"/>
                  </a:lnTo>
                  <a:lnTo>
                    <a:pt x="1100141" y="1448684"/>
                  </a:lnTo>
                  <a:lnTo>
                    <a:pt x="1101727" y="1456000"/>
                  </a:lnTo>
                  <a:lnTo>
                    <a:pt x="1103314" y="1463635"/>
                  </a:lnTo>
                  <a:lnTo>
                    <a:pt x="1104265" y="1471588"/>
                  </a:lnTo>
                  <a:lnTo>
                    <a:pt x="1104900" y="1479541"/>
                  </a:lnTo>
                  <a:lnTo>
                    <a:pt x="1104900" y="1487494"/>
                  </a:lnTo>
                  <a:lnTo>
                    <a:pt x="1104900" y="1686000"/>
                  </a:lnTo>
                  <a:lnTo>
                    <a:pt x="1104900" y="1690135"/>
                  </a:lnTo>
                  <a:lnTo>
                    <a:pt x="1104265" y="1693953"/>
                  </a:lnTo>
                  <a:lnTo>
                    <a:pt x="1103631" y="1697770"/>
                  </a:lnTo>
                  <a:lnTo>
                    <a:pt x="1102362" y="1701906"/>
                  </a:lnTo>
                  <a:lnTo>
                    <a:pt x="1101093" y="1705405"/>
                  </a:lnTo>
                  <a:lnTo>
                    <a:pt x="1099189" y="1709222"/>
                  </a:lnTo>
                  <a:lnTo>
                    <a:pt x="1096968" y="1713040"/>
                  </a:lnTo>
                  <a:lnTo>
                    <a:pt x="1094430" y="1716221"/>
                  </a:lnTo>
                  <a:lnTo>
                    <a:pt x="1091891" y="1719720"/>
                  </a:lnTo>
                  <a:lnTo>
                    <a:pt x="1089036" y="1722901"/>
                  </a:lnTo>
                  <a:lnTo>
                    <a:pt x="1085546" y="1726719"/>
                  </a:lnTo>
                  <a:lnTo>
                    <a:pt x="1082056" y="1729900"/>
                  </a:lnTo>
                  <a:lnTo>
                    <a:pt x="1078248" y="1732763"/>
                  </a:lnTo>
                  <a:lnTo>
                    <a:pt x="1074124" y="1736262"/>
                  </a:lnTo>
                  <a:lnTo>
                    <a:pt x="1069682" y="1739125"/>
                  </a:lnTo>
                  <a:lnTo>
                    <a:pt x="1065240" y="1741989"/>
                  </a:lnTo>
                  <a:lnTo>
                    <a:pt x="1055404" y="1748033"/>
                  </a:lnTo>
                  <a:lnTo>
                    <a:pt x="1044299" y="1753441"/>
                  </a:lnTo>
                  <a:lnTo>
                    <a:pt x="1032560" y="1758531"/>
                  </a:lnTo>
                  <a:lnTo>
                    <a:pt x="1019868" y="1763939"/>
                  </a:lnTo>
                  <a:lnTo>
                    <a:pt x="1005908" y="1768392"/>
                  </a:lnTo>
                  <a:lnTo>
                    <a:pt x="991630" y="1773164"/>
                  </a:lnTo>
                  <a:lnTo>
                    <a:pt x="976718" y="1777300"/>
                  </a:lnTo>
                  <a:lnTo>
                    <a:pt x="960854" y="1781117"/>
                  </a:lnTo>
                  <a:lnTo>
                    <a:pt x="944038" y="1784934"/>
                  </a:lnTo>
                  <a:lnTo>
                    <a:pt x="927222" y="1788434"/>
                  </a:lnTo>
                  <a:lnTo>
                    <a:pt x="909454" y="1791615"/>
                  </a:lnTo>
                  <a:lnTo>
                    <a:pt x="891369" y="1794796"/>
                  </a:lnTo>
                  <a:lnTo>
                    <a:pt x="872332" y="1797341"/>
                  </a:lnTo>
                  <a:lnTo>
                    <a:pt x="853295" y="1799886"/>
                  </a:lnTo>
                  <a:lnTo>
                    <a:pt x="833941" y="1801795"/>
                  </a:lnTo>
                  <a:lnTo>
                    <a:pt x="813952" y="1804022"/>
                  </a:lnTo>
                  <a:lnTo>
                    <a:pt x="793328" y="1805930"/>
                  </a:lnTo>
                  <a:lnTo>
                    <a:pt x="773022" y="1807203"/>
                  </a:lnTo>
                  <a:lnTo>
                    <a:pt x="752399" y="1808475"/>
                  </a:lnTo>
                  <a:lnTo>
                    <a:pt x="731458" y="1809748"/>
                  </a:lnTo>
                  <a:lnTo>
                    <a:pt x="710200" y="1810384"/>
                  </a:lnTo>
                  <a:lnTo>
                    <a:pt x="688942" y="1811020"/>
                  </a:lnTo>
                  <a:lnTo>
                    <a:pt x="667684" y="1811338"/>
                  </a:lnTo>
                  <a:lnTo>
                    <a:pt x="646427" y="1811338"/>
                  </a:lnTo>
                  <a:lnTo>
                    <a:pt x="625486" y="1811338"/>
                  </a:lnTo>
                  <a:lnTo>
                    <a:pt x="603911" y="1811020"/>
                  </a:lnTo>
                  <a:lnTo>
                    <a:pt x="582653" y="1810384"/>
                  </a:lnTo>
                  <a:lnTo>
                    <a:pt x="561395" y="1809748"/>
                  </a:lnTo>
                  <a:lnTo>
                    <a:pt x="540137" y="1808475"/>
                  </a:lnTo>
                  <a:lnTo>
                    <a:pt x="518879" y="1807203"/>
                  </a:lnTo>
                  <a:lnTo>
                    <a:pt x="498573" y="1805930"/>
                  </a:lnTo>
                  <a:lnTo>
                    <a:pt x="477632" y="1804022"/>
                  </a:lnTo>
                  <a:lnTo>
                    <a:pt x="457326" y="1801795"/>
                  </a:lnTo>
                  <a:lnTo>
                    <a:pt x="437337" y="1799886"/>
                  </a:lnTo>
                  <a:lnTo>
                    <a:pt x="417983" y="1797341"/>
                  </a:lnTo>
                  <a:lnTo>
                    <a:pt x="398629" y="1794796"/>
                  </a:lnTo>
                  <a:lnTo>
                    <a:pt x="379909" y="1791615"/>
                  </a:lnTo>
                  <a:lnTo>
                    <a:pt x="361824" y="1788434"/>
                  </a:lnTo>
                  <a:lnTo>
                    <a:pt x="344056" y="1784934"/>
                  </a:lnTo>
                  <a:lnTo>
                    <a:pt x="327240" y="1781117"/>
                  </a:lnTo>
                  <a:lnTo>
                    <a:pt x="310741" y="1777300"/>
                  </a:lnTo>
                  <a:lnTo>
                    <a:pt x="295195" y="1773164"/>
                  </a:lnTo>
                  <a:lnTo>
                    <a:pt x="280600" y="1768392"/>
                  </a:lnTo>
                  <a:lnTo>
                    <a:pt x="266322" y="1763939"/>
                  </a:lnTo>
                  <a:lnTo>
                    <a:pt x="252996" y="1758531"/>
                  </a:lnTo>
                  <a:lnTo>
                    <a:pt x="240622" y="1753441"/>
                  </a:lnTo>
                  <a:lnTo>
                    <a:pt x="229517" y="1748033"/>
                  </a:lnTo>
                  <a:lnTo>
                    <a:pt x="219047" y="1741989"/>
                  </a:lnTo>
                  <a:lnTo>
                    <a:pt x="214288" y="1739125"/>
                  </a:lnTo>
                  <a:lnTo>
                    <a:pt x="209846" y="1736262"/>
                  </a:lnTo>
                  <a:lnTo>
                    <a:pt x="205404" y="1732763"/>
                  </a:lnTo>
                  <a:lnTo>
                    <a:pt x="201596" y="1729900"/>
                  </a:lnTo>
                  <a:lnTo>
                    <a:pt x="198106" y="1726719"/>
                  </a:lnTo>
                  <a:lnTo>
                    <a:pt x="194299" y="1722901"/>
                  </a:lnTo>
                  <a:lnTo>
                    <a:pt x="191443" y="1719720"/>
                  </a:lnTo>
                  <a:lnTo>
                    <a:pt x="188588" y="1716221"/>
                  </a:lnTo>
                  <a:lnTo>
                    <a:pt x="186367" y="1713040"/>
                  </a:lnTo>
                  <a:lnTo>
                    <a:pt x="183828" y="1709222"/>
                  </a:lnTo>
                  <a:lnTo>
                    <a:pt x="181925" y="1705405"/>
                  </a:lnTo>
                  <a:lnTo>
                    <a:pt x="180338" y="1701906"/>
                  </a:lnTo>
                  <a:lnTo>
                    <a:pt x="179386" y="1697770"/>
                  </a:lnTo>
                  <a:lnTo>
                    <a:pt x="178435" y="1693953"/>
                  </a:lnTo>
                  <a:lnTo>
                    <a:pt x="177800" y="1690135"/>
                  </a:lnTo>
                  <a:lnTo>
                    <a:pt x="177800" y="1686000"/>
                  </a:lnTo>
                  <a:lnTo>
                    <a:pt x="177800" y="1487494"/>
                  </a:lnTo>
                  <a:lnTo>
                    <a:pt x="178117" y="1479541"/>
                  </a:lnTo>
                  <a:lnTo>
                    <a:pt x="178435" y="1471588"/>
                  </a:lnTo>
                  <a:lnTo>
                    <a:pt x="179386" y="1463635"/>
                  </a:lnTo>
                  <a:lnTo>
                    <a:pt x="180973" y="1456000"/>
                  </a:lnTo>
                  <a:lnTo>
                    <a:pt x="182559" y="1448684"/>
                  </a:lnTo>
                  <a:lnTo>
                    <a:pt x="184463" y="1441049"/>
                  </a:lnTo>
                  <a:lnTo>
                    <a:pt x="187318" y="1433732"/>
                  </a:lnTo>
                  <a:lnTo>
                    <a:pt x="190174" y="1426734"/>
                  </a:lnTo>
                  <a:lnTo>
                    <a:pt x="193030" y="1419735"/>
                  </a:lnTo>
                  <a:lnTo>
                    <a:pt x="196520" y="1413054"/>
                  </a:lnTo>
                  <a:lnTo>
                    <a:pt x="200327" y="1406374"/>
                  </a:lnTo>
                  <a:lnTo>
                    <a:pt x="204452" y="1400012"/>
                  </a:lnTo>
                  <a:lnTo>
                    <a:pt x="208576" y="1393967"/>
                  </a:lnTo>
                  <a:lnTo>
                    <a:pt x="213336" y="1388241"/>
                  </a:lnTo>
                  <a:lnTo>
                    <a:pt x="218095" y="1382197"/>
                  </a:lnTo>
                  <a:lnTo>
                    <a:pt x="223489" y="1377107"/>
                  </a:lnTo>
                  <a:lnTo>
                    <a:pt x="228883" y="1371699"/>
                  </a:lnTo>
                  <a:lnTo>
                    <a:pt x="234594" y="1366927"/>
                  </a:lnTo>
                  <a:lnTo>
                    <a:pt x="240305" y="1361837"/>
                  </a:lnTo>
                  <a:lnTo>
                    <a:pt x="246650" y="1357702"/>
                  </a:lnTo>
                  <a:lnTo>
                    <a:pt x="252679" y="1353885"/>
                  </a:lnTo>
                  <a:lnTo>
                    <a:pt x="259659" y="1349749"/>
                  </a:lnTo>
                  <a:lnTo>
                    <a:pt x="266005" y="1346250"/>
                  </a:lnTo>
                  <a:lnTo>
                    <a:pt x="272985" y="1343387"/>
                  </a:lnTo>
                  <a:lnTo>
                    <a:pt x="280282" y="1340205"/>
                  </a:lnTo>
                  <a:lnTo>
                    <a:pt x="287263" y="1337979"/>
                  </a:lnTo>
                  <a:lnTo>
                    <a:pt x="294877" y="1335752"/>
                  </a:lnTo>
                  <a:lnTo>
                    <a:pt x="302492" y="1334161"/>
                  </a:lnTo>
                  <a:lnTo>
                    <a:pt x="310107" y="1332889"/>
                  </a:lnTo>
                  <a:lnTo>
                    <a:pt x="318039" y="1331934"/>
                  </a:lnTo>
                  <a:lnTo>
                    <a:pt x="325971" y="1331298"/>
                  </a:lnTo>
                  <a:lnTo>
                    <a:pt x="333903" y="1330980"/>
                  </a:lnTo>
                  <a:lnTo>
                    <a:pt x="344056" y="1330026"/>
                  </a:lnTo>
                  <a:lnTo>
                    <a:pt x="372929" y="1327481"/>
                  </a:lnTo>
                  <a:lnTo>
                    <a:pt x="415762" y="1324300"/>
                  </a:lnTo>
                  <a:lnTo>
                    <a:pt x="441779" y="1322709"/>
                  </a:lnTo>
                  <a:lnTo>
                    <a:pt x="470017" y="1320800"/>
                  </a:lnTo>
                  <a:close/>
                  <a:moveTo>
                    <a:pt x="1004887" y="995363"/>
                  </a:moveTo>
                  <a:lnTo>
                    <a:pt x="1176337" y="995363"/>
                  </a:lnTo>
                  <a:lnTo>
                    <a:pt x="1176337" y="1265238"/>
                  </a:lnTo>
                  <a:lnTo>
                    <a:pt x="1004887" y="1265238"/>
                  </a:lnTo>
                  <a:lnTo>
                    <a:pt x="1004887" y="995363"/>
                  </a:lnTo>
                  <a:close/>
                  <a:moveTo>
                    <a:pt x="493561" y="847408"/>
                  </a:moveTo>
                  <a:lnTo>
                    <a:pt x="491024" y="847726"/>
                  </a:lnTo>
                  <a:lnTo>
                    <a:pt x="488804" y="848043"/>
                  </a:lnTo>
                  <a:lnTo>
                    <a:pt x="485950" y="848996"/>
                  </a:lnTo>
                  <a:lnTo>
                    <a:pt x="483730" y="849948"/>
                  </a:lnTo>
                  <a:lnTo>
                    <a:pt x="481510" y="851218"/>
                  </a:lnTo>
                  <a:lnTo>
                    <a:pt x="479290" y="852806"/>
                  </a:lnTo>
                  <a:lnTo>
                    <a:pt x="475167" y="856933"/>
                  </a:lnTo>
                  <a:lnTo>
                    <a:pt x="470727" y="861061"/>
                  </a:lnTo>
                  <a:lnTo>
                    <a:pt x="466604" y="865823"/>
                  </a:lnTo>
                  <a:lnTo>
                    <a:pt x="462482" y="871221"/>
                  </a:lnTo>
                  <a:lnTo>
                    <a:pt x="454553" y="882651"/>
                  </a:lnTo>
                  <a:lnTo>
                    <a:pt x="448527" y="890906"/>
                  </a:lnTo>
                  <a:lnTo>
                    <a:pt x="442819" y="899478"/>
                  </a:lnTo>
                  <a:lnTo>
                    <a:pt x="436793" y="908368"/>
                  </a:lnTo>
                  <a:lnTo>
                    <a:pt x="431402" y="917893"/>
                  </a:lnTo>
                  <a:lnTo>
                    <a:pt x="429499" y="926783"/>
                  </a:lnTo>
                  <a:lnTo>
                    <a:pt x="427596" y="935673"/>
                  </a:lnTo>
                  <a:lnTo>
                    <a:pt x="426010" y="945198"/>
                  </a:lnTo>
                  <a:lnTo>
                    <a:pt x="424742" y="954406"/>
                  </a:lnTo>
                  <a:lnTo>
                    <a:pt x="423790" y="963931"/>
                  </a:lnTo>
                  <a:lnTo>
                    <a:pt x="423156" y="973773"/>
                  </a:lnTo>
                  <a:lnTo>
                    <a:pt x="422839" y="982981"/>
                  </a:lnTo>
                  <a:lnTo>
                    <a:pt x="422839" y="992823"/>
                  </a:lnTo>
                  <a:lnTo>
                    <a:pt x="423156" y="1007111"/>
                  </a:lnTo>
                  <a:lnTo>
                    <a:pt x="424107" y="1020764"/>
                  </a:lnTo>
                  <a:lnTo>
                    <a:pt x="426010" y="1034099"/>
                  </a:lnTo>
                  <a:lnTo>
                    <a:pt x="428547" y="1047434"/>
                  </a:lnTo>
                  <a:lnTo>
                    <a:pt x="432036" y="1060769"/>
                  </a:lnTo>
                  <a:lnTo>
                    <a:pt x="435525" y="1073469"/>
                  </a:lnTo>
                  <a:lnTo>
                    <a:pt x="439965" y="1086169"/>
                  </a:lnTo>
                  <a:lnTo>
                    <a:pt x="445039" y="1098551"/>
                  </a:lnTo>
                  <a:lnTo>
                    <a:pt x="450430" y="1110934"/>
                  </a:lnTo>
                  <a:lnTo>
                    <a:pt x="456456" y="1122999"/>
                  </a:lnTo>
                  <a:lnTo>
                    <a:pt x="462799" y="1134429"/>
                  </a:lnTo>
                  <a:lnTo>
                    <a:pt x="469459" y="1145541"/>
                  </a:lnTo>
                  <a:lnTo>
                    <a:pt x="477070" y="1156019"/>
                  </a:lnTo>
                  <a:lnTo>
                    <a:pt x="484364" y="1166496"/>
                  </a:lnTo>
                  <a:lnTo>
                    <a:pt x="492293" y="1176656"/>
                  </a:lnTo>
                  <a:lnTo>
                    <a:pt x="500539" y="1186181"/>
                  </a:lnTo>
                  <a:lnTo>
                    <a:pt x="508784" y="1195389"/>
                  </a:lnTo>
                  <a:lnTo>
                    <a:pt x="517347" y="1204279"/>
                  </a:lnTo>
                  <a:lnTo>
                    <a:pt x="526227" y="1212216"/>
                  </a:lnTo>
                  <a:lnTo>
                    <a:pt x="535107" y="1220154"/>
                  </a:lnTo>
                  <a:lnTo>
                    <a:pt x="543987" y="1227456"/>
                  </a:lnTo>
                  <a:lnTo>
                    <a:pt x="553184" y="1234124"/>
                  </a:lnTo>
                  <a:lnTo>
                    <a:pt x="562381" y="1240474"/>
                  </a:lnTo>
                  <a:lnTo>
                    <a:pt x="571578" y="1245871"/>
                  </a:lnTo>
                  <a:lnTo>
                    <a:pt x="580775" y="1250951"/>
                  </a:lnTo>
                  <a:lnTo>
                    <a:pt x="589655" y="1255079"/>
                  </a:lnTo>
                  <a:lnTo>
                    <a:pt x="598853" y="1258889"/>
                  </a:lnTo>
                  <a:lnTo>
                    <a:pt x="607732" y="1262381"/>
                  </a:lnTo>
                  <a:lnTo>
                    <a:pt x="616612" y="1264604"/>
                  </a:lnTo>
                  <a:lnTo>
                    <a:pt x="624858" y="1266509"/>
                  </a:lnTo>
                  <a:lnTo>
                    <a:pt x="633421" y="1267461"/>
                  </a:lnTo>
                  <a:lnTo>
                    <a:pt x="641349" y="1267779"/>
                  </a:lnTo>
                  <a:lnTo>
                    <a:pt x="649595" y="1267461"/>
                  </a:lnTo>
                  <a:lnTo>
                    <a:pt x="657524" y="1266509"/>
                  </a:lnTo>
                  <a:lnTo>
                    <a:pt x="666404" y="1264604"/>
                  </a:lnTo>
                  <a:lnTo>
                    <a:pt x="674967" y="1262381"/>
                  </a:lnTo>
                  <a:lnTo>
                    <a:pt x="684164" y="1258889"/>
                  </a:lnTo>
                  <a:lnTo>
                    <a:pt x="692726" y="1255079"/>
                  </a:lnTo>
                  <a:lnTo>
                    <a:pt x="701924" y="1250951"/>
                  </a:lnTo>
                  <a:lnTo>
                    <a:pt x="711121" y="1245871"/>
                  </a:lnTo>
                  <a:lnTo>
                    <a:pt x="720318" y="1240474"/>
                  </a:lnTo>
                  <a:lnTo>
                    <a:pt x="729515" y="1234124"/>
                  </a:lnTo>
                  <a:lnTo>
                    <a:pt x="738395" y="1227456"/>
                  </a:lnTo>
                  <a:lnTo>
                    <a:pt x="747592" y="1220154"/>
                  </a:lnTo>
                  <a:lnTo>
                    <a:pt x="756472" y="1212216"/>
                  </a:lnTo>
                  <a:lnTo>
                    <a:pt x="765352" y="1204279"/>
                  </a:lnTo>
                  <a:lnTo>
                    <a:pt x="773915" y="1195389"/>
                  </a:lnTo>
                  <a:lnTo>
                    <a:pt x="782160" y="1186181"/>
                  </a:lnTo>
                  <a:lnTo>
                    <a:pt x="790406" y="1176656"/>
                  </a:lnTo>
                  <a:lnTo>
                    <a:pt x="798652" y="1166496"/>
                  </a:lnTo>
                  <a:lnTo>
                    <a:pt x="805946" y="1156019"/>
                  </a:lnTo>
                  <a:lnTo>
                    <a:pt x="813240" y="1145541"/>
                  </a:lnTo>
                  <a:lnTo>
                    <a:pt x="819900" y="1134429"/>
                  </a:lnTo>
                  <a:lnTo>
                    <a:pt x="826243" y="1122999"/>
                  </a:lnTo>
                  <a:lnTo>
                    <a:pt x="831952" y="1110934"/>
                  </a:lnTo>
                  <a:lnTo>
                    <a:pt x="837660" y="1098551"/>
                  </a:lnTo>
                  <a:lnTo>
                    <a:pt x="842417" y="1086169"/>
                  </a:lnTo>
                  <a:lnTo>
                    <a:pt x="847174" y="1073469"/>
                  </a:lnTo>
                  <a:lnTo>
                    <a:pt x="850980" y="1060769"/>
                  </a:lnTo>
                  <a:lnTo>
                    <a:pt x="853834" y="1047434"/>
                  </a:lnTo>
                  <a:lnTo>
                    <a:pt x="856689" y="1034099"/>
                  </a:lnTo>
                  <a:lnTo>
                    <a:pt x="858592" y="1020764"/>
                  </a:lnTo>
                  <a:lnTo>
                    <a:pt x="859543" y="1007111"/>
                  </a:lnTo>
                  <a:lnTo>
                    <a:pt x="860177" y="992823"/>
                  </a:lnTo>
                  <a:lnTo>
                    <a:pt x="859860" y="984886"/>
                  </a:lnTo>
                  <a:lnTo>
                    <a:pt x="859543" y="976313"/>
                  </a:lnTo>
                  <a:lnTo>
                    <a:pt x="837343" y="975361"/>
                  </a:lnTo>
                  <a:lnTo>
                    <a:pt x="814509" y="973773"/>
                  </a:lnTo>
                  <a:lnTo>
                    <a:pt x="791040" y="970916"/>
                  </a:lnTo>
                  <a:lnTo>
                    <a:pt x="767255" y="968058"/>
                  </a:lnTo>
                  <a:lnTo>
                    <a:pt x="743469" y="964566"/>
                  </a:lnTo>
                  <a:lnTo>
                    <a:pt x="719366" y="960438"/>
                  </a:lnTo>
                  <a:lnTo>
                    <a:pt x="695898" y="955041"/>
                  </a:lnTo>
                  <a:lnTo>
                    <a:pt x="684481" y="952501"/>
                  </a:lnTo>
                  <a:lnTo>
                    <a:pt x="673064" y="949643"/>
                  </a:lnTo>
                  <a:lnTo>
                    <a:pt x="661964" y="946468"/>
                  </a:lnTo>
                  <a:lnTo>
                    <a:pt x="651181" y="943293"/>
                  </a:lnTo>
                  <a:lnTo>
                    <a:pt x="640398" y="940118"/>
                  </a:lnTo>
                  <a:lnTo>
                    <a:pt x="629932" y="936308"/>
                  </a:lnTo>
                  <a:lnTo>
                    <a:pt x="620101" y="932816"/>
                  </a:lnTo>
                  <a:lnTo>
                    <a:pt x="610270" y="929006"/>
                  </a:lnTo>
                  <a:lnTo>
                    <a:pt x="601073" y="924878"/>
                  </a:lnTo>
                  <a:lnTo>
                    <a:pt x="592510" y="921068"/>
                  </a:lnTo>
                  <a:lnTo>
                    <a:pt x="583947" y="916941"/>
                  </a:lnTo>
                  <a:lnTo>
                    <a:pt x="576018" y="912178"/>
                  </a:lnTo>
                  <a:lnTo>
                    <a:pt x="568724" y="907733"/>
                  </a:lnTo>
                  <a:lnTo>
                    <a:pt x="561747" y="903288"/>
                  </a:lnTo>
                  <a:lnTo>
                    <a:pt x="555404" y="898208"/>
                  </a:lnTo>
                  <a:lnTo>
                    <a:pt x="550013" y="893128"/>
                  </a:lnTo>
                  <a:lnTo>
                    <a:pt x="544938" y="887731"/>
                  </a:lnTo>
                  <a:lnTo>
                    <a:pt x="540498" y="882651"/>
                  </a:lnTo>
                  <a:lnTo>
                    <a:pt x="536376" y="876936"/>
                  </a:lnTo>
                  <a:lnTo>
                    <a:pt x="532253" y="872173"/>
                  </a:lnTo>
                  <a:lnTo>
                    <a:pt x="528447" y="867728"/>
                  </a:lnTo>
                  <a:lnTo>
                    <a:pt x="524641" y="863601"/>
                  </a:lnTo>
                  <a:lnTo>
                    <a:pt x="520836" y="860426"/>
                  </a:lnTo>
                  <a:lnTo>
                    <a:pt x="517347" y="857251"/>
                  </a:lnTo>
                  <a:lnTo>
                    <a:pt x="514176" y="854393"/>
                  </a:lnTo>
                  <a:lnTo>
                    <a:pt x="511004" y="852488"/>
                  </a:lnTo>
                  <a:lnTo>
                    <a:pt x="507833" y="850583"/>
                  </a:lnTo>
                  <a:lnTo>
                    <a:pt x="504661" y="849313"/>
                  </a:lnTo>
                  <a:lnTo>
                    <a:pt x="501807" y="848361"/>
                  </a:lnTo>
                  <a:lnTo>
                    <a:pt x="499270" y="847726"/>
                  </a:lnTo>
                  <a:lnTo>
                    <a:pt x="496099" y="847408"/>
                  </a:lnTo>
                  <a:lnTo>
                    <a:pt x="493561" y="847408"/>
                  </a:lnTo>
                  <a:close/>
                  <a:moveTo>
                    <a:pt x="1304925" y="828675"/>
                  </a:moveTo>
                  <a:lnTo>
                    <a:pt x="1476375" y="828675"/>
                  </a:lnTo>
                  <a:lnTo>
                    <a:pt x="1476375" y="1252538"/>
                  </a:lnTo>
                  <a:lnTo>
                    <a:pt x="1304925" y="1252538"/>
                  </a:lnTo>
                  <a:lnTo>
                    <a:pt x="1304925" y="828675"/>
                  </a:lnTo>
                  <a:close/>
                  <a:moveTo>
                    <a:pt x="634055" y="655638"/>
                  </a:moveTo>
                  <a:lnTo>
                    <a:pt x="641349" y="655638"/>
                  </a:lnTo>
                  <a:lnTo>
                    <a:pt x="648644" y="655638"/>
                  </a:lnTo>
                  <a:lnTo>
                    <a:pt x="655938" y="655956"/>
                  </a:lnTo>
                  <a:lnTo>
                    <a:pt x="662915" y="656591"/>
                  </a:lnTo>
                  <a:lnTo>
                    <a:pt x="669892" y="657226"/>
                  </a:lnTo>
                  <a:lnTo>
                    <a:pt x="677187" y="658178"/>
                  </a:lnTo>
                  <a:lnTo>
                    <a:pt x="684164" y="659766"/>
                  </a:lnTo>
                  <a:lnTo>
                    <a:pt x="691141" y="661036"/>
                  </a:lnTo>
                  <a:lnTo>
                    <a:pt x="698118" y="662623"/>
                  </a:lnTo>
                  <a:lnTo>
                    <a:pt x="704778" y="664211"/>
                  </a:lnTo>
                  <a:lnTo>
                    <a:pt x="711438" y="666433"/>
                  </a:lnTo>
                  <a:lnTo>
                    <a:pt x="718415" y="668338"/>
                  </a:lnTo>
                  <a:lnTo>
                    <a:pt x="724758" y="670878"/>
                  </a:lnTo>
                  <a:lnTo>
                    <a:pt x="731418" y="673418"/>
                  </a:lnTo>
                  <a:lnTo>
                    <a:pt x="737761" y="676276"/>
                  </a:lnTo>
                  <a:lnTo>
                    <a:pt x="744421" y="679133"/>
                  </a:lnTo>
                  <a:lnTo>
                    <a:pt x="750446" y="682308"/>
                  </a:lnTo>
                  <a:lnTo>
                    <a:pt x="763132" y="688976"/>
                  </a:lnTo>
                  <a:lnTo>
                    <a:pt x="775500" y="696596"/>
                  </a:lnTo>
                  <a:lnTo>
                    <a:pt x="787235" y="704533"/>
                  </a:lnTo>
                  <a:lnTo>
                    <a:pt x="798652" y="713423"/>
                  </a:lnTo>
                  <a:lnTo>
                    <a:pt x="809435" y="722631"/>
                  </a:lnTo>
                  <a:lnTo>
                    <a:pt x="819900" y="732791"/>
                  </a:lnTo>
                  <a:lnTo>
                    <a:pt x="830049" y="743586"/>
                  </a:lnTo>
                  <a:lnTo>
                    <a:pt x="839880" y="754698"/>
                  </a:lnTo>
                  <a:lnTo>
                    <a:pt x="849394" y="766446"/>
                  </a:lnTo>
                  <a:lnTo>
                    <a:pt x="858274" y="778511"/>
                  </a:lnTo>
                  <a:lnTo>
                    <a:pt x="866520" y="791211"/>
                  </a:lnTo>
                  <a:lnTo>
                    <a:pt x="874449" y="804546"/>
                  </a:lnTo>
                  <a:lnTo>
                    <a:pt x="881743" y="818198"/>
                  </a:lnTo>
                  <a:lnTo>
                    <a:pt x="888403" y="832168"/>
                  </a:lnTo>
                  <a:lnTo>
                    <a:pt x="894746" y="847091"/>
                  </a:lnTo>
                  <a:lnTo>
                    <a:pt x="900137" y="861696"/>
                  </a:lnTo>
                  <a:lnTo>
                    <a:pt x="905529" y="876936"/>
                  </a:lnTo>
                  <a:lnTo>
                    <a:pt x="909651" y="892811"/>
                  </a:lnTo>
                  <a:lnTo>
                    <a:pt x="913457" y="908686"/>
                  </a:lnTo>
                  <a:lnTo>
                    <a:pt x="916946" y="924878"/>
                  </a:lnTo>
                  <a:lnTo>
                    <a:pt x="919166" y="941706"/>
                  </a:lnTo>
                  <a:lnTo>
                    <a:pt x="921068" y="958533"/>
                  </a:lnTo>
                  <a:lnTo>
                    <a:pt x="922020" y="975678"/>
                  </a:lnTo>
                  <a:lnTo>
                    <a:pt x="922337" y="992823"/>
                  </a:lnTo>
                  <a:lnTo>
                    <a:pt x="922337" y="1002031"/>
                  </a:lnTo>
                  <a:lnTo>
                    <a:pt x="922020" y="1010921"/>
                  </a:lnTo>
                  <a:lnTo>
                    <a:pt x="921386" y="1019811"/>
                  </a:lnTo>
                  <a:lnTo>
                    <a:pt x="920434" y="1028384"/>
                  </a:lnTo>
                  <a:lnTo>
                    <a:pt x="919483" y="1037274"/>
                  </a:lnTo>
                  <a:lnTo>
                    <a:pt x="918214" y="1045846"/>
                  </a:lnTo>
                  <a:lnTo>
                    <a:pt x="916628" y="1054419"/>
                  </a:lnTo>
                  <a:lnTo>
                    <a:pt x="915043" y="1062674"/>
                  </a:lnTo>
                  <a:lnTo>
                    <a:pt x="912823" y="1070929"/>
                  </a:lnTo>
                  <a:lnTo>
                    <a:pt x="910603" y="1079501"/>
                  </a:lnTo>
                  <a:lnTo>
                    <a:pt x="908383" y="1087756"/>
                  </a:lnTo>
                  <a:lnTo>
                    <a:pt x="906163" y="1095694"/>
                  </a:lnTo>
                  <a:lnTo>
                    <a:pt x="903309" y="1103631"/>
                  </a:lnTo>
                  <a:lnTo>
                    <a:pt x="900137" y="1111569"/>
                  </a:lnTo>
                  <a:lnTo>
                    <a:pt x="897283" y="1119189"/>
                  </a:lnTo>
                  <a:lnTo>
                    <a:pt x="894111" y="1126809"/>
                  </a:lnTo>
                  <a:lnTo>
                    <a:pt x="887134" y="1141731"/>
                  </a:lnTo>
                  <a:lnTo>
                    <a:pt x="879523" y="1156336"/>
                  </a:lnTo>
                  <a:lnTo>
                    <a:pt x="871277" y="1170624"/>
                  </a:lnTo>
                  <a:lnTo>
                    <a:pt x="862714" y="1184276"/>
                  </a:lnTo>
                  <a:lnTo>
                    <a:pt x="853517" y="1197611"/>
                  </a:lnTo>
                  <a:lnTo>
                    <a:pt x="843686" y="1209994"/>
                  </a:lnTo>
                  <a:lnTo>
                    <a:pt x="833854" y="1222376"/>
                  </a:lnTo>
                  <a:lnTo>
                    <a:pt x="823389" y="1233806"/>
                  </a:lnTo>
                  <a:lnTo>
                    <a:pt x="812606" y="1244919"/>
                  </a:lnTo>
                  <a:lnTo>
                    <a:pt x="801823" y="1255396"/>
                  </a:lnTo>
                  <a:lnTo>
                    <a:pt x="790406" y="1265239"/>
                  </a:lnTo>
                  <a:lnTo>
                    <a:pt x="778989" y="1274446"/>
                  </a:lnTo>
                  <a:lnTo>
                    <a:pt x="767255" y="1282701"/>
                  </a:lnTo>
                  <a:lnTo>
                    <a:pt x="755521" y="1290956"/>
                  </a:lnTo>
                  <a:lnTo>
                    <a:pt x="743786" y="1298259"/>
                  </a:lnTo>
                  <a:lnTo>
                    <a:pt x="732052" y="1304609"/>
                  </a:lnTo>
                  <a:lnTo>
                    <a:pt x="720318" y="1310641"/>
                  </a:lnTo>
                  <a:lnTo>
                    <a:pt x="708584" y="1315721"/>
                  </a:lnTo>
                  <a:lnTo>
                    <a:pt x="696849" y="1320166"/>
                  </a:lnTo>
                  <a:lnTo>
                    <a:pt x="685432" y="1323659"/>
                  </a:lnTo>
                  <a:lnTo>
                    <a:pt x="674015" y="1326516"/>
                  </a:lnTo>
                  <a:lnTo>
                    <a:pt x="662915" y="1328421"/>
                  </a:lnTo>
                  <a:lnTo>
                    <a:pt x="657207" y="1329374"/>
                  </a:lnTo>
                  <a:lnTo>
                    <a:pt x="652132" y="1329691"/>
                  </a:lnTo>
                  <a:lnTo>
                    <a:pt x="646424" y="1330009"/>
                  </a:lnTo>
                  <a:lnTo>
                    <a:pt x="641349" y="1330326"/>
                  </a:lnTo>
                  <a:lnTo>
                    <a:pt x="635958" y="1330009"/>
                  </a:lnTo>
                  <a:lnTo>
                    <a:pt x="630884" y="1329691"/>
                  </a:lnTo>
                  <a:lnTo>
                    <a:pt x="625492" y="1329374"/>
                  </a:lnTo>
                  <a:lnTo>
                    <a:pt x="620101" y="1328421"/>
                  </a:lnTo>
                  <a:lnTo>
                    <a:pt x="609001" y="1326516"/>
                  </a:lnTo>
                  <a:lnTo>
                    <a:pt x="597584" y="1323659"/>
                  </a:lnTo>
                  <a:lnTo>
                    <a:pt x="585850" y="1320166"/>
                  </a:lnTo>
                  <a:lnTo>
                    <a:pt x="574433" y="1315721"/>
                  </a:lnTo>
                  <a:lnTo>
                    <a:pt x="562698" y="1310641"/>
                  </a:lnTo>
                  <a:lnTo>
                    <a:pt x="550647" y="1304609"/>
                  </a:lnTo>
                  <a:lnTo>
                    <a:pt x="538913" y="1298259"/>
                  </a:lnTo>
                  <a:lnTo>
                    <a:pt x="527179" y="1290956"/>
                  </a:lnTo>
                  <a:lnTo>
                    <a:pt x="515444" y="1282701"/>
                  </a:lnTo>
                  <a:lnTo>
                    <a:pt x="503710" y="1274446"/>
                  </a:lnTo>
                  <a:lnTo>
                    <a:pt x="492293" y="1265239"/>
                  </a:lnTo>
                  <a:lnTo>
                    <a:pt x="481193" y="1255396"/>
                  </a:lnTo>
                  <a:lnTo>
                    <a:pt x="470093" y="1244919"/>
                  </a:lnTo>
                  <a:lnTo>
                    <a:pt x="459310" y="1233806"/>
                  </a:lnTo>
                  <a:lnTo>
                    <a:pt x="448845" y="1222376"/>
                  </a:lnTo>
                  <a:lnTo>
                    <a:pt x="438696" y="1209994"/>
                  </a:lnTo>
                  <a:lnTo>
                    <a:pt x="429499" y="1197611"/>
                  </a:lnTo>
                  <a:lnTo>
                    <a:pt x="419985" y="1184276"/>
                  </a:lnTo>
                  <a:lnTo>
                    <a:pt x="411422" y="1170624"/>
                  </a:lnTo>
                  <a:lnTo>
                    <a:pt x="403176" y="1156336"/>
                  </a:lnTo>
                  <a:lnTo>
                    <a:pt x="395565" y="1141731"/>
                  </a:lnTo>
                  <a:lnTo>
                    <a:pt x="388588" y="1126809"/>
                  </a:lnTo>
                  <a:lnTo>
                    <a:pt x="385416" y="1119189"/>
                  </a:lnTo>
                  <a:lnTo>
                    <a:pt x="382245" y="1111569"/>
                  </a:lnTo>
                  <a:lnTo>
                    <a:pt x="379390" y="1103631"/>
                  </a:lnTo>
                  <a:lnTo>
                    <a:pt x="376853" y="1095694"/>
                  </a:lnTo>
                  <a:lnTo>
                    <a:pt x="374316" y="1087756"/>
                  </a:lnTo>
                  <a:lnTo>
                    <a:pt x="372096" y="1079501"/>
                  </a:lnTo>
                  <a:lnTo>
                    <a:pt x="369559" y="1070929"/>
                  </a:lnTo>
                  <a:lnTo>
                    <a:pt x="367656" y="1062674"/>
                  </a:lnTo>
                  <a:lnTo>
                    <a:pt x="366071" y="1054419"/>
                  </a:lnTo>
                  <a:lnTo>
                    <a:pt x="364485" y="1045846"/>
                  </a:lnTo>
                  <a:lnTo>
                    <a:pt x="363216" y="1037274"/>
                  </a:lnTo>
                  <a:lnTo>
                    <a:pt x="362265" y="1028384"/>
                  </a:lnTo>
                  <a:lnTo>
                    <a:pt x="361313" y="1019811"/>
                  </a:lnTo>
                  <a:lnTo>
                    <a:pt x="360996" y="1010921"/>
                  </a:lnTo>
                  <a:lnTo>
                    <a:pt x="360362" y="1002031"/>
                  </a:lnTo>
                  <a:lnTo>
                    <a:pt x="360362" y="992823"/>
                  </a:lnTo>
                  <a:lnTo>
                    <a:pt x="360679" y="975678"/>
                  </a:lnTo>
                  <a:lnTo>
                    <a:pt x="361948" y="958533"/>
                  </a:lnTo>
                  <a:lnTo>
                    <a:pt x="363533" y="941706"/>
                  </a:lnTo>
                  <a:lnTo>
                    <a:pt x="366071" y="924878"/>
                  </a:lnTo>
                  <a:lnTo>
                    <a:pt x="368925" y="908686"/>
                  </a:lnTo>
                  <a:lnTo>
                    <a:pt x="373048" y="892811"/>
                  </a:lnTo>
                  <a:lnTo>
                    <a:pt x="377171" y="876936"/>
                  </a:lnTo>
                  <a:lnTo>
                    <a:pt x="382245" y="861696"/>
                  </a:lnTo>
                  <a:lnTo>
                    <a:pt x="387953" y="847091"/>
                  </a:lnTo>
                  <a:lnTo>
                    <a:pt x="393979" y="832168"/>
                  </a:lnTo>
                  <a:lnTo>
                    <a:pt x="400956" y="818198"/>
                  </a:lnTo>
                  <a:lnTo>
                    <a:pt x="408568" y="804546"/>
                  </a:lnTo>
                  <a:lnTo>
                    <a:pt x="416179" y="791211"/>
                  </a:lnTo>
                  <a:lnTo>
                    <a:pt x="424425" y="778511"/>
                  </a:lnTo>
                  <a:lnTo>
                    <a:pt x="433305" y="766446"/>
                  </a:lnTo>
                  <a:lnTo>
                    <a:pt x="442819" y="754698"/>
                  </a:lnTo>
                  <a:lnTo>
                    <a:pt x="452650" y="743586"/>
                  </a:lnTo>
                  <a:lnTo>
                    <a:pt x="462482" y="732791"/>
                  </a:lnTo>
                  <a:lnTo>
                    <a:pt x="473264" y="722631"/>
                  </a:lnTo>
                  <a:lnTo>
                    <a:pt x="484047" y="713423"/>
                  </a:lnTo>
                  <a:lnTo>
                    <a:pt x="495464" y="704533"/>
                  </a:lnTo>
                  <a:lnTo>
                    <a:pt x="507516" y="696596"/>
                  </a:lnTo>
                  <a:lnTo>
                    <a:pt x="519567" y="688976"/>
                  </a:lnTo>
                  <a:lnTo>
                    <a:pt x="531936" y="682308"/>
                  </a:lnTo>
                  <a:lnTo>
                    <a:pt x="538278" y="679133"/>
                  </a:lnTo>
                  <a:lnTo>
                    <a:pt x="544938" y="676276"/>
                  </a:lnTo>
                  <a:lnTo>
                    <a:pt x="551281" y="673418"/>
                  </a:lnTo>
                  <a:lnTo>
                    <a:pt x="557941" y="670878"/>
                  </a:lnTo>
                  <a:lnTo>
                    <a:pt x="564284" y="668338"/>
                  </a:lnTo>
                  <a:lnTo>
                    <a:pt x="571261" y="666433"/>
                  </a:lnTo>
                  <a:lnTo>
                    <a:pt x="577921" y="664211"/>
                  </a:lnTo>
                  <a:lnTo>
                    <a:pt x="584898" y="662623"/>
                  </a:lnTo>
                  <a:lnTo>
                    <a:pt x="591875" y="661036"/>
                  </a:lnTo>
                  <a:lnTo>
                    <a:pt x="598535" y="659766"/>
                  </a:lnTo>
                  <a:lnTo>
                    <a:pt x="605830" y="658178"/>
                  </a:lnTo>
                  <a:lnTo>
                    <a:pt x="612490" y="657226"/>
                  </a:lnTo>
                  <a:lnTo>
                    <a:pt x="619784" y="656591"/>
                  </a:lnTo>
                  <a:lnTo>
                    <a:pt x="627078" y="655956"/>
                  </a:lnTo>
                  <a:lnTo>
                    <a:pt x="634055" y="655638"/>
                  </a:lnTo>
                  <a:close/>
                  <a:moveTo>
                    <a:pt x="1604962" y="463550"/>
                  </a:moveTo>
                  <a:lnTo>
                    <a:pt x="1776412" y="463550"/>
                  </a:lnTo>
                  <a:lnTo>
                    <a:pt x="1776412" y="1252538"/>
                  </a:lnTo>
                  <a:lnTo>
                    <a:pt x="1604962" y="1252538"/>
                  </a:lnTo>
                  <a:lnTo>
                    <a:pt x="1604962" y="463550"/>
                  </a:lnTo>
                  <a:close/>
                  <a:moveTo>
                    <a:pt x="0" y="0"/>
                  </a:moveTo>
                  <a:lnTo>
                    <a:pt x="2125663" y="0"/>
                  </a:lnTo>
                  <a:lnTo>
                    <a:pt x="2125663" y="171553"/>
                  </a:lnTo>
                  <a:lnTo>
                    <a:pt x="2039621" y="171553"/>
                  </a:lnTo>
                  <a:lnTo>
                    <a:pt x="2039621" y="1577975"/>
                  </a:lnTo>
                  <a:lnTo>
                    <a:pt x="1252220" y="1577975"/>
                  </a:lnTo>
                  <a:lnTo>
                    <a:pt x="1252220" y="1449310"/>
                  </a:lnTo>
                  <a:lnTo>
                    <a:pt x="1911033" y="1449310"/>
                  </a:lnTo>
                  <a:lnTo>
                    <a:pt x="1911033" y="171553"/>
                  </a:lnTo>
                  <a:lnTo>
                    <a:pt x="195263" y="171553"/>
                  </a:lnTo>
                  <a:lnTo>
                    <a:pt x="195263" y="1249164"/>
                  </a:lnTo>
                  <a:lnTo>
                    <a:pt x="66675" y="1249164"/>
                  </a:lnTo>
                  <a:lnTo>
                    <a:pt x="66675" y="171553"/>
                  </a:lnTo>
                  <a:lnTo>
                    <a:pt x="0" y="171553"/>
                  </a:lnTo>
                  <a:lnTo>
                    <a:pt x="0" y="0"/>
                  </a:lnTo>
                  <a:close/>
                </a:path>
              </a:pathLst>
            </a:custGeom>
            <a:solidFill>
              <a:srgbClr val="45BBCE"/>
            </a:solidFill>
            <a:ln>
              <a:noFill/>
            </a:ln>
            <a:extLst/>
          </p:spPr>
          <p:txBody>
            <a:bodyPr anchor="ctr">
              <a:scene3d>
                <a:camera prst="orthographicFront"/>
                <a:lightRig rig="threePt" dir="t"/>
              </a:scene3d>
              <a:sp3d contourW="12700">
                <a:contourClr>
                  <a:srgbClr val="FFFFFF"/>
                </a:contourClr>
              </a:sp3d>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endParaRPr>
            </a:p>
          </p:txBody>
        </p:sp>
      </p:grpSp>
      <p:grpSp>
        <p:nvGrpSpPr>
          <p:cNvPr id="45" name="组合 44"/>
          <p:cNvGrpSpPr/>
          <p:nvPr/>
        </p:nvGrpSpPr>
        <p:grpSpPr>
          <a:xfrm>
            <a:off x="7445924" y="4610885"/>
            <a:ext cx="453783" cy="409137"/>
            <a:chOff x="4319147" y="4347040"/>
            <a:chExt cx="506823" cy="456958"/>
          </a:xfrm>
        </p:grpSpPr>
        <p:sp>
          <p:nvSpPr>
            <p:cNvPr id="46" name="Freeform 5"/>
            <p:cNvSpPr>
              <a:spLocks/>
            </p:cNvSpPr>
            <p:nvPr/>
          </p:nvSpPr>
          <p:spPr bwMode="auto">
            <a:xfrm>
              <a:off x="4319147" y="4347040"/>
              <a:ext cx="506823" cy="45695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bg1"/>
            </a:solidFill>
            <a:ln w="9525" cap="flat">
              <a:no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black"/>
                </a:solidFill>
                <a:effectLst/>
                <a:uLnTx/>
                <a:uFillTx/>
              </a:endParaRPr>
            </a:p>
          </p:txBody>
        </p:sp>
        <p:sp>
          <p:nvSpPr>
            <p:cNvPr id="47" name="KSO_Shape"/>
            <p:cNvSpPr>
              <a:spLocks/>
            </p:cNvSpPr>
            <p:nvPr/>
          </p:nvSpPr>
          <p:spPr bwMode="auto">
            <a:xfrm>
              <a:off x="4431543" y="4433360"/>
              <a:ext cx="282031" cy="279211"/>
            </a:xfrm>
            <a:custGeom>
              <a:avLst/>
              <a:gdLst>
                <a:gd name="T0" fmla="*/ 615878 w 2390775"/>
                <a:gd name="T1" fmla="*/ 1467970 h 2365376"/>
                <a:gd name="T2" fmla="*/ 587250 w 2390775"/>
                <a:gd name="T3" fmla="*/ 1401697 h 2365376"/>
                <a:gd name="T4" fmla="*/ 1282649 w 2390775"/>
                <a:gd name="T5" fmla="*/ 1393474 h 2365376"/>
                <a:gd name="T6" fmla="*/ 1180915 w 2390775"/>
                <a:gd name="T7" fmla="*/ 1446870 h 2365376"/>
                <a:gd name="T8" fmla="*/ 1210073 w 2390775"/>
                <a:gd name="T9" fmla="*/ 1382167 h 2365376"/>
                <a:gd name="T10" fmla="*/ 653657 w 2390775"/>
                <a:gd name="T11" fmla="*/ 1314699 h 2365376"/>
                <a:gd name="T12" fmla="*/ 646041 w 2390775"/>
                <a:gd name="T13" fmla="*/ 1180275 h 2365376"/>
                <a:gd name="T14" fmla="*/ 589870 w 2390775"/>
                <a:gd name="T15" fmla="*/ 1105327 h 2365376"/>
                <a:gd name="T16" fmla="*/ 599516 w 2390775"/>
                <a:gd name="T17" fmla="*/ 1141280 h 2365376"/>
                <a:gd name="T18" fmla="*/ 579914 w 2390775"/>
                <a:gd name="T19" fmla="*/ 1158779 h 2365376"/>
                <a:gd name="T20" fmla="*/ 541333 w 2390775"/>
                <a:gd name="T21" fmla="*/ 1105965 h 2365376"/>
                <a:gd name="T22" fmla="*/ 1137260 w 2390775"/>
                <a:gd name="T23" fmla="*/ 1009231 h 2365376"/>
                <a:gd name="T24" fmla="*/ 1143562 w 2390775"/>
                <a:gd name="T25" fmla="*/ 1026145 h 2365376"/>
                <a:gd name="T26" fmla="*/ 1096615 w 2390775"/>
                <a:gd name="T27" fmla="*/ 1069549 h 2365376"/>
                <a:gd name="T28" fmla="*/ 1102602 w 2390775"/>
                <a:gd name="T29" fmla="*/ 1001572 h 2365376"/>
                <a:gd name="T30" fmla="*/ 972739 w 2390775"/>
                <a:gd name="T31" fmla="*/ 835988 h 2365376"/>
                <a:gd name="T32" fmla="*/ 989500 w 2390775"/>
                <a:gd name="T33" fmla="*/ 1138672 h 2365376"/>
                <a:gd name="T34" fmla="*/ 639427 w 2390775"/>
                <a:gd name="T35" fmla="*/ 1423644 h 2365376"/>
                <a:gd name="T36" fmla="*/ 599898 w 2390775"/>
                <a:gd name="T37" fmla="*/ 1003302 h 2365376"/>
                <a:gd name="T38" fmla="*/ 529694 w 2390775"/>
                <a:gd name="T39" fmla="*/ 1090596 h 2365376"/>
                <a:gd name="T40" fmla="*/ 602428 w 2390775"/>
                <a:gd name="T41" fmla="*/ 868249 h 2365376"/>
                <a:gd name="T42" fmla="*/ 861740 w 2390775"/>
                <a:gd name="T43" fmla="*/ 924231 h 2365376"/>
                <a:gd name="T44" fmla="*/ 755609 w 2390775"/>
                <a:gd name="T45" fmla="*/ 542052 h 2365376"/>
                <a:gd name="T46" fmla="*/ 929665 w 2390775"/>
                <a:gd name="T47" fmla="*/ 525915 h 2365376"/>
                <a:gd name="T48" fmla="*/ 909019 w 2390775"/>
                <a:gd name="T49" fmla="*/ 571798 h 2365376"/>
                <a:gd name="T50" fmla="*/ 936652 w 2390775"/>
                <a:gd name="T51" fmla="*/ 586353 h 2365376"/>
                <a:gd name="T52" fmla="*/ 928394 w 2390775"/>
                <a:gd name="T53" fmla="*/ 688879 h 2365376"/>
                <a:gd name="T54" fmla="*/ 840414 w 2390775"/>
                <a:gd name="T55" fmla="*/ 772101 h 2365376"/>
                <a:gd name="T56" fmla="*/ 742269 w 2390775"/>
                <a:gd name="T57" fmla="*/ 675588 h 2365376"/>
                <a:gd name="T58" fmla="*/ 738139 w 2390775"/>
                <a:gd name="T59" fmla="*/ 608504 h 2365376"/>
                <a:gd name="T60" fmla="*/ 761643 w 2390775"/>
                <a:gd name="T61" fmla="*/ 510093 h 2365376"/>
                <a:gd name="T62" fmla="*/ 617010 w 2390775"/>
                <a:gd name="T63" fmla="*/ 449064 h 2365376"/>
                <a:gd name="T64" fmla="*/ 350272 w 2390775"/>
                <a:gd name="T65" fmla="*/ 638327 h 2365376"/>
                <a:gd name="T66" fmla="*/ 215163 w 2390775"/>
                <a:gd name="T67" fmla="*/ 939947 h 2365376"/>
                <a:gd name="T68" fmla="*/ 256613 w 2390775"/>
                <a:gd name="T69" fmla="*/ 1277331 h 2365376"/>
                <a:gd name="T70" fmla="*/ 458486 w 2390775"/>
                <a:gd name="T71" fmla="*/ 1534008 h 2365376"/>
                <a:gd name="T72" fmla="*/ 767308 w 2390775"/>
                <a:gd name="T73" fmla="*/ 1655225 h 2365376"/>
                <a:gd name="T74" fmla="*/ 1101127 w 2390775"/>
                <a:gd name="T75" fmla="*/ 1596674 h 2365376"/>
                <a:gd name="T76" fmla="*/ 1347614 w 2390775"/>
                <a:gd name="T77" fmla="*/ 1383040 h 2365376"/>
                <a:gd name="T78" fmla="*/ 1453614 w 2390775"/>
                <a:gd name="T79" fmla="*/ 1066861 h 2365376"/>
                <a:gd name="T80" fmla="*/ 1378939 w 2390775"/>
                <a:gd name="T81" fmla="*/ 738024 h 2365376"/>
                <a:gd name="T82" fmla="*/ 1153652 w 2390775"/>
                <a:gd name="T83" fmla="*/ 501602 h 2365376"/>
                <a:gd name="T84" fmla="*/ 831224 w 2390775"/>
                <a:gd name="T85" fmla="*/ 411085 h 2365376"/>
                <a:gd name="T86" fmla="*/ 989432 w 2390775"/>
                <a:gd name="T87" fmla="*/ 315187 h 2365376"/>
                <a:gd name="T88" fmla="*/ 1471649 w 2390775"/>
                <a:gd name="T89" fmla="*/ 671876 h 2365376"/>
                <a:gd name="T90" fmla="*/ 1554866 w 2390775"/>
                <a:gd name="T91" fmla="*/ 1171938 h 2365376"/>
                <a:gd name="T92" fmla="*/ 1239716 w 2390775"/>
                <a:gd name="T93" fmla="*/ 1647313 h 2365376"/>
                <a:gd name="T94" fmla="*/ 646121 w 2390775"/>
                <a:gd name="T95" fmla="*/ 1748275 h 2365376"/>
                <a:gd name="T96" fmla="*/ 110112 w 2390775"/>
                <a:gd name="T97" fmla="*/ 1186813 h 2365376"/>
                <a:gd name="T98" fmla="*/ 251551 w 2390775"/>
                <a:gd name="T99" fmla="*/ 580725 h 2365376"/>
                <a:gd name="T100" fmla="*/ 1549044 w 2390775"/>
                <a:gd name="T101" fmla="*/ 160116 h 2365376"/>
                <a:gd name="T102" fmla="*/ 1461002 w 2390775"/>
                <a:gd name="T103" fmla="*/ 284475 h 2365376"/>
                <a:gd name="T104" fmla="*/ 1550307 w 2390775"/>
                <a:gd name="T105" fmla="*/ 426554 h 2365376"/>
                <a:gd name="T106" fmla="*/ 1719764 w 2390775"/>
                <a:gd name="T107" fmla="*/ 380038 h 2365376"/>
                <a:gd name="T108" fmla="*/ 1735543 w 2390775"/>
                <a:gd name="T109" fmla="*/ 232579 h 2365376"/>
                <a:gd name="T110" fmla="*/ 1705909 w 2390775"/>
                <a:gd name="T111" fmla="*/ 94508 h 2365376"/>
                <a:gd name="T112" fmla="*/ 1774050 w 2390775"/>
                <a:gd name="T113" fmla="*/ 148403 h 2365376"/>
                <a:gd name="T114" fmla="*/ 1781614 w 2390775"/>
                <a:gd name="T115" fmla="*/ 428769 h 2365376"/>
                <a:gd name="T116" fmla="*/ 1600166 w 2390775"/>
                <a:gd name="T117" fmla="*/ 516104 h 2365376"/>
                <a:gd name="T118" fmla="*/ 1452167 w 2390775"/>
                <a:gd name="T119" fmla="*/ 455349 h 2365376"/>
                <a:gd name="T120" fmla="*/ 1310478 w 2390775"/>
                <a:gd name="T121" fmla="*/ 259477 h 2365376"/>
                <a:gd name="T122" fmla="*/ 1562614 w 2390775"/>
                <a:gd name="T123" fmla="*/ 74046 h 23653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90775" h="2365376">
                  <a:moveTo>
                    <a:pt x="761351" y="1739900"/>
                  </a:moveTo>
                  <a:lnTo>
                    <a:pt x="791690" y="1805294"/>
                  </a:lnTo>
                  <a:lnTo>
                    <a:pt x="794883" y="1808051"/>
                  </a:lnTo>
                  <a:lnTo>
                    <a:pt x="797278" y="1811991"/>
                  </a:lnTo>
                  <a:lnTo>
                    <a:pt x="800871" y="1817112"/>
                  </a:lnTo>
                  <a:lnTo>
                    <a:pt x="803266" y="1822233"/>
                  </a:lnTo>
                  <a:lnTo>
                    <a:pt x="804065" y="1825384"/>
                  </a:lnTo>
                  <a:lnTo>
                    <a:pt x="804863" y="1828536"/>
                  </a:lnTo>
                  <a:lnTo>
                    <a:pt x="804863" y="1831687"/>
                  </a:lnTo>
                  <a:lnTo>
                    <a:pt x="804863" y="1834839"/>
                  </a:lnTo>
                  <a:lnTo>
                    <a:pt x="804065" y="1837990"/>
                  </a:lnTo>
                  <a:lnTo>
                    <a:pt x="802867" y="1841142"/>
                  </a:lnTo>
                  <a:lnTo>
                    <a:pt x="801670" y="1842718"/>
                  </a:lnTo>
                  <a:lnTo>
                    <a:pt x="799674" y="1844687"/>
                  </a:lnTo>
                  <a:lnTo>
                    <a:pt x="797278" y="1845475"/>
                  </a:lnTo>
                  <a:lnTo>
                    <a:pt x="794484" y="1845869"/>
                  </a:lnTo>
                  <a:lnTo>
                    <a:pt x="790891" y="1846263"/>
                  </a:lnTo>
                  <a:lnTo>
                    <a:pt x="787698" y="1845869"/>
                  </a:lnTo>
                  <a:lnTo>
                    <a:pt x="784105" y="1845475"/>
                  </a:lnTo>
                  <a:lnTo>
                    <a:pt x="780512" y="1844293"/>
                  </a:lnTo>
                  <a:lnTo>
                    <a:pt x="776520" y="1842718"/>
                  </a:lnTo>
                  <a:lnTo>
                    <a:pt x="772927" y="1841142"/>
                  </a:lnTo>
                  <a:lnTo>
                    <a:pt x="768935" y="1839172"/>
                  </a:lnTo>
                  <a:lnTo>
                    <a:pt x="765343" y="1836809"/>
                  </a:lnTo>
                  <a:lnTo>
                    <a:pt x="761750" y="1834051"/>
                  </a:lnTo>
                  <a:lnTo>
                    <a:pt x="758955" y="1831294"/>
                  </a:lnTo>
                  <a:lnTo>
                    <a:pt x="756161" y="1827748"/>
                  </a:lnTo>
                  <a:lnTo>
                    <a:pt x="754165" y="1824597"/>
                  </a:lnTo>
                  <a:lnTo>
                    <a:pt x="748975" y="1815536"/>
                  </a:lnTo>
                  <a:lnTo>
                    <a:pt x="745782" y="1808839"/>
                  </a:lnTo>
                  <a:lnTo>
                    <a:pt x="743387" y="1803718"/>
                  </a:lnTo>
                  <a:lnTo>
                    <a:pt x="742588" y="1799385"/>
                  </a:lnTo>
                  <a:lnTo>
                    <a:pt x="742588" y="1795051"/>
                  </a:lnTo>
                  <a:lnTo>
                    <a:pt x="743387" y="1790718"/>
                  </a:lnTo>
                  <a:lnTo>
                    <a:pt x="746181" y="1778112"/>
                  </a:lnTo>
                  <a:lnTo>
                    <a:pt x="746979" y="1774173"/>
                  </a:lnTo>
                  <a:lnTo>
                    <a:pt x="746979" y="1772203"/>
                  </a:lnTo>
                  <a:lnTo>
                    <a:pt x="746181" y="1771021"/>
                  </a:lnTo>
                  <a:lnTo>
                    <a:pt x="745383" y="1770627"/>
                  </a:lnTo>
                  <a:lnTo>
                    <a:pt x="742987" y="1770627"/>
                  </a:lnTo>
                  <a:lnTo>
                    <a:pt x="742189" y="1770233"/>
                  </a:lnTo>
                  <a:lnTo>
                    <a:pt x="741790" y="1769839"/>
                  </a:lnTo>
                  <a:lnTo>
                    <a:pt x="738596" y="1761961"/>
                  </a:lnTo>
                  <a:lnTo>
                    <a:pt x="736999" y="1758021"/>
                  </a:lnTo>
                  <a:lnTo>
                    <a:pt x="736600" y="1756052"/>
                  </a:lnTo>
                  <a:lnTo>
                    <a:pt x="736600" y="1754476"/>
                  </a:lnTo>
                  <a:lnTo>
                    <a:pt x="742189" y="1750536"/>
                  </a:lnTo>
                  <a:lnTo>
                    <a:pt x="747379" y="1747385"/>
                  </a:lnTo>
                  <a:lnTo>
                    <a:pt x="750971" y="1745021"/>
                  </a:lnTo>
                  <a:lnTo>
                    <a:pt x="754165" y="1743839"/>
                  </a:lnTo>
                  <a:lnTo>
                    <a:pt x="758556" y="1741870"/>
                  </a:lnTo>
                  <a:lnTo>
                    <a:pt x="759754" y="1741870"/>
                  </a:lnTo>
                  <a:lnTo>
                    <a:pt x="761351" y="1739900"/>
                  </a:lnTo>
                  <a:close/>
                  <a:moveTo>
                    <a:pt x="1554438" y="1730375"/>
                  </a:moveTo>
                  <a:lnTo>
                    <a:pt x="1565575" y="1730375"/>
                  </a:lnTo>
                  <a:lnTo>
                    <a:pt x="1575916" y="1730375"/>
                  </a:lnTo>
                  <a:lnTo>
                    <a:pt x="1586258" y="1731163"/>
                  </a:lnTo>
                  <a:lnTo>
                    <a:pt x="1591031" y="1731951"/>
                  </a:lnTo>
                  <a:lnTo>
                    <a:pt x="1595008" y="1733133"/>
                  </a:lnTo>
                  <a:lnTo>
                    <a:pt x="1598986" y="1734314"/>
                  </a:lnTo>
                  <a:lnTo>
                    <a:pt x="1602168" y="1735890"/>
                  </a:lnTo>
                  <a:lnTo>
                    <a:pt x="1605350" y="1737860"/>
                  </a:lnTo>
                  <a:lnTo>
                    <a:pt x="1607339" y="1739830"/>
                  </a:lnTo>
                  <a:lnTo>
                    <a:pt x="1608929" y="1741799"/>
                  </a:lnTo>
                  <a:lnTo>
                    <a:pt x="1609725" y="1744951"/>
                  </a:lnTo>
                  <a:lnTo>
                    <a:pt x="1609725" y="1747708"/>
                  </a:lnTo>
                  <a:lnTo>
                    <a:pt x="1608929" y="1751648"/>
                  </a:lnTo>
                  <a:lnTo>
                    <a:pt x="1607339" y="1755193"/>
                  </a:lnTo>
                  <a:lnTo>
                    <a:pt x="1604554" y="1759920"/>
                  </a:lnTo>
                  <a:lnTo>
                    <a:pt x="1600577" y="1764648"/>
                  </a:lnTo>
                  <a:lnTo>
                    <a:pt x="1595804" y="1769769"/>
                  </a:lnTo>
                  <a:lnTo>
                    <a:pt x="1589042" y="1776072"/>
                  </a:lnTo>
                  <a:lnTo>
                    <a:pt x="1582678" y="1781193"/>
                  </a:lnTo>
                  <a:lnTo>
                    <a:pt x="1576314" y="1786314"/>
                  </a:lnTo>
                  <a:lnTo>
                    <a:pt x="1570348" y="1790647"/>
                  </a:lnTo>
                  <a:lnTo>
                    <a:pt x="1563586" y="1794193"/>
                  </a:lnTo>
                  <a:lnTo>
                    <a:pt x="1557222" y="1797738"/>
                  </a:lnTo>
                  <a:lnTo>
                    <a:pt x="1550461" y="1800496"/>
                  </a:lnTo>
                  <a:lnTo>
                    <a:pt x="1544097" y="1802466"/>
                  </a:lnTo>
                  <a:lnTo>
                    <a:pt x="1537733" y="1804829"/>
                  </a:lnTo>
                  <a:lnTo>
                    <a:pt x="1530971" y="1806799"/>
                  </a:lnTo>
                  <a:lnTo>
                    <a:pt x="1524607" y="1807981"/>
                  </a:lnTo>
                  <a:lnTo>
                    <a:pt x="1518243" y="1809163"/>
                  </a:lnTo>
                  <a:lnTo>
                    <a:pt x="1505117" y="1811132"/>
                  </a:lnTo>
                  <a:lnTo>
                    <a:pt x="1491992" y="1812314"/>
                  </a:lnTo>
                  <a:lnTo>
                    <a:pt x="1486026" y="1813102"/>
                  </a:lnTo>
                  <a:lnTo>
                    <a:pt x="1483241" y="1813890"/>
                  </a:lnTo>
                  <a:lnTo>
                    <a:pt x="1482048" y="1814678"/>
                  </a:lnTo>
                  <a:lnTo>
                    <a:pt x="1481253" y="1815072"/>
                  </a:lnTo>
                  <a:lnTo>
                    <a:pt x="1480855" y="1815859"/>
                  </a:lnTo>
                  <a:lnTo>
                    <a:pt x="1480855" y="1817041"/>
                  </a:lnTo>
                  <a:lnTo>
                    <a:pt x="1481253" y="1818617"/>
                  </a:lnTo>
                  <a:lnTo>
                    <a:pt x="1482048" y="1819799"/>
                  </a:lnTo>
                  <a:lnTo>
                    <a:pt x="1482048" y="1821375"/>
                  </a:lnTo>
                  <a:lnTo>
                    <a:pt x="1482048" y="1821769"/>
                  </a:lnTo>
                  <a:lnTo>
                    <a:pt x="1480855" y="1822556"/>
                  </a:lnTo>
                  <a:lnTo>
                    <a:pt x="1471309" y="1830829"/>
                  </a:lnTo>
                  <a:lnTo>
                    <a:pt x="1465343" y="1834375"/>
                  </a:lnTo>
                  <a:lnTo>
                    <a:pt x="1463354" y="1835556"/>
                  </a:lnTo>
                  <a:lnTo>
                    <a:pt x="1461365" y="1836738"/>
                  </a:lnTo>
                  <a:lnTo>
                    <a:pt x="1452615" y="1830041"/>
                  </a:lnTo>
                  <a:lnTo>
                    <a:pt x="1445853" y="1824132"/>
                  </a:lnTo>
                  <a:lnTo>
                    <a:pt x="1440285" y="1819405"/>
                  </a:lnTo>
                  <a:lnTo>
                    <a:pt x="1437103" y="1815072"/>
                  </a:lnTo>
                  <a:lnTo>
                    <a:pt x="1434716" y="1812314"/>
                  </a:lnTo>
                  <a:lnTo>
                    <a:pt x="1433125" y="1810344"/>
                  </a:lnTo>
                  <a:lnTo>
                    <a:pt x="1432330" y="1808375"/>
                  </a:lnTo>
                  <a:lnTo>
                    <a:pt x="1428750" y="1806799"/>
                  </a:lnTo>
                  <a:lnTo>
                    <a:pt x="1512675" y="1734314"/>
                  </a:lnTo>
                  <a:lnTo>
                    <a:pt x="1518641" y="1733527"/>
                  </a:lnTo>
                  <a:lnTo>
                    <a:pt x="1533755" y="1731951"/>
                  </a:lnTo>
                  <a:lnTo>
                    <a:pt x="1543699" y="1731163"/>
                  </a:lnTo>
                  <a:lnTo>
                    <a:pt x="1554438" y="1730375"/>
                  </a:lnTo>
                  <a:close/>
                  <a:moveTo>
                    <a:pt x="588962" y="1535113"/>
                  </a:moveTo>
                  <a:lnTo>
                    <a:pt x="694496" y="1535113"/>
                  </a:lnTo>
                  <a:lnTo>
                    <a:pt x="694496" y="1557872"/>
                  </a:lnTo>
                  <a:lnTo>
                    <a:pt x="694894" y="1558271"/>
                  </a:lnTo>
                  <a:lnTo>
                    <a:pt x="696885" y="1560268"/>
                  </a:lnTo>
                  <a:lnTo>
                    <a:pt x="698478" y="1560667"/>
                  </a:lnTo>
                  <a:lnTo>
                    <a:pt x="700469" y="1561466"/>
                  </a:lnTo>
                  <a:lnTo>
                    <a:pt x="704053" y="1561865"/>
                  </a:lnTo>
                  <a:lnTo>
                    <a:pt x="707239" y="1561865"/>
                  </a:lnTo>
                  <a:lnTo>
                    <a:pt x="711222" y="1561865"/>
                  </a:lnTo>
                  <a:lnTo>
                    <a:pt x="714407" y="1561466"/>
                  </a:lnTo>
                  <a:lnTo>
                    <a:pt x="716797" y="1560667"/>
                  </a:lnTo>
                  <a:lnTo>
                    <a:pt x="718390" y="1560268"/>
                  </a:lnTo>
                  <a:lnTo>
                    <a:pt x="720381" y="1558271"/>
                  </a:lnTo>
                  <a:lnTo>
                    <a:pt x="720779" y="1557872"/>
                  </a:lnTo>
                  <a:lnTo>
                    <a:pt x="720779" y="1535113"/>
                  </a:lnTo>
                  <a:lnTo>
                    <a:pt x="820737" y="1535113"/>
                  </a:lnTo>
                  <a:lnTo>
                    <a:pt x="820737" y="1644117"/>
                  </a:lnTo>
                  <a:lnTo>
                    <a:pt x="820339" y="1648908"/>
                  </a:lnTo>
                  <a:lnTo>
                    <a:pt x="819144" y="1652901"/>
                  </a:lnTo>
                  <a:lnTo>
                    <a:pt x="816755" y="1656894"/>
                  </a:lnTo>
                  <a:lnTo>
                    <a:pt x="814365" y="1660088"/>
                  </a:lnTo>
                  <a:lnTo>
                    <a:pt x="810781" y="1663283"/>
                  </a:lnTo>
                  <a:lnTo>
                    <a:pt x="806799" y="1665279"/>
                  </a:lnTo>
                  <a:lnTo>
                    <a:pt x="802418" y="1666477"/>
                  </a:lnTo>
                  <a:lnTo>
                    <a:pt x="797639" y="1666876"/>
                  </a:lnTo>
                  <a:lnTo>
                    <a:pt x="612060" y="1666876"/>
                  </a:lnTo>
                  <a:lnTo>
                    <a:pt x="607281" y="1666477"/>
                  </a:lnTo>
                  <a:lnTo>
                    <a:pt x="602901" y="1665279"/>
                  </a:lnTo>
                  <a:lnTo>
                    <a:pt x="598918" y="1663283"/>
                  </a:lnTo>
                  <a:lnTo>
                    <a:pt x="595732" y="1660088"/>
                  </a:lnTo>
                  <a:lnTo>
                    <a:pt x="592546" y="1656894"/>
                  </a:lnTo>
                  <a:lnTo>
                    <a:pt x="590555" y="1652901"/>
                  </a:lnTo>
                  <a:lnTo>
                    <a:pt x="589360" y="1648908"/>
                  </a:lnTo>
                  <a:lnTo>
                    <a:pt x="588962" y="1644117"/>
                  </a:lnTo>
                  <a:lnTo>
                    <a:pt x="588962" y="1535113"/>
                  </a:lnTo>
                  <a:close/>
                  <a:moveTo>
                    <a:pt x="612060" y="1476375"/>
                  </a:moveTo>
                  <a:lnTo>
                    <a:pt x="797639" y="1476375"/>
                  </a:lnTo>
                  <a:lnTo>
                    <a:pt x="802418" y="1476769"/>
                  </a:lnTo>
                  <a:lnTo>
                    <a:pt x="806799" y="1477950"/>
                  </a:lnTo>
                  <a:lnTo>
                    <a:pt x="810781" y="1480312"/>
                  </a:lnTo>
                  <a:lnTo>
                    <a:pt x="814365" y="1483068"/>
                  </a:lnTo>
                  <a:lnTo>
                    <a:pt x="816755" y="1486611"/>
                  </a:lnTo>
                  <a:lnTo>
                    <a:pt x="819144" y="1490155"/>
                  </a:lnTo>
                  <a:lnTo>
                    <a:pt x="820339" y="1494485"/>
                  </a:lnTo>
                  <a:lnTo>
                    <a:pt x="820737" y="1498816"/>
                  </a:lnTo>
                  <a:lnTo>
                    <a:pt x="820737" y="1525588"/>
                  </a:lnTo>
                  <a:lnTo>
                    <a:pt x="588962" y="1525588"/>
                  </a:lnTo>
                  <a:lnTo>
                    <a:pt x="588962" y="1498816"/>
                  </a:lnTo>
                  <a:lnTo>
                    <a:pt x="589360" y="1494485"/>
                  </a:lnTo>
                  <a:lnTo>
                    <a:pt x="590555" y="1490155"/>
                  </a:lnTo>
                  <a:lnTo>
                    <a:pt x="592546" y="1486611"/>
                  </a:lnTo>
                  <a:lnTo>
                    <a:pt x="595732" y="1483068"/>
                  </a:lnTo>
                  <a:lnTo>
                    <a:pt x="598918" y="1480312"/>
                  </a:lnTo>
                  <a:lnTo>
                    <a:pt x="602901" y="1477950"/>
                  </a:lnTo>
                  <a:lnTo>
                    <a:pt x="607281" y="1476769"/>
                  </a:lnTo>
                  <a:lnTo>
                    <a:pt x="612060" y="1476375"/>
                  </a:lnTo>
                  <a:close/>
                  <a:moveTo>
                    <a:pt x="725449" y="1381125"/>
                  </a:moveTo>
                  <a:lnTo>
                    <a:pt x="730525" y="1381524"/>
                  </a:lnTo>
                  <a:lnTo>
                    <a:pt x="732087" y="1381524"/>
                  </a:lnTo>
                  <a:lnTo>
                    <a:pt x="734430" y="1382322"/>
                  </a:lnTo>
                  <a:lnTo>
                    <a:pt x="737554" y="1384317"/>
                  </a:lnTo>
                  <a:lnTo>
                    <a:pt x="740287" y="1386312"/>
                  </a:lnTo>
                  <a:lnTo>
                    <a:pt x="743411" y="1389505"/>
                  </a:lnTo>
                  <a:lnTo>
                    <a:pt x="746535" y="1393096"/>
                  </a:lnTo>
                  <a:lnTo>
                    <a:pt x="749659" y="1397486"/>
                  </a:lnTo>
                  <a:lnTo>
                    <a:pt x="755906" y="1407063"/>
                  </a:lnTo>
                  <a:lnTo>
                    <a:pt x="761373" y="1417837"/>
                  </a:lnTo>
                  <a:lnTo>
                    <a:pt x="766059" y="1427813"/>
                  </a:lnTo>
                  <a:lnTo>
                    <a:pt x="769182" y="1437390"/>
                  </a:lnTo>
                  <a:lnTo>
                    <a:pt x="770744" y="1441780"/>
                  </a:lnTo>
                  <a:lnTo>
                    <a:pt x="771525" y="1445770"/>
                  </a:lnTo>
                  <a:lnTo>
                    <a:pt x="771525" y="1448164"/>
                  </a:lnTo>
                  <a:lnTo>
                    <a:pt x="771525" y="1450159"/>
                  </a:lnTo>
                  <a:lnTo>
                    <a:pt x="770744" y="1451357"/>
                  </a:lnTo>
                  <a:lnTo>
                    <a:pt x="769182" y="1452155"/>
                  </a:lnTo>
                  <a:lnTo>
                    <a:pt x="768011" y="1452155"/>
                  </a:lnTo>
                  <a:lnTo>
                    <a:pt x="766449" y="1450958"/>
                  </a:lnTo>
                  <a:lnTo>
                    <a:pt x="764887" y="1449760"/>
                  </a:lnTo>
                  <a:lnTo>
                    <a:pt x="762544" y="1448563"/>
                  </a:lnTo>
                  <a:lnTo>
                    <a:pt x="759030" y="1444174"/>
                  </a:lnTo>
                  <a:lnTo>
                    <a:pt x="755516" y="1439784"/>
                  </a:lnTo>
                  <a:lnTo>
                    <a:pt x="753173" y="1434996"/>
                  </a:lnTo>
                  <a:lnTo>
                    <a:pt x="752392" y="1433400"/>
                  </a:lnTo>
                  <a:lnTo>
                    <a:pt x="752392" y="1431404"/>
                  </a:lnTo>
                  <a:lnTo>
                    <a:pt x="752001" y="1428611"/>
                  </a:lnTo>
                  <a:lnTo>
                    <a:pt x="750830" y="1426616"/>
                  </a:lnTo>
                  <a:lnTo>
                    <a:pt x="748878" y="1425419"/>
                  </a:lnTo>
                  <a:lnTo>
                    <a:pt x="746925" y="1425020"/>
                  </a:lnTo>
                  <a:lnTo>
                    <a:pt x="746144" y="1425419"/>
                  </a:lnTo>
                  <a:lnTo>
                    <a:pt x="745363" y="1425818"/>
                  </a:lnTo>
                  <a:lnTo>
                    <a:pt x="744582" y="1426616"/>
                  </a:lnTo>
                  <a:lnTo>
                    <a:pt x="743411" y="1427414"/>
                  </a:lnTo>
                  <a:lnTo>
                    <a:pt x="742630" y="1428611"/>
                  </a:lnTo>
                  <a:lnTo>
                    <a:pt x="742240" y="1430207"/>
                  </a:lnTo>
                  <a:lnTo>
                    <a:pt x="741849" y="1432602"/>
                  </a:lnTo>
                  <a:lnTo>
                    <a:pt x="741849" y="1434597"/>
                  </a:lnTo>
                  <a:lnTo>
                    <a:pt x="741459" y="1439385"/>
                  </a:lnTo>
                  <a:lnTo>
                    <a:pt x="740678" y="1443376"/>
                  </a:lnTo>
                  <a:lnTo>
                    <a:pt x="739897" y="1445371"/>
                  </a:lnTo>
                  <a:lnTo>
                    <a:pt x="739116" y="1446967"/>
                  </a:lnTo>
                  <a:lnTo>
                    <a:pt x="737944" y="1448164"/>
                  </a:lnTo>
                  <a:lnTo>
                    <a:pt x="735992" y="1449361"/>
                  </a:lnTo>
                  <a:lnTo>
                    <a:pt x="734430" y="1450558"/>
                  </a:lnTo>
                  <a:lnTo>
                    <a:pt x="732868" y="1452155"/>
                  </a:lnTo>
                  <a:lnTo>
                    <a:pt x="730525" y="1452953"/>
                  </a:lnTo>
                  <a:lnTo>
                    <a:pt x="727792" y="1453352"/>
                  </a:lnTo>
                  <a:lnTo>
                    <a:pt x="721935" y="1454150"/>
                  </a:lnTo>
                  <a:lnTo>
                    <a:pt x="715297" y="1454150"/>
                  </a:lnTo>
                  <a:lnTo>
                    <a:pt x="712173" y="1453751"/>
                  </a:lnTo>
                  <a:lnTo>
                    <a:pt x="709049" y="1452953"/>
                  </a:lnTo>
                  <a:lnTo>
                    <a:pt x="706706" y="1452155"/>
                  </a:lnTo>
                  <a:lnTo>
                    <a:pt x="703973" y="1450558"/>
                  </a:lnTo>
                  <a:lnTo>
                    <a:pt x="701240" y="1448962"/>
                  </a:lnTo>
                  <a:lnTo>
                    <a:pt x="699287" y="1447366"/>
                  </a:lnTo>
                  <a:lnTo>
                    <a:pt x="694992" y="1442977"/>
                  </a:lnTo>
                  <a:lnTo>
                    <a:pt x="691478" y="1438188"/>
                  </a:lnTo>
                  <a:lnTo>
                    <a:pt x="687963" y="1432602"/>
                  </a:lnTo>
                  <a:lnTo>
                    <a:pt x="685230" y="1427015"/>
                  </a:lnTo>
                  <a:lnTo>
                    <a:pt x="682497" y="1421029"/>
                  </a:lnTo>
                  <a:lnTo>
                    <a:pt x="680544" y="1415044"/>
                  </a:lnTo>
                  <a:lnTo>
                    <a:pt x="678982" y="1409058"/>
                  </a:lnTo>
                  <a:lnTo>
                    <a:pt x="676249" y="1399082"/>
                  </a:lnTo>
                  <a:lnTo>
                    <a:pt x="675078" y="1392298"/>
                  </a:lnTo>
                  <a:lnTo>
                    <a:pt x="674687" y="1389106"/>
                  </a:lnTo>
                  <a:lnTo>
                    <a:pt x="674687" y="1388707"/>
                  </a:lnTo>
                  <a:lnTo>
                    <a:pt x="675078" y="1388308"/>
                  </a:lnTo>
                  <a:lnTo>
                    <a:pt x="676249" y="1387909"/>
                  </a:lnTo>
                  <a:lnTo>
                    <a:pt x="679373" y="1387111"/>
                  </a:lnTo>
                  <a:lnTo>
                    <a:pt x="683278" y="1385913"/>
                  </a:lnTo>
                  <a:lnTo>
                    <a:pt x="689525" y="1384716"/>
                  </a:lnTo>
                  <a:lnTo>
                    <a:pt x="698897" y="1383120"/>
                  </a:lnTo>
                  <a:lnTo>
                    <a:pt x="715297" y="1381524"/>
                  </a:lnTo>
                  <a:lnTo>
                    <a:pt x="725449" y="1381125"/>
                  </a:lnTo>
                  <a:close/>
                  <a:moveTo>
                    <a:pt x="1433588" y="1247775"/>
                  </a:moveTo>
                  <a:lnTo>
                    <a:pt x="1439124" y="1247775"/>
                  </a:lnTo>
                  <a:lnTo>
                    <a:pt x="1444264" y="1248175"/>
                  </a:lnTo>
                  <a:lnTo>
                    <a:pt x="1448614" y="1248976"/>
                  </a:lnTo>
                  <a:lnTo>
                    <a:pt x="1451382" y="1249776"/>
                  </a:lnTo>
                  <a:lnTo>
                    <a:pt x="1453359" y="1250977"/>
                  </a:lnTo>
                  <a:lnTo>
                    <a:pt x="1454150" y="1252178"/>
                  </a:lnTo>
                  <a:lnTo>
                    <a:pt x="1454150" y="1253779"/>
                  </a:lnTo>
                  <a:lnTo>
                    <a:pt x="1453359" y="1255380"/>
                  </a:lnTo>
                  <a:lnTo>
                    <a:pt x="1452173" y="1256981"/>
                  </a:lnTo>
                  <a:lnTo>
                    <a:pt x="1450196" y="1258582"/>
                  </a:lnTo>
                  <a:lnTo>
                    <a:pt x="1447428" y="1260183"/>
                  </a:lnTo>
                  <a:lnTo>
                    <a:pt x="1441892" y="1262985"/>
                  </a:lnTo>
                  <a:lnTo>
                    <a:pt x="1435565" y="1264986"/>
                  </a:lnTo>
                  <a:lnTo>
                    <a:pt x="1432402" y="1265387"/>
                  </a:lnTo>
                  <a:lnTo>
                    <a:pt x="1429634" y="1265787"/>
                  </a:lnTo>
                  <a:lnTo>
                    <a:pt x="1427261" y="1265787"/>
                  </a:lnTo>
                  <a:lnTo>
                    <a:pt x="1425284" y="1265387"/>
                  </a:lnTo>
                  <a:lnTo>
                    <a:pt x="1423703" y="1264986"/>
                  </a:lnTo>
                  <a:lnTo>
                    <a:pt x="1422516" y="1264586"/>
                  </a:lnTo>
                  <a:lnTo>
                    <a:pt x="1420539" y="1264586"/>
                  </a:lnTo>
                  <a:lnTo>
                    <a:pt x="1419353" y="1264986"/>
                  </a:lnTo>
                  <a:lnTo>
                    <a:pt x="1418562" y="1265787"/>
                  </a:lnTo>
                  <a:lnTo>
                    <a:pt x="1417376" y="1266588"/>
                  </a:lnTo>
                  <a:lnTo>
                    <a:pt x="1416980" y="1267388"/>
                  </a:lnTo>
                  <a:lnTo>
                    <a:pt x="1416585" y="1268589"/>
                  </a:lnTo>
                  <a:lnTo>
                    <a:pt x="1416190" y="1269790"/>
                  </a:lnTo>
                  <a:lnTo>
                    <a:pt x="1416585" y="1270990"/>
                  </a:lnTo>
                  <a:lnTo>
                    <a:pt x="1416585" y="1272191"/>
                  </a:lnTo>
                  <a:lnTo>
                    <a:pt x="1417376" y="1273392"/>
                  </a:lnTo>
                  <a:lnTo>
                    <a:pt x="1418562" y="1274993"/>
                  </a:lnTo>
                  <a:lnTo>
                    <a:pt x="1419748" y="1276194"/>
                  </a:lnTo>
                  <a:lnTo>
                    <a:pt x="1422121" y="1277395"/>
                  </a:lnTo>
                  <a:lnTo>
                    <a:pt x="1424098" y="1278596"/>
                  </a:lnTo>
                  <a:lnTo>
                    <a:pt x="1428843" y="1280597"/>
                  </a:lnTo>
                  <a:lnTo>
                    <a:pt x="1430820" y="1282198"/>
                  </a:lnTo>
                  <a:lnTo>
                    <a:pt x="1432402" y="1283799"/>
                  </a:lnTo>
                  <a:lnTo>
                    <a:pt x="1433588" y="1285000"/>
                  </a:lnTo>
                  <a:lnTo>
                    <a:pt x="1435170" y="1287001"/>
                  </a:lnTo>
                  <a:lnTo>
                    <a:pt x="1436356" y="1289003"/>
                  </a:lnTo>
                  <a:lnTo>
                    <a:pt x="1436751" y="1291404"/>
                  </a:lnTo>
                  <a:lnTo>
                    <a:pt x="1437542" y="1293406"/>
                  </a:lnTo>
                  <a:lnTo>
                    <a:pt x="1437542" y="1296608"/>
                  </a:lnTo>
                  <a:lnTo>
                    <a:pt x="1437542" y="1299009"/>
                  </a:lnTo>
                  <a:lnTo>
                    <a:pt x="1437147" y="1302612"/>
                  </a:lnTo>
                  <a:lnTo>
                    <a:pt x="1436356" y="1305414"/>
                  </a:lnTo>
                  <a:lnTo>
                    <a:pt x="1435170" y="1309416"/>
                  </a:lnTo>
                  <a:lnTo>
                    <a:pt x="1431611" y="1317422"/>
                  </a:lnTo>
                  <a:lnTo>
                    <a:pt x="1430029" y="1320624"/>
                  </a:lnTo>
                  <a:lnTo>
                    <a:pt x="1428052" y="1323826"/>
                  </a:lnTo>
                  <a:lnTo>
                    <a:pt x="1425680" y="1326628"/>
                  </a:lnTo>
                  <a:lnTo>
                    <a:pt x="1423307" y="1328629"/>
                  </a:lnTo>
                  <a:lnTo>
                    <a:pt x="1420539" y="1331431"/>
                  </a:lnTo>
                  <a:lnTo>
                    <a:pt x="1417771" y="1333032"/>
                  </a:lnTo>
                  <a:lnTo>
                    <a:pt x="1414608" y="1334633"/>
                  </a:lnTo>
                  <a:lnTo>
                    <a:pt x="1411445" y="1336635"/>
                  </a:lnTo>
                  <a:lnTo>
                    <a:pt x="1404722" y="1338636"/>
                  </a:lnTo>
                  <a:lnTo>
                    <a:pt x="1397605" y="1340237"/>
                  </a:lnTo>
                  <a:lnTo>
                    <a:pt x="1390487" y="1341038"/>
                  </a:lnTo>
                  <a:lnTo>
                    <a:pt x="1383370" y="1341438"/>
                  </a:lnTo>
                  <a:lnTo>
                    <a:pt x="1376252" y="1341438"/>
                  </a:lnTo>
                  <a:lnTo>
                    <a:pt x="1369530" y="1341038"/>
                  </a:lnTo>
                  <a:lnTo>
                    <a:pt x="1358063" y="1339437"/>
                  </a:lnTo>
                  <a:lnTo>
                    <a:pt x="1350154" y="1338236"/>
                  </a:lnTo>
                  <a:lnTo>
                    <a:pt x="1347386" y="1337435"/>
                  </a:lnTo>
                  <a:lnTo>
                    <a:pt x="1347386" y="1337835"/>
                  </a:lnTo>
                  <a:lnTo>
                    <a:pt x="1346991" y="1337435"/>
                  </a:lnTo>
                  <a:lnTo>
                    <a:pt x="1346200" y="1337035"/>
                  </a:lnTo>
                  <a:lnTo>
                    <a:pt x="1346200" y="1334633"/>
                  </a:lnTo>
                  <a:lnTo>
                    <a:pt x="1346991" y="1331831"/>
                  </a:lnTo>
                  <a:lnTo>
                    <a:pt x="1347782" y="1326228"/>
                  </a:lnTo>
                  <a:lnTo>
                    <a:pt x="1349363" y="1318623"/>
                  </a:lnTo>
                  <a:lnTo>
                    <a:pt x="1351736" y="1307415"/>
                  </a:lnTo>
                  <a:lnTo>
                    <a:pt x="1355295" y="1296608"/>
                  </a:lnTo>
                  <a:lnTo>
                    <a:pt x="1357667" y="1287402"/>
                  </a:lnTo>
                  <a:lnTo>
                    <a:pt x="1361621" y="1275794"/>
                  </a:lnTo>
                  <a:lnTo>
                    <a:pt x="1363994" y="1270190"/>
                  </a:lnTo>
                  <a:lnTo>
                    <a:pt x="1364785" y="1268589"/>
                  </a:lnTo>
                  <a:lnTo>
                    <a:pt x="1366762" y="1265787"/>
                  </a:lnTo>
                  <a:lnTo>
                    <a:pt x="1369925" y="1262985"/>
                  </a:lnTo>
                  <a:lnTo>
                    <a:pt x="1373484" y="1260183"/>
                  </a:lnTo>
                  <a:lnTo>
                    <a:pt x="1378229" y="1258182"/>
                  </a:lnTo>
                  <a:lnTo>
                    <a:pt x="1383765" y="1256181"/>
                  </a:lnTo>
                  <a:lnTo>
                    <a:pt x="1389301" y="1253779"/>
                  </a:lnTo>
                  <a:lnTo>
                    <a:pt x="1395628" y="1252578"/>
                  </a:lnTo>
                  <a:lnTo>
                    <a:pt x="1401954" y="1250977"/>
                  </a:lnTo>
                  <a:lnTo>
                    <a:pt x="1415399" y="1248976"/>
                  </a:lnTo>
                  <a:lnTo>
                    <a:pt x="1428052" y="1248175"/>
                  </a:lnTo>
                  <a:lnTo>
                    <a:pt x="1433588" y="1247775"/>
                  </a:lnTo>
                  <a:close/>
                  <a:moveTo>
                    <a:pt x="1155700" y="965200"/>
                  </a:moveTo>
                  <a:lnTo>
                    <a:pt x="1161653" y="965597"/>
                  </a:lnTo>
                  <a:lnTo>
                    <a:pt x="1167209" y="966787"/>
                  </a:lnTo>
                  <a:lnTo>
                    <a:pt x="1172766" y="968770"/>
                  </a:lnTo>
                  <a:lnTo>
                    <a:pt x="1177925" y="971944"/>
                  </a:lnTo>
                  <a:lnTo>
                    <a:pt x="1182687" y="975514"/>
                  </a:lnTo>
                  <a:lnTo>
                    <a:pt x="1187450" y="980274"/>
                  </a:lnTo>
                  <a:lnTo>
                    <a:pt x="1192213" y="985431"/>
                  </a:lnTo>
                  <a:lnTo>
                    <a:pt x="1196181" y="991381"/>
                  </a:lnTo>
                  <a:lnTo>
                    <a:pt x="1200150" y="998125"/>
                  </a:lnTo>
                  <a:lnTo>
                    <a:pt x="1204119" y="1005265"/>
                  </a:lnTo>
                  <a:lnTo>
                    <a:pt x="1207691" y="1012802"/>
                  </a:lnTo>
                  <a:lnTo>
                    <a:pt x="1211659" y="1021133"/>
                  </a:lnTo>
                  <a:lnTo>
                    <a:pt x="1214437" y="1029860"/>
                  </a:lnTo>
                  <a:lnTo>
                    <a:pt x="1217613" y="1038984"/>
                  </a:lnTo>
                  <a:lnTo>
                    <a:pt x="1220787" y="1048504"/>
                  </a:lnTo>
                  <a:lnTo>
                    <a:pt x="1225947" y="1068338"/>
                  </a:lnTo>
                  <a:lnTo>
                    <a:pt x="1230313" y="1089363"/>
                  </a:lnTo>
                  <a:lnTo>
                    <a:pt x="1234678" y="1111180"/>
                  </a:lnTo>
                  <a:lnTo>
                    <a:pt x="1237853" y="1133792"/>
                  </a:lnTo>
                  <a:lnTo>
                    <a:pt x="1241028" y="1155609"/>
                  </a:lnTo>
                  <a:lnTo>
                    <a:pt x="1243013" y="1177824"/>
                  </a:lnTo>
                  <a:lnTo>
                    <a:pt x="1245394" y="1198848"/>
                  </a:lnTo>
                  <a:lnTo>
                    <a:pt x="1246981" y="1219476"/>
                  </a:lnTo>
                  <a:lnTo>
                    <a:pt x="1246187" y="1186551"/>
                  </a:lnTo>
                  <a:lnTo>
                    <a:pt x="1342231" y="1244467"/>
                  </a:lnTo>
                  <a:lnTo>
                    <a:pt x="1323181" y="1340465"/>
                  </a:lnTo>
                  <a:lnTo>
                    <a:pt x="1248966" y="1309524"/>
                  </a:lnTo>
                  <a:lnTo>
                    <a:pt x="1245394" y="1284929"/>
                  </a:lnTo>
                  <a:lnTo>
                    <a:pt x="1239441" y="1242087"/>
                  </a:lnTo>
                  <a:lnTo>
                    <a:pt x="1231106" y="1373787"/>
                  </a:lnTo>
                  <a:lnTo>
                    <a:pt x="1230709" y="1379737"/>
                  </a:lnTo>
                  <a:lnTo>
                    <a:pt x="1230313" y="1386084"/>
                  </a:lnTo>
                  <a:lnTo>
                    <a:pt x="1230709" y="1392431"/>
                  </a:lnTo>
                  <a:lnTo>
                    <a:pt x="1232297" y="1399968"/>
                  </a:lnTo>
                  <a:lnTo>
                    <a:pt x="1234281" y="1407902"/>
                  </a:lnTo>
                  <a:lnTo>
                    <a:pt x="1237059" y="1417422"/>
                  </a:lnTo>
                  <a:lnTo>
                    <a:pt x="1241822" y="1428133"/>
                  </a:lnTo>
                  <a:lnTo>
                    <a:pt x="1247775" y="1440430"/>
                  </a:lnTo>
                  <a:lnTo>
                    <a:pt x="1231106" y="1440430"/>
                  </a:lnTo>
                  <a:lnTo>
                    <a:pt x="1242219" y="1446380"/>
                  </a:lnTo>
                  <a:lnTo>
                    <a:pt x="1256109" y="1453124"/>
                  </a:lnTo>
                  <a:lnTo>
                    <a:pt x="1287066" y="1467405"/>
                  </a:lnTo>
                  <a:lnTo>
                    <a:pt x="1313259" y="1479305"/>
                  </a:lnTo>
                  <a:lnTo>
                    <a:pt x="1323975" y="1483669"/>
                  </a:lnTo>
                  <a:lnTo>
                    <a:pt x="1501775" y="1720491"/>
                  </a:lnTo>
                  <a:lnTo>
                    <a:pt x="1401763" y="1798638"/>
                  </a:lnTo>
                  <a:lnTo>
                    <a:pt x="1210469" y="1576494"/>
                  </a:lnTo>
                  <a:lnTo>
                    <a:pt x="1080294" y="1561816"/>
                  </a:lnTo>
                  <a:lnTo>
                    <a:pt x="1080294" y="1563800"/>
                  </a:lnTo>
                  <a:lnTo>
                    <a:pt x="1080294" y="1567370"/>
                  </a:lnTo>
                  <a:lnTo>
                    <a:pt x="1079500" y="1575700"/>
                  </a:lnTo>
                  <a:lnTo>
                    <a:pt x="1077516" y="1587601"/>
                  </a:lnTo>
                  <a:lnTo>
                    <a:pt x="1074341" y="1601088"/>
                  </a:lnTo>
                  <a:lnTo>
                    <a:pt x="1066403" y="1633220"/>
                  </a:lnTo>
                  <a:lnTo>
                    <a:pt x="1056878" y="1669318"/>
                  </a:lnTo>
                  <a:lnTo>
                    <a:pt x="1046956" y="1703830"/>
                  </a:lnTo>
                  <a:lnTo>
                    <a:pt x="1038622" y="1733582"/>
                  </a:lnTo>
                  <a:lnTo>
                    <a:pt x="1030288" y="1762540"/>
                  </a:lnTo>
                  <a:lnTo>
                    <a:pt x="802481" y="1785548"/>
                  </a:lnTo>
                  <a:lnTo>
                    <a:pt x="770731" y="1731201"/>
                  </a:lnTo>
                  <a:lnTo>
                    <a:pt x="904081" y="1706210"/>
                  </a:lnTo>
                  <a:lnTo>
                    <a:pt x="903685" y="1489619"/>
                  </a:lnTo>
                  <a:lnTo>
                    <a:pt x="871935" y="1482479"/>
                  </a:lnTo>
                  <a:lnTo>
                    <a:pt x="869950" y="1471768"/>
                  </a:lnTo>
                  <a:lnTo>
                    <a:pt x="867966" y="1461851"/>
                  </a:lnTo>
                  <a:lnTo>
                    <a:pt x="866378" y="1453124"/>
                  </a:lnTo>
                  <a:lnTo>
                    <a:pt x="864791" y="1445190"/>
                  </a:lnTo>
                  <a:lnTo>
                    <a:pt x="863600" y="1428926"/>
                  </a:lnTo>
                  <a:lnTo>
                    <a:pt x="862806" y="1413455"/>
                  </a:lnTo>
                  <a:lnTo>
                    <a:pt x="862013" y="1373787"/>
                  </a:lnTo>
                  <a:lnTo>
                    <a:pt x="860822" y="1346812"/>
                  </a:lnTo>
                  <a:lnTo>
                    <a:pt x="858044" y="1312697"/>
                  </a:lnTo>
                  <a:lnTo>
                    <a:pt x="854472" y="1175444"/>
                  </a:lnTo>
                  <a:lnTo>
                    <a:pt x="843756" y="1181791"/>
                  </a:lnTo>
                  <a:lnTo>
                    <a:pt x="818753" y="1197658"/>
                  </a:lnTo>
                  <a:lnTo>
                    <a:pt x="802878" y="1208369"/>
                  </a:lnTo>
                  <a:lnTo>
                    <a:pt x="786606" y="1219476"/>
                  </a:lnTo>
                  <a:lnTo>
                    <a:pt x="770731" y="1230980"/>
                  </a:lnTo>
                  <a:lnTo>
                    <a:pt x="756841" y="1242087"/>
                  </a:lnTo>
                  <a:lnTo>
                    <a:pt x="754460" y="1250021"/>
                  </a:lnTo>
                  <a:lnTo>
                    <a:pt x="752872" y="1258351"/>
                  </a:lnTo>
                  <a:lnTo>
                    <a:pt x="752078" y="1266681"/>
                  </a:lnTo>
                  <a:lnTo>
                    <a:pt x="751285" y="1275805"/>
                  </a:lnTo>
                  <a:lnTo>
                    <a:pt x="751285" y="1284532"/>
                  </a:lnTo>
                  <a:lnTo>
                    <a:pt x="751681" y="1292863"/>
                  </a:lnTo>
                  <a:lnTo>
                    <a:pt x="752078" y="1301590"/>
                  </a:lnTo>
                  <a:lnTo>
                    <a:pt x="752872" y="1310317"/>
                  </a:lnTo>
                  <a:lnTo>
                    <a:pt x="754856" y="1325788"/>
                  </a:lnTo>
                  <a:lnTo>
                    <a:pt x="756444" y="1339275"/>
                  </a:lnTo>
                  <a:lnTo>
                    <a:pt x="758031" y="1350382"/>
                  </a:lnTo>
                  <a:lnTo>
                    <a:pt x="758031" y="1354349"/>
                  </a:lnTo>
                  <a:lnTo>
                    <a:pt x="756841" y="1357523"/>
                  </a:lnTo>
                  <a:lnTo>
                    <a:pt x="727869" y="1355539"/>
                  </a:lnTo>
                  <a:lnTo>
                    <a:pt x="715566" y="1354746"/>
                  </a:lnTo>
                  <a:lnTo>
                    <a:pt x="709613" y="1354746"/>
                  </a:lnTo>
                  <a:lnTo>
                    <a:pt x="704453" y="1355143"/>
                  </a:lnTo>
                  <a:lnTo>
                    <a:pt x="698897" y="1355539"/>
                  </a:lnTo>
                  <a:lnTo>
                    <a:pt x="693341" y="1356729"/>
                  </a:lnTo>
                  <a:lnTo>
                    <a:pt x="687785" y="1357919"/>
                  </a:lnTo>
                  <a:lnTo>
                    <a:pt x="682228" y="1359903"/>
                  </a:lnTo>
                  <a:lnTo>
                    <a:pt x="677069" y="1361886"/>
                  </a:lnTo>
                  <a:lnTo>
                    <a:pt x="671116" y="1364663"/>
                  </a:lnTo>
                  <a:lnTo>
                    <a:pt x="664766" y="1367836"/>
                  </a:lnTo>
                  <a:lnTo>
                    <a:pt x="658416" y="1372200"/>
                  </a:lnTo>
                  <a:lnTo>
                    <a:pt x="657225" y="1367043"/>
                  </a:lnTo>
                  <a:lnTo>
                    <a:pt x="655241" y="1361093"/>
                  </a:lnTo>
                  <a:lnTo>
                    <a:pt x="654050" y="1355143"/>
                  </a:lnTo>
                  <a:lnTo>
                    <a:pt x="653256" y="1348399"/>
                  </a:lnTo>
                  <a:lnTo>
                    <a:pt x="651669" y="1333325"/>
                  </a:lnTo>
                  <a:lnTo>
                    <a:pt x="650875" y="1316267"/>
                  </a:lnTo>
                  <a:lnTo>
                    <a:pt x="650875" y="1296830"/>
                  </a:lnTo>
                  <a:lnTo>
                    <a:pt x="651272" y="1274615"/>
                  </a:lnTo>
                  <a:lnTo>
                    <a:pt x="652066" y="1251211"/>
                  </a:lnTo>
                  <a:lnTo>
                    <a:pt x="653653" y="1225029"/>
                  </a:lnTo>
                  <a:lnTo>
                    <a:pt x="660797" y="1208369"/>
                  </a:lnTo>
                  <a:lnTo>
                    <a:pt x="667147" y="1194881"/>
                  </a:lnTo>
                  <a:lnTo>
                    <a:pt x="670322" y="1188931"/>
                  </a:lnTo>
                  <a:lnTo>
                    <a:pt x="673497" y="1183774"/>
                  </a:lnTo>
                  <a:lnTo>
                    <a:pt x="680244" y="1174254"/>
                  </a:lnTo>
                  <a:lnTo>
                    <a:pt x="687388" y="1164733"/>
                  </a:lnTo>
                  <a:lnTo>
                    <a:pt x="696119" y="1155213"/>
                  </a:lnTo>
                  <a:lnTo>
                    <a:pt x="706438" y="1143312"/>
                  </a:lnTo>
                  <a:lnTo>
                    <a:pt x="718741" y="1129031"/>
                  </a:lnTo>
                  <a:lnTo>
                    <a:pt x="738585" y="1108007"/>
                  </a:lnTo>
                  <a:lnTo>
                    <a:pt x="756047" y="1088966"/>
                  </a:lnTo>
                  <a:lnTo>
                    <a:pt x="785416" y="1057231"/>
                  </a:lnTo>
                  <a:lnTo>
                    <a:pt x="797719" y="1043744"/>
                  </a:lnTo>
                  <a:lnTo>
                    <a:pt x="809228" y="1032240"/>
                  </a:lnTo>
                  <a:lnTo>
                    <a:pt x="820738" y="1021926"/>
                  </a:lnTo>
                  <a:lnTo>
                    <a:pt x="831056" y="1012802"/>
                  </a:lnTo>
                  <a:lnTo>
                    <a:pt x="836613" y="1008439"/>
                  </a:lnTo>
                  <a:lnTo>
                    <a:pt x="842169" y="1004869"/>
                  </a:lnTo>
                  <a:lnTo>
                    <a:pt x="848122" y="1000902"/>
                  </a:lnTo>
                  <a:lnTo>
                    <a:pt x="854075" y="997331"/>
                  </a:lnTo>
                  <a:lnTo>
                    <a:pt x="860028" y="994555"/>
                  </a:lnTo>
                  <a:lnTo>
                    <a:pt x="866378" y="991381"/>
                  </a:lnTo>
                  <a:lnTo>
                    <a:pt x="873125" y="988208"/>
                  </a:lnTo>
                  <a:lnTo>
                    <a:pt x="880269" y="985828"/>
                  </a:lnTo>
                  <a:lnTo>
                    <a:pt x="895350" y="980274"/>
                  </a:lnTo>
                  <a:lnTo>
                    <a:pt x="912416" y="975117"/>
                  </a:lnTo>
                  <a:lnTo>
                    <a:pt x="932260" y="970753"/>
                  </a:lnTo>
                  <a:lnTo>
                    <a:pt x="954881" y="965597"/>
                  </a:lnTo>
                  <a:lnTo>
                    <a:pt x="963613" y="965993"/>
                  </a:lnTo>
                  <a:lnTo>
                    <a:pt x="979488" y="966787"/>
                  </a:lnTo>
                  <a:lnTo>
                    <a:pt x="1004491" y="968373"/>
                  </a:lnTo>
                  <a:lnTo>
                    <a:pt x="1089819" y="1240103"/>
                  </a:lnTo>
                  <a:lnTo>
                    <a:pt x="1081484" y="1159179"/>
                  </a:lnTo>
                  <a:lnTo>
                    <a:pt x="1077516" y="1013199"/>
                  </a:lnTo>
                  <a:lnTo>
                    <a:pt x="1071959" y="999315"/>
                  </a:lnTo>
                  <a:lnTo>
                    <a:pt x="1083072" y="980671"/>
                  </a:lnTo>
                  <a:lnTo>
                    <a:pt x="1107281" y="980671"/>
                  </a:lnTo>
                  <a:lnTo>
                    <a:pt x="1117600" y="999315"/>
                  </a:lnTo>
                  <a:lnTo>
                    <a:pt x="1112837" y="1015579"/>
                  </a:lnTo>
                  <a:lnTo>
                    <a:pt x="1142206" y="1228203"/>
                  </a:lnTo>
                  <a:lnTo>
                    <a:pt x="1137841" y="971944"/>
                  </a:lnTo>
                  <a:lnTo>
                    <a:pt x="1146572" y="967580"/>
                  </a:lnTo>
                  <a:lnTo>
                    <a:pt x="1148953" y="966390"/>
                  </a:lnTo>
                  <a:lnTo>
                    <a:pt x="1149350" y="965597"/>
                  </a:lnTo>
                  <a:lnTo>
                    <a:pt x="1155700" y="965200"/>
                  </a:lnTo>
                  <a:close/>
                  <a:moveTo>
                    <a:pt x="931148" y="736601"/>
                  </a:moveTo>
                  <a:lnTo>
                    <a:pt x="929554" y="751285"/>
                  </a:lnTo>
                  <a:lnTo>
                    <a:pt x="928757" y="762794"/>
                  </a:lnTo>
                  <a:lnTo>
                    <a:pt x="929155" y="762794"/>
                  </a:lnTo>
                  <a:lnTo>
                    <a:pt x="929554" y="751285"/>
                  </a:lnTo>
                  <a:lnTo>
                    <a:pt x="930351" y="746126"/>
                  </a:lnTo>
                  <a:lnTo>
                    <a:pt x="931148" y="741363"/>
                  </a:lnTo>
                  <a:lnTo>
                    <a:pt x="931148" y="736601"/>
                  </a:lnTo>
                  <a:close/>
                  <a:moveTo>
                    <a:pt x="949086" y="679054"/>
                  </a:moveTo>
                  <a:lnTo>
                    <a:pt x="948289" y="679847"/>
                  </a:lnTo>
                  <a:lnTo>
                    <a:pt x="945499" y="681435"/>
                  </a:lnTo>
                  <a:lnTo>
                    <a:pt x="943904" y="683419"/>
                  </a:lnTo>
                  <a:lnTo>
                    <a:pt x="941911" y="686991"/>
                  </a:lnTo>
                  <a:lnTo>
                    <a:pt x="945897" y="682625"/>
                  </a:lnTo>
                  <a:lnTo>
                    <a:pt x="948289" y="681038"/>
                  </a:lnTo>
                  <a:lnTo>
                    <a:pt x="950282" y="679054"/>
                  </a:lnTo>
                  <a:lnTo>
                    <a:pt x="949086" y="679054"/>
                  </a:lnTo>
                  <a:close/>
                  <a:moveTo>
                    <a:pt x="1038375" y="620713"/>
                  </a:moveTo>
                  <a:lnTo>
                    <a:pt x="1049138" y="620713"/>
                  </a:lnTo>
                  <a:lnTo>
                    <a:pt x="1059502" y="621110"/>
                  </a:lnTo>
                  <a:lnTo>
                    <a:pt x="1069866" y="622300"/>
                  </a:lnTo>
                  <a:lnTo>
                    <a:pt x="1079432" y="623491"/>
                  </a:lnTo>
                  <a:lnTo>
                    <a:pt x="1088999" y="625872"/>
                  </a:lnTo>
                  <a:lnTo>
                    <a:pt x="1098167" y="627857"/>
                  </a:lnTo>
                  <a:lnTo>
                    <a:pt x="1106937" y="630238"/>
                  </a:lnTo>
                  <a:lnTo>
                    <a:pt x="1115307" y="633413"/>
                  </a:lnTo>
                  <a:lnTo>
                    <a:pt x="1123678" y="636191"/>
                  </a:lnTo>
                  <a:lnTo>
                    <a:pt x="1130853" y="639763"/>
                  </a:lnTo>
                  <a:lnTo>
                    <a:pt x="1138028" y="642938"/>
                  </a:lnTo>
                  <a:lnTo>
                    <a:pt x="1144805" y="646510"/>
                  </a:lnTo>
                  <a:lnTo>
                    <a:pt x="1156365" y="652860"/>
                  </a:lnTo>
                  <a:lnTo>
                    <a:pt x="1166729" y="659607"/>
                  </a:lnTo>
                  <a:lnTo>
                    <a:pt x="1174701" y="664766"/>
                  </a:lnTo>
                  <a:lnTo>
                    <a:pt x="1180680" y="669529"/>
                  </a:lnTo>
                  <a:lnTo>
                    <a:pt x="1185862" y="673497"/>
                  </a:lnTo>
                  <a:lnTo>
                    <a:pt x="1185862" y="676275"/>
                  </a:lnTo>
                  <a:lnTo>
                    <a:pt x="1185862" y="684213"/>
                  </a:lnTo>
                  <a:lnTo>
                    <a:pt x="1185065" y="688975"/>
                  </a:lnTo>
                  <a:lnTo>
                    <a:pt x="1183869" y="694532"/>
                  </a:lnTo>
                  <a:lnTo>
                    <a:pt x="1182274" y="700088"/>
                  </a:lnTo>
                  <a:lnTo>
                    <a:pt x="1180281" y="704850"/>
                  </a:lnTo>
                  <a:lnTo>
                    <a:pt x="1179086" y="707629"/>
                  </a:lnTo>
                  <a:lnTo>
                    <a:pt x="1177093" y="710010"/>
                  </a:lnTo>
                  <a:lnTo>
                    <a:pt x="1175498" y="711994"/>
                  </a:lnTo>
                  <a:lnTo>
                    <a:pt x="1173505" y="713979"/>
                  </a:lnTo>
                  <a:lnTo>
                    <a:pt x="1170715" y="715963"/>
                  </a:lnTo>
                  <a:lnTo>
                    <a:pt x="1168323" y="717154"/>
                  </a:lnTo>
                  <a:lnTo>
                    <a:pt x="1165533" y="718344"/>
                  </a:lnTo>
                  <a:lnTo>
                    <a:pt x="1161945" y="719138"/>
                  </a:lnTo>
                  <a:lnTo>
                    <a:pt x="1158756" y="719535"/>
                  </a:lnTo>
                  <a:lnTo>
                    <a:pt x="1154770" y="719535"/>
                  </a:lnTo>
                  <a:lnTo>
                    <a:pt x="1150784" y="719138"/>
                  </a:lnTo>
                  <a:lnTo>
                    <a:pt x="1146001" y="718344"/>
                  </a:lnTo>
                  <a:lnTo>
                    <a:pt x="1140819" y="717154"/>
                  </a:lnTo>
                  <a:lnTo>
                    <a:pt x="1135238" y="715566"/>
                  </a:lnTo>
                  <a:lnTo>
                    <a:pt x="1129259" y="712788"/>
                  </a:lnTo>
                  <a:lnTo>
                    <a:pt x="1123678" y="710010"/>
                  </a:lnTo>
                  <a:lnTo>
                    <a:pt x="1120091" y="708819"/>
                  </a:lnTo>
                  <a:lnTo>
                    <a:pt x="1114112" y="707629"/>
                  </a:lnTo>
                  <a:lnTo>
                    <a:pt x="1098964" y="704850"/>
                  </a:lnTo>
                  <a:lnTo>
                    <a:pt x="1083418" y="702072"/>
                  </a:lnTo>
                  <a:lnTo>
                    <a:pt x="1077439" y="700882"/>
                  </a:lnTo>
                  <a:lnTo>
                    <a:pt x="1073852" y="700088"/>
                  </a:lnTo>
                  <a:lnTo>
                    <a:pt x="1104545" y="714772"/>
                  </a:lnTo>
                  <a:lnTo>
                    <a:pt x="1118895" y="721122"/>
                  </a:lnTo>
                  <a:lnTo>
                    <a:pt x="1125671" y="723504"/>
                  </a:lnTo>
                  <a:lnTo>
                    <a:pt x="1132448" y="725885"/>
                  </a:lnTo>
                  <a:lnTo>
                    <a:pt x="1138826" y="728266"/>
                  </a:lnTo>
                  <a:lnTo>
                    <a:pt x="1144805" y="729457"/>
                  </a:lnTo>
                  <a:lnTo>
                    <a:pt x="1150784" y="730647"/>
                  </a:lnTo>
                  <a:lnTo>
                    <a:pt x="1155966" y="731044"/>
                  </a:lnTo>
                  <a:lnTo>
                    <a:pt x="1161148" y="730647"/>
                  </a:lnTo>
                  <a:lnTo>
                    <a:pt x="1165931" y="729457"/>
                  </a:lnTo>
                  <a:lnTo>
                    <a:pt x="1170316" y="727869"/>
                  </a:lnTo>
                  <a:lnTo>
                    <a:pt x="1174302" y="725091"/>
                  </a:lnTo>
                  <a:lnTo>
                    <a:pt x="1175498" y="735410"/>
                  </a:lnTo>
                  <a:lnTo>
                    <a:pt x="1175897" y="744935"/>
                  </a:lnTo>
                  <a:lnTo>
                    <a:pt x="1175498" y="753666"/>
                  </a:lnTo>
                  <a:lnTo>
                    <a:pt x="1175099" y="762397"/>
                  </a:lnTo>
                  <a:lnTo>
                    <a:pt x="1176694" y="761207"/>
                  </a:lnTo>
                  <a:lnTo>
                    <a:pt x="1177491" y="760413"/>
                  </a:lnTo>
                  <a:lnTo>
                    <a:pt x="1178687" y="760016"/>
                  </a:lnTo>
                  <a:lnTo>
                    <a:pt x="1179086" y="760413"/>
                  </a:lnTo>
                  <a:lnTo>
                    <a:pt x="1179484" y="761207"/>
                  </a:lnTo>
                  <a:lnTo>
                    <a:pt x="1179883" y="763985"/>
                  </a:lnTo>
                  <a:lnTo>
                    <a:pt x="1180281" y="767954"/>
                  </a:lnTo>
                  <a:lnTo>
                    <a:pt x="1180281" y="773113"/>
                  </a:lnTo>
                  <a:lnTo>
                    <a:pt x="1179086" y="785813"/>
                  </a:lnTo>
                  <a:lnTo>
                    <a:pt x="1177491" y="800498"/>
                  </a:lnTo>
                  <a:lnTo>
                    <a:pt x="1175498" y="814388"/>
                  </a:lnTo>
                  <a:lnTo>
                    <a:pt x="1173505" y="826294"/>
                  </a:lnTo>
                  <a:lnTo>
                    <a:pt x="1171911" y="833438"/>
                  </a:lnTo>
                  <a:lnTo>
                    <a:pt x="1170715" y="834629"/>
                  </a:lnTo>
                  <a:lnTo>
                    <a:pt x="1170316" y="834232"/>
                  </a:lnTo>
                  <a:lnTo>
                    <a:pt x="1169519" y="842169"/>
                  </a:lnTo>
                  <a:lnTo>
                    <a:pt x="1168323" y="849710"/>
                  </a:lnTo>
                  <a:lnTo>
                    <a:pt x="1166729" y="856854"/>
                  </a:lnTo>
                  <a:lnTo>
                    <a:pt x="1165134" y="863998"/>
                  </a:lnTo>
                  <a:lnTo>
                    <a:pt x="1162742" y="870744"/>
                  </a:lnTo>
                  <a:lnTo>
                    <a:pt x="1160351" y="877491"/>
                  </a:lnTo>
                  <a:lnTo>
                    <a:pt x="1157959" y="883841"/>
                  </a:lnTo>
                  <a:lnTo>
                    <a:pt x="1154770" y="890191"/>
                  </a:lnTo>
                  <a:lnTo>
                    <a:pt x="1151980" y="896541"/>
                  </a:lnTo>
                  <a:lnTo>
                    <a:pt x="1148791" y="902098"/>
                  </a:lnTo>
                  <a:lnTo>
                    <a:pt x="1145602" y="907654"/>
                  </a:lnTo>
                  <a:lnTo>
                    <a:pt x="1141616" y="913210"/>
                  </a:lnTo>
                  <a:lnTo>
                    <a:pt x="1138028" y="918370"/>
                  </a:lnTo>
                  <a:lnTo>
                    <a:pt x="1134042" y="923529"/>
                  </a:lnTo>
                  <a:lnTo>
                    <a:pt x="1126070" y="932260"/>
                  </a:lnTo>
                  <a:lnTo>
                    <a:pt x="1117699" y="940595"/>
                  </a:lnTo>
                  <a:lnTo>
                    <a:pt x="1108531" y="947738"/>
                  </a:lnTo>
                  <a:lnTo>
                    <a:pt x="1099762" y="954088"/>
                  </a:lnTo>
                  <a:lnTo>
                    <a:pt x="1090593" y="959248"/>
                  </a:lnTo>
                  <a:lnTo>
                    <a:pt x="1081027" y="963216"/>
                  </a:lnTo>
                  <a:lnTo>
                    <a:pt x="1077041" y="964804"/>
                  </a:lnTo>
                  <a:lnTo>
                    <a:pt x="1072257" y="966391"/>
                  </a:lnTo>
                  <a:lnTo>
                    <a:pt x="1067474" y="967185"/>
                  </a:lnTo>
                  <a:lnTo>
                    <a:pt x="1063488" y="967979"/>
                  </a:lnTo>
                  <a:lnTo>
                    <a:pt x="1059103" y="968376"/>
                  </a:lnTo>
                  <a:lnTo>
                    <a:pt x="1054719" y="968376"/>
                  </a:lnTo>
                  <a:lnTo>
                    <a:pt x="1051530" y="968376"/>
                  </a:lnTo>
                  <a:lnTo>
                    <a:pt x="1047543" y="967979"/>
                  </a:lnTo>
                  <a:lnTo>
                    <a:pt x="1043956" y="967185"/>
                  </a:lnTo>
                  <a:lnTo>
                    <a:pt x="1039970" y="965995"/>
                  </a:lnTo>
                  <a:lnTo>
                    <a:pt x="1031998" y="962820"/>
                  </a:lnTo>
                  <a:lnTo>
                    <a:pt x="1023627" y="958851"/>
                  </a:lnTo>
                  <a:lnTo>
                    <a:pt x="1014857" y="953295"/>
                  </a:lnTo>
                  <a:lnTo>
                    <a:pt x="1006088" y="947341"/>
                  </a:lnTo>
                  <a:lnTo>
                    <a:pt x="997318" y="939801"/>
                  </a:lnTo>
                  <a:lnTo>
                    <a:pt x="988549" y="931863"/>
                  </a:lnTo>
                  <a:lnTo>
                    <a:pt x="979779" y="922338"/>
                  </a:lnTo>
                  <a:lnTo>
                    <a:pt x="971807" y="912813"/>
                  </a:lnTo>
                  <a:lnTo>
                    <a:pt x="963835" y="902098"/>
                  </a:lnTo>
                  <a:lnTo>
                    <a:pt x="956660" y="890985"/>
                  </a:lnTo>
                  <a:lnTo>
                    <a:pt x="949883" y="878682"/>
                  </a:lnTo>
                  <a:lnTo>
                    <a:pt x="943904" y="865982"/>
                  </a:lnTo>
                  <a:lnTo>
                    <a:pt x="941512" y="859632"/>
                  </a:lnTo>
                  <a:lnTo>
                    <a:pt x="938722" y="852885"/>
                  </a:lnTo>
                  <a:lnTo>
                    <a:pt x="936729" y="846138"/>
                  </a:lnTo>
                  <a:lnTo>
                    <a:pt x="934736" y="839391"/>
                  </a:lnTo>
                  <a:lnTo>
                    <a:pt x="933540" y="843757"/>
                  </a:lnTo>
                  <a:lnTo>
                    <a:pt x="931547" y="847329"/>
                  </a:lnTo>
                  <a:lnTo>
                    <a:pt x="929554" y="849710"/>
                  </a:lnTo>
                  <a:lnTo>
                    <a:pt x="928757" y="850107"/>
                  </a:lnTo>
                  <a:lnTo>
                    <a:pt x="927960" y="850504"/>
                  </a:lnTo>
                  <a:lnTo>
                    <a:pt x="926764" y="850107"/>
                  </a:lnTo>
                  <a:lnTo>
                    <a:pt x="925568" y="849710"/>
                  </a:lnTo>
                  <a:lnTo>
                    <a:pt x="924372" y="848123"/>
                  </a:lnTo>
                  <a:lnTo>
                    <a:pt x="923575" y="846535"/>
                  </a:lnTo>
                  <a:lnTo>
                    <a:pt x="921582" y="842963"/>
                  </a:lnTo>
                  <a:lnTo>
                    <a:pt x="920386" y="837407"/>
                  </a:lnTo>
                  <a:lnTo>
                    <a:pt x="918791" y="831057"/>
                  </a:lnTo>
                  <a:lnTo>
                    <a:pt x="917596" y="823516"/>
                  </a:lnTo>
                  <a:lnTo>
                    <a:pt x="917197" y="815182"/>
                  </a:lnTo>
                  <a:lnTo>
                    <a:pt x="916798" y="806054"/>
                  </a:lnTo>
                  <a:lnTo>
                    <a:pt x="917197" y="798116"/>
                  </a:lnTo>
                  <a:lnTo>
                    <a:pt x="917596" y="790576"/>
                  </a:lnTo>
                  <a:lnTo>
                    <a:pt x="918393" y="783829"/>
                  </a:lnTo>
                  <a:lnTo>
                    <a:pt x="919987" y="777479"/>
                  </a:lnTo>
                  <a:lnTo>
                    <a:pt x="921183" y="772319"/>
                  </a:lnTo>
                  <a:lnTo>
                    <a:pt x="922379" y="767954"/>
                  </a:lnTo>
                  <a:lnTo>
                    <a:pt x="924372" y="764779"/>
                  </a:lnTo>
                  <a:lnTo>
                    <a:pt x="925169" y="763588"/>
                  </a:lnTo>
                  <a:lnTo>
                    <a:pt x="926365" y="763191"/>
                  </a:lnTo>
                  <a:lnTo>
                    <a:pt x="923176" y="759619"/>
                  </a:lnTo>
                  <a:lnTo>
                    <a:pt x="920785" y="756444"/>
                  </a:lnTo>
                  <a:lnTo>
                    <a:pt x="918393" y="752476"/>
                  </a:lnTo>
                  <a:lnTo>
                    <a:pt x="916798" y="748507"/>
                  </a:lnTo>
                  <a:lnTo>
                    <a:pt x="915204" y="744538"/>
                  </a:lnTo>
                  <a:lnTo>
                    <a:pt x="914407" y="739776"/>
                  </a:lnTo>
                  <a:lnTo>
                    <a:pt x="913609" y="735807"/>
                  </a:lnTo>
                  <a:lnTo>
                    <a:pt x="913211" y="731044"/>
                  </a:lnTo>
                  <a:lnTo>
                    <a:pt x="912812" y="727076"/>
                  </a:lnTo>
                  <a:lnTo>
                    <a:pt x="912812" y="721916"/>
                  </a:lnTo>
                  <a:lnTo>
                    <a:pt x="913609" y="712391"/>
                  </a:lnTo>
                  <a:lnTo>
                    <a:pt x="915204" y="703263"/>
                  </a:lnTo>
                  <a:lnTo>
                    <a:pt x="917197" y="694135"/>
                  </a:lnTo>
                  <a:lnTo>
                    <a:pt x="920386" y="685007"/>
                  </a:lnTo>
                  <a:lnTo>
                    <a:pt x="923575" y="676672"/>
                  </a:lnTo>
                  <a:lnTo>
                    <a:pt x="927162" y="668735"/>
                  </a:lnTo>
                  <a:lnTo>
                    <a:pt x="930750" y="661988"/>
                  </a:lnTo>
                  <a:lnTo>
                    <a:pt x="934337" y="656035"/>
                  </a:lnTo>
                  <a:lnTo>
                    <a:pt x="937526" y="651272"/>
                  </a:lnTo>
                  <a:lnTo>
                    <a:pt x="940715" y="647700"/>
                  </a:lnTo>
                  <a:lnTo>
                    <a:pt x="943107" y="646113"/>
                  </a:lnTo>
                  <a:lnTo>
                    <a:pt x="955862" y="639763"/>
                  </a:lnTo>
                  <a:lnTo>
                    <a:pt x="968219" y="634604"/>
                  </a:lnTo>
                  <a:lnTo>
                    <a:pt x="980178" y="630238"/>
                  </a:lnTo>
                  <a:lnTo>
                    <a:pt x="992535" y="627063"/>
                  </a:lnTo>
                  <a:lnTo>
                    <a:pt x="1004493" y="624285"/>
                  </a:lnTo>
                  <a:lnTo>
                    <a:pt x="1016053" y="622300"/>
                  </a:lnTo>
                  <a:lnTo>
                    <a:pt x="1027214" y="621110"/>
                  </a:lnTo>
                  <a:lnTo>
                    <a:pt x="1038375" y="620713"/>
                  </a:lnTo>
                  <a:close/>
                  <a:moveTo>
                    <a:pt x="1043186" y="515586"/>
                  </a:moveTo>
                  <a:lnTo>
                    <a:pt x="1022934" y="515983"/>
                  </a:lnTo>
                  <a:lnTo>
                    <a:pt x="1002682" y="516777"/>
                  </a:lnTo>
                  <a:lnTo>
                    <a:pt x="982827" y="518364"/>
                  </a:lnTo>
                  <a:lnTo>
                    <a:pt x="962972" y="519952"/>
                  </a:lnTo>
                  <a:lnTo>
                    <a:pt x="943514" y="521937"/>
                  </a:lnTo>
                  <a:lnTo>
                    <a:pt x="924056" y="525113"/>
                  </a:lnTo>
                  <a:lnTo>
                    <a:pt x="904598" y="527891"/>
                  </a:lnTo>
                  <a:lnTo>
                    <a:pt x="885140" y="531861"/>
                  </a:lnTo>
                  <a:lnTo>
                    <a:pt x="866476" y="535830"/>
                  </a:lnTo>
                  <a:lnTo>
                    <a:pt x="847812" y="540594"/>
                  </a:lnTo>
                  <a:lnTo>
                    <a:pt x="829148" y="545754"/>
                  </a:lnTo>
                  <a:lnTo>
                    <a:pt x="810485" y="550914"/>
                  </a:lnTo>
                  <a:lnTo>
                    <a:pt x="792218" y="556869"/>
                  </a:lnTo>
                  <a:lnTo>
                    <a:pt x="774348" y="563220"/>
                  </a:lnTo>
                  <a:lnTo>
                    <a:pt x="756082" y="569968"/>
                  </a:lnTo>
                  <a:lnTo>
                    <a:pt x="738609" y="577113"/>
                  </a:lnTo>
                  <a:lnTo>
                    <a:pt x="721137" y="585449"/>
                  </a:lnTo>
                  <a:lnTo>
                    <a:pt x="704061" y="593388"/>
                  </a:lnTo>
                  <a:lnTo>
                    <a:pt x="686986" y="601724"/>
                  </a:lnTo>
                  <a:lnTo>
                    <a:pt x="670308" y="610457"/>
                  </a:lnTo>
                  <a:lnTo>
                    <a:pt x="653630" y="619587"/>
                  </a:lnTo>
                  <a:lnTo>
                    <a:pt x="637745" y="629114"/>
                  </a:lnTo>
                  <a:lnTo>
                    <a:pt x="621861" y="639037"/>
                  </a:lnTo>
                  <a:lnTo>
                    <a:pt x="605977" y="649755"/>
                  </a:lnTo>
                  <a:lnTo>
                    <a:pt x="590490" y="660473"/>
                  </a:lnTo>
                  <a:lnTo>
                    <a:pt x="575400" y="671190"/>
                  </a:lnTo>
                  <a:lnTo>
                    <a:pt x="559913" y="682702"/>
                  </a:lnTo>
                  <a:lnTo>
                    <a:pt x="545617" y="694610"/>
                  </a:lnTo>
                  <a:lnTo>
                    <a:pt x="531322" y="706519"/>
                  </a:lnTo>
                  <a:lnTo>
                    <a:pt x="517026" y="719221"/>
                  </a:lnTo>
                  <a:lnTo>
                    <a:pt x="503525" y="731924"/>
                  </a:lnTo>
                  <a:lnTo>
                    <a:pt x="490023" y="745023"/>
                  </a:lnTo>
                  <a:lnTo>
                    <a:pt x="476919" y="758520"/>
                  </a:lnTo>
                  <a:lnTo>
                    <a:pt x="464212" y="772413"/>
                  </a:lnTo>
                  <a:lnTo>
                    <a:pt x="451504" y="786306"/>
                  </a:lnTo>
                  <a:lnTo>
                    <a:pt x="439591" y="800596"/>
                  </a:lnTo>
                  <a:lnTo>
                    <a:pt x="427678" y="815680"/>
                  </a:lnTo>
                  <a:lnTo>
                    <a:pt x="416162" y="830368"/>
                  </a:lnTo>
                  <a:lnTo>
                    <a:pt x="405441" y="845452"/>
                  </a:lnTo>
                  <a:lnTo>
                    <a:pt x="394322" y="860933"/>
                  </a:lnTo>
                  <a:lnTo>
                    <a:pt x="383997" y="876811"/>
                  </a:lnTo>
                  <a:lnTo>
                    <a:pt x="374070" y="892689"/>
                  </a:lnTo>
                  <a:lnTo>
                    <a:pt x="364539" y="908964"/>
                  </a:lnTo>
                  <a:lnTo>
                    <a:pt x="355009" y="925636"/>
                  </a:lnTo>
                  <a:lnTo>
                    <a:pt x="346272" y="941911"/>
                  </a:lnTo>
                  <a:lnTo>
                    <a:pt x="337933" y="959377"/>
                  </a:lnTo>
                  <a:lnTo>
                    <a:pt x="329594" y="976048"/>
                  </a:lnTo>
                  <a:lnTo>
                    <a:pt x="322049" y="993911"/>
                  </a:lnTo>
                  <a:lnTo>
                    <a:pt x="314901" y="1011377"/>
                  </a:lnTo>
                  <a:lnTo>
                    <a:pt x="308151" y="1029240"/>
                  </a:lnTo>
                  <a:lnTo>
                    <a:pt x="301797" y="1047500"/>
                  </a:lnTo>
                  <a:lnTo>
                    <a:pt x="295840" y="1065362"/>
                  </a:lnTo>
                  <a:lnTo>
                    <a:pt x="290678" y="1084019"/>
                  </a:lnTo>
                  <a:lnTo>
                    <a:pt x="285516" y="1102676"/>
                  </a:lnTo>
                  <a:lnTo>
                    <a:pt x="280751" y="1121729"/>
                  </a:lnTo>
                  <a:lnTo>
                    <a:pt x="276780" y="1140783"/>
                  </a:lnTo>
                  <a:lnTo>
                    <a:pt x="272809" y="1159440"/>
                  </a:lnTo>
                  <a:lnTo>
                    <a:pt x="270029" y="1178890"/>
                  </a:lnTo>
                  <a:lnTo>
                    <a:pt x="266852" y="1198341"/>
                  </a:lnTo>
                  <a:lnTo>
                    <a:pt x="264867" y="1218188"/>
                  </a:lnTo>
                  <a:lnTo>
                    <a:pt x="263278" y="1237639"/>
                  </a:lnTo>
                  <a:lnTo>
                    <a:pt x="261690" y="1257883"/>
                  </a:lnTo>
                  <a:lnTo>
                    <a:pt x="260896" y="1277731"/>
                  </a:lnTo>
                  <a:lnTo>
                    <a:pt x="260498" y="1297975"/>
                  </a:lnTo>
                  <a:lnTo>
                    <a:pt x="260896" y="1318220"/>
                  </a:lnTo>
                  <a:lnTo>
                    <a:pt x="261690" y="1338067"/>
                  </a:lnTo>
                  <a:lnTo>
                    <a:pt x="263278" y="1357915"/>
                  </a:lnTo>
                  <a:lnTo>
                    <a:pt x="264867" y="1377763"/>
                  </a:lnTo>
                  <a:lnTo>
                    <a:pt x="266852" y="1397213"/>
                  </a:lnTo>
                  <a:lnTo>
                    <a:pt x="270029" y="1416664"/>
                  </a:lnTo>
                  <a:lnTo>
                    <a:pt x="272809" y="1436114"/>
                  </a:lnTo>
                  <a:lnTo>
                    <a:pt x="276780" y="1455168"/>
                  </a:lnTo>
                  <a:lnTo>
                    <a:pt x="280751" y="1474222"/>
                  </a:lnTo>
                  <a:lnTo>
                    <a:pt x="285516" y="1493275"/>
                  </a:lnTo>
                  <a:lnTo>
                    <a:pt x="290678" y="1511535"/>
                  </a:lnTo>
                  <a:lnTo>
                    <a:pt x="295840" y="1530192"/>
                  </a:lnTo>
                  <a:lnTo>
                    <a:pt x="301797" y="1548452"/>
                  </a:lnTo>
                  <a:lnTo>
                    <a:pt x="308151" y="1566314"/>
                  </a:lnTo>
                  <a:lnTo>
                    <a:pt x="314901" y="1584177"/>
                  </a:lnTo>
                  <a:lnTo>
                    <a:pt x="322049" y="1602040"/>
                  </a:lnTo>
                  <a:lnTo>
                    <a:pt x="329594" y="1619109"/>
                  </a:lnTo>
                  <a:lnTo>
                    <a:pt x="337933" y="1636575"/>
                  </a:lnTo>
                  <a:lnTo>
                    <a:pt x="346272" y="1653247"/>
                  </a:lnTo>
                  <a:lnTo>
                    <a:pt x="355009" y="1670316"/>
                  </a:lnTo>
                  <a:lnTo>
                    <a:pt x="364539" y="1686591"/>
                  </a:lnTo>
                  <a:lnTo>
                    <a:pt x="374070" y="1703262"/>
                  </a:lnTo>
                  <a:lnTo>
                    <a:pt x="383997" y="1719140"/>
                  </a:lnTo>
                  <a:lnTo>
                    <a:pt x="394322" y="1734622"/>
                  </a:lnTo>
                  <a:lnTo>
                    <a:pt x="405441" y="1750500"/>
                  </a:lnTo>
                  <a:lnTo>
                    <a:pt x="416162" y="1765584"/>
                  </a:lnTo>
                  <a:lnTo>
                    <a:pt x="427678" y="1780271"/>
                  </a:lnTo>
                  <a:lnTo>
                    <a:pt x="439591" y="1794958"/>
                  </a:lnTo>
                  <a:lnTo>
                    <a:pt x="451504" y="1809248"/>
                  </a:lnTo>
                  <a:lnTo>
                    <a:pt x="464212" y="1823142"/>
                  </a:lnTo>
                  <a:lnTo>
                    <a:pt x="476919" y="1837035"/>
                  </a:lnTo>
                  <a:lnTo>
                    <a:pt x="490023" y="1850531"/>
                  </a:lnTo>
                  <a:lnTo>
                    <a:pt x="503525" y="1863631"/>
                  </a:lnTo>
                  <a:lnTo>
                    <a:pt x="517026" y="1876333"/>
                  </a:lnTo>
                  <a:lnTo>
                    <a:pt x="531322" y="1889035"/>
                  </a:lnTo>
                  <a:lnTo>
                    <a:pt x="545617" y="1900944"/>
                  </a:lnTo>
                  <a:lnTo>
                    <a:pt x="559913" y="1912852"/>
                  </a:lnTo>
                  <a:lnTo>
                    <a:pt x="575400" y="1923967"/>
                  </a:lnTo>
                  <a:lnTo>
                    <a:pt x="590490" y="1935479"/>
                  </a:lnTo>
                  <a:lnTo>
                    <a:pt x="605977" y="1945799"/>
                  </a:lnTo>
                  <a:lnTo>
                    <a:pt x="621861" y="1956517"/>
                  </a:lnTo>
                  <a:lnTo>
                    <a:pt x="637745" y="1966044"/>
                  </a:lnTo>
                  <a:lnTo>
                    <a:pt x="653630" y="1975968"/>
                  </a:lnTo>
                  <a:lnTo>
                    <a:pt x="670308" y="1985097"/>
                  </a:lnTo>
                  <a:lnTo>
                    <a:pt x="686986" y="1994227"/>
                  </a:lnTo>
                  <a:lnTo>
                    <a:pt x="704061" y="2002563"/>
                  </a:lnTo>
                  <a:lnTo>
                    <a:pt x="721137" y="2010502"/>
                  </a:lnTo>
                  <a:lnTo>
                    <a:pt x="738609" y="2018044"/>
                  </a:lnTo>
                  <a:lnTo>
                    <a:pt x="756082" y="2025189"/>
                  </a:lnTo>
                  <a:lnTo>
                    <a:pt x="774348" y="2032335"/>
                  </a:lnTo>
                  <a:lnTo>
                    <a:pt x="792218" y="2038686"/>
                  </a:lnTo>
                  <a:lnTo>
                    <a:pt x="810485" y="2044640"/>
                  </a:lnTo>
                  <a:lnTo>
                    <a:pt x="829148" y="2050197"/>
                  </a:lnTo>
                  <a:lnTo>
                    <a:pt x="847812" y="2055358"/>
                  </a:lnTo>
                  <a:lnTo>
                    <a:pt x="866476" y="2059724"/>
                  </a:lnTo>
                  <a:lnTo>
                    <a:pt x="885140" y="2064091"/>
                  </a:lnTo>
                  <a:lnTo>
                    <a:pt x="904598" y="2067266"/>
                  </a:lnTo>
                  <a:lnTo>
                    <a:pt x="924056" y="2070839"/>
                  </a:lnTo>
                  <a:lnTo>
                    <a:pt x="943514" y="2073220"/>
                  </a:lnTo>
                  <a:lnTo>
                    <a:pt x="962972" y="2075999"/>
                  </a:lnTo>
                  <a:lnTo>
                    <a:pt x="982827" y="2077587"/>
                  </a:lnTo>
                  <a:lnTo>
                    <a:pt x="1002682" y="2078778"/>
                  </a:lnTo>
                  <a:lnTo>
                    <a:pt x="1022934" y="2079572"/>
                  </a:lnTo>
                  <a:lnTo>
                    <a:pt x="1043186" y="2079572"/>
                  </a:lnTo>
                  <a:lnTo>
                    <a:pt x="1063041" y="2079572"/>
                  </a:lnTo>
                  <a:lnTo>
                    <a:pt x="1083293" y="2078778"/>
                  </a:lnTo>
                  <a:lnTo>
                    <a:pt x="1103148" y="2077587"/>
                  </a:lnTo>
                  <a:lnTo>
                    <a:pt x="1122606" y="2075999"/>
                  </a:lnTo>
                  <a:lnTo>
                    <a:pt x="1142064" y="2073220"/>
                  </a:lnTo>
                  <a:lnTo>
                    <a:pt x="1161919" y="2070839"/>
                  </a:lnTo>
                  <a:lnTo>
                    <a:pt x="1180980" y="2067266"/>
                  </a:lnTo>
                  <a:lnTo>
                    <a:pt x="1200438" y="2064091"/>
                  </a:lnTo>
                  <a:lnTo>
                    <a:pt x="1219499" y="2059724"/>
                  </a:lnTo>
                  <a:lnTo>
                    <a:pt x="1237766" y="2055358"/>
                  </a:lnTo>
                  <a:lnTo>
                    <a:pt x="1256827" y="2050197"/>
                  </a:lnTo>
                  <a:lnTo>
                    <a:pt x="1275093" y="2044640"/>
                  </a:lnTo>
                  <a:lnTo>
                    <a:pt x="1293757" y="2038686"/>
                  </a:lnTo>
                  <a:lnTo>
                    <a:pt x="1311627" y="2032335"/>
                  </a:lnTo>
                  <a:lnTo>
                    <a:pt x="1329496" y="2025189"/>
                  </a:lnTo>
                  <a:lnTo>
                    <a:pt x="1347366" y="2018044"/>
                  </a:lnTo>
                  <a:lnTo>
                    <a:pt x="1364441" y="2010502"/>
                  </a:lnTo>
                  <a:lnTo>
                    <a:pt x="1381914" y="2002563"/>
                  </a:lnTo>
                  <a:lnTo>
                    <a:pt x="1398592" y="1994227"/>
                  </a:lnTo>
                  <a:lnTo>
                    <a:pt x="1415667" y="1985097"/>
                  </a:lnTo>
                  <a:lnTo>
                    <a:pt x="1431949" y="1975968"/>
                  </a:lnTo>
                  <a:lnTo>
                    <a:pt x="1447833" y="1966044"/>
                  </a:lnTo>
                  <a:lnTo>
                    <a:pt x="1464114" y="1956517"/>
                  </a:lnTo>
                  <a:lnTo>
                    <a:pt x="1479998" y="1945799"/>
                  </a:lnTo>
                  <a:lnTo>
                    <a:pt x="1495088" y="1935479"/>
                  </a:lnTo>
                  <a:lnTo>
                    <a:pt x="1510575" y="1923967"/>
                  </a:lnTo>
                  <a:lnTo>
                    <a:pt x="1525665" y="1912852"/>
                  </a:lnTo>
                  <a:lnTo>
                    <a:pt x="1539960" y="1900944"/>
                  </a:lnTo>
                  <a:lnTo>
                    <a:pt x="1554256" y="1889035"/>
                  </a:lnTo>
                  <a:lnTo>
                    <a:pt x="1568551" y="1876333"/>
                  </a:lnTo>
                  <a:lnTo>
                    <a:pt x="1582053" y="1863631"/>
                  </a:lnTo>
                  <a:lnTo>
                    <a:pt x="1595555" y="1850531"/>
                  </a:lnTo>
                  <a:lnTo>
                    <a:pt x="1608659" y="1837035"/>
                  </a:lnTo>
                  <a:lnTo>
                    <a:pt x="1621763" y="1823142"/>
                  </a:lnTo>
                  <a:lnTo>
                    <a:pt x="1634073" y="1809248"/>
                  </a:lnTo>
                  <a:lnTo>
                    <a:pt x="1646383" y="1794958"/>
                  </a:lnTo>
                  <a:lnTo>
                    <a:pt x="1657899" y="1780271"/>
                  </a:lnTo>
                  <a:lnTo>
                    <a:pt x="1669415" y="1765584"/>
                  </a:lnTo>
                  <a:lnTo>
                    <a:pt x="1680534" y="1750500"/>
                  </a:lnTo>
                  <a:lnTo>
                    <a:pt x="1691256" y="1734622"/>
                  </a:lnTo>
                  <a:lnTo>
                    <a:pt x="1701581" y="1719140"/>
                  </a:lnTo>
                  <a:lnTo>
                    <a:pt x="1711508" y="1703262"/>
                  </a:lnTo>
                  <a:lnTo>
                    <a:pt x="1721436" y="1686591"/>
                  </a:lnTo>
                  <a:lnTo>
                    <a:pt x="1730569" y="1670316"/>
                  </a:lnTo>
                  <a:lnTo>
                    <a:pt x="1739305" y="1653247"/>
                  </a:lnTo>
                  <a:lnTo>
                    <a:pt x="1748041" y="1636575"/>
                  </a:lnTo>
                  <a:lnTo>
                    <a:pt x="1755983" y="1619109"/>
                  </a:lnTo>
                  <a:lnTo>
                    <a:pt x="1763529" y="1602040"/>
                  </a:lnTo>
                  <a:lnTo>
                    <a:pt x="1770676" y="1584177"/>
                  </a:lnTo>
                  <a:lnTo>
                    <a:pt x="1777427" y="1566314"/>
                  </a:lnTo>
                  <a:lnTo>
                    <a:pt x="1783781" y="1548452"/>
                  </a:lnTo>
                  <a:lnTo>
                    <a:pt x="1789737" y="1530192"/>
                  </a:lnTo>
                  <a:lnTo>
                    <a:pt x="1795694" y="1511535"/>
                  </a:lnTo>
                  <a:lnTo>
                    <a:pt x="1800459" y="1493275"/>
                  </a:lnTo>
                  <a:lnTo>
                    <a:pt x="1804827" y="1474222"/>
                  </a:lnTo>
                  <a:lnTo>
                    <a:pt x="1809195" y="1455168"/>
                  </a:lnTo>
                  <a:lnTo>
                    <a:pt x="1812769" y="1436114"/>
                  </a:lnTo>
                  <a:lnTo>
                    <a:pt x="1816343" y="1416664"/>
                  </a:lnTo>
                  <a:lnTo>
                    <a:pt x="1818726" y="1397213"/>
                  </a:lnTo>
                  <a:lnTo>
                    <a:pt x="1820711" y="1377763"/>
                  </a:lnTo>
                  <a:lnTo>
                    <a:pt x="1823094" y="1357915"/>
                  </a:lnTo>
                  <a:lnTo>
                    <a:pt x="1824285" y="1338067"/>
                  </a:lnTo>
                  <a:lnTo>
                    <a:pt x="1824682" y="1318220"/>
                  </a:lnTo>
                  <a:lnTo>
                    <a:pt x="1825079" y="1297975"/>
                  </a:lnTo>
                  <a:lnTo>
                    <a:pt x="1824682" y="1277731"/>
                  </a:lnTo>
                  <a:lnTo>
                    <a:pt x="1824285" y="1257883"/>
                  </a:lnTo>
                  <a:lnTo>
                    <a:pt x="1823094" y="1237639"/>
                  </a:lnTo>
                  <a:lnTo>
                    <a:pt x="1820711" y="1218188"/>
                  </a:lnTo>
                  <a:lnTo>
                    <a:pt x="1818726" y="1198341"/>
                  </a:lnTo>
                  <a:lnTo>
                    <a:pt x="1816343" y="1178890"/>
                  </a:lnTo>
                  <a:lnTo>
                    <a:pt x="1812769" y="1159440"/>
                  </a:lnTo>
                  <a:lnTo>
                    <a:pt x="1809195" y="1140783"/>
                  </a:lnTo>
                  <a:lnTo>
                    <a:pt x="1804827" y="1121729"/>
                  </a:lnTo>
                  <a:lnTo>
                    <a:pt x="1800459" y="1102676"/>
                  </a:lnTo>
                  <a:lnTo>
                    <a:pt x="1795694" y="1084019"/>
                  </a:lnTo>
                  <a:lnTo>
                    <a:pt x="1789737" y="1065362"/>
                  </a:lnTo>
                  <a:lnTo>
                    <a:pt x="1783781" y="1047500"/>
                  </a:lnTo>
                  <a:lnTo>
                    <a:pt x="1777427" y="1029240"/>
                  </a:lnTo>
                  <a:lnTo>
                    <a:pt x="1770676" y="1011377"/>
                  </a:lnTo>
                  <a:lnTo>
                    <a:pt x="1763529" y="993911"/>
                  </a:lnTo>
                  <a:lnTo>
                    <a:pt x="1755983" y="976048"/>
                  </a:lnTo>
                  <a:lnTo>
                    <a:pt x="1748041" y="959377"/>
                  </a:lnTo>
                  <a:lnTo>
                    <a:pt x="1739305" y="941911"/>
                  </a:lnTo>
                  <a:lnTo>
                    <a:pt x="1730569" y="925636"/>
                  </a:lnTo>
                  <a:lnTo>
                    <a:pt x="1721436" y="908964"/>
                  </a:lnTo>
                  <a:lnTo>
                    <a:pt x="1711508" y="892689"/>
                  </a:lnTo>
                  <a:lnTo>
                    <a:pt x="1701581" y="876811"/>
                  </a:lnTo>
                  <a:lnTo>
                    <a:pt x="1691256" y="860933"/>
                  </a:lnTo>
                  <a:lnTo>
                    <a:pt x="1680534" y="845452"/>
                  </a:lnTo>
                  <a:lnTo>
                    <a:pt x="1669415" y="830368"/>
                  </a:lnTo>
                  <a:lnTo>
                    <a:pt x="1657899" y="815680"/>
                  </a:lnTo>
                  <a:lnTo>
                    <a:pt x="1646383" y="800596"/>
                  </a:lnTo>
                  <a:lnTo>
                    <a:pt x="1634073" y="786306"/>
                  </a:lnTo>
                  <a:lnTo>
                    <a:pt x="1621763" y="772413"/>
                  </a:lnTo>
                  <a:lnTo>
                    <a:pt x="1608659" y="758520"/>
                  </a:lnTo>
                  <a:lnTo>
                    <a:pt x="1595555" y="745023"/>
                  </a:lnTo>
                  <a:lnTo>
                    <a:pt x="1582053" y="731924"/>
                  </a:lnTo>
                  <a:lnTo>
                    <a:pt x="1568551" y="719221"/>
                  </a:lnTo>
                  <a:lnTo>
                    <a:pt x="1554256" y="706519"/>
                  </a:lnTo>
                  <a:lnTo>
                    <a:pt x="1539960" y="694610"/>
                  </a:lnTo>
                  <a:lnTo>
                    <a:pt x="1525665" y="682702"/>
                  </a:lnTo>
                  <a:lnTo>
                    <a:pt x="1510575" y="671190"/>
                  </a:lnTo>
                  <a:lnTo>
                    <a:pt x="1495088" y="660473"/>
                  </a:lnTo>
                  <a:lnTo>
                    <a:pt x="1479998" y="649755"/>
                  </a:lnTo>
                  <a:lnTo>
                    <a:pt x="1464114" y="639037"/>
                  </a:lnTo>
                  <a:lnTo>
                    <a:pt x="1447833" y="629114"/>
                  </a:lnTo>
                  <a:lnTo>
                    <a:pt x="1431949" y="619587"/>
                  </a:lnTo>
                  <a:lnTo>
                    <a:pt x="1415667" y="610457"/>
                  </a:lnTo>
                  <a:lnTo>
                    <a:pt x="1398592" y="601724"/>
                  </a:lnTo>
                  <a:lnTo>
                    <a:pt x="1381914" y="593388"/>
                  </a:lnTo>
                  <a:lnTo>
                    <a:pt x="1364441" y="585449"/>
                  </a:lnTo>
                  <a:lnTo>
                    <a:pt x="1347366" y="577113"/>
                  </a:lnTo>
                  <a:lnTo>
                    <a:pt x="1329496" y="569968"/>
                  </a:lnTo>
                  <a:lnTo>
                    <a:pt x="1311627" y="563220"/>
                  </a:lnTo>
                  <a:lnTo>
                    <a:pt x="1293757" y="556869"/>
                  </a:lnTo>
                  <a:lnTo>
                    <a:pt x="1275093" y="550914"/>
                  </a:lnTo>
                  <a:lnTo>
                    <a:pt x="1256827" y="545754"/>
                  </a:lnTo>
                  <a:lnTo>
                    <a:pt x="1237766" y="540594"/>
                  </a:lnTo>
                  <a:lnTo>
                    <a:pt x="1219499" y="535830"/>
                  </a:lnTo>
                  <a:lnTo>
                    <a:pt x="1200438" y="531861"/>
                  </a:lnTo>
                  <a:lnTo>
                    <a:pt x="1180980" y="527891"/>
                  </a:lnTo>
                  <a:lnTo>
                    <a:pt x="1161919" y="525113"/>
                  </a:lnTo>
                  <a:lnTo>
                    <a:pt x="1142064" y="521937"/>
                  </a:lnTo>
                  <a:lnTo>
                    <a:pt x="1122606" y="519952"/>
                  </a:lnTo>
                  <a:lnTo>
                    <a:pt x="1103148" y="518364"/>
                  </a:lnTo>
                  <a:lnTo>
                    <a:pt x="1083293" y="516777"/>
                  </a:lnTo>
                  <a:lnTo>
                    <a:pt x="1063041" y="515983"/>
                  </a:lnTo>
                  <a:lnTo>
                    <a:pt x="1043186" y="515586"/>
                  </a:lnTo>
                  <a:close/>
                  <a:moveTo>
                    <a:pt x="803734" y="280988"/>
                  </a:moveTo>
                  <a:lnTo>
                    <a:pt x="862902" y="391340"/>
                  </a:lnTo>
                  <a:lnTo>
                    <a:pt x="884743" y="387371"/>
                  </a:lnTo>
                  <a:lnTo>
                    <a:pt x="906980" y="383798"/>
                  </a:lnTo>
                  <a:lnTo>
                    <a:pt x="929218" y="380622"/>
                  </a:lnTo>
                  <a:lnTo>
                    <a:pt x="951456" y="378241"/>
                  </a:lnTo>
                  <a:lnTo>
                    <a:pt x="974488" y="376256"/>
                  </a:lnTo>
                  <a:lnTo>
                    <a:pt x="997122" y="374668"/>
                  </a:lnTo>
                  <a:lnTo>
                    <a:pt x="1019757" y="373874"/>
                  </a:lnTo>
                  <a:lnTo>
                    <a:pt x="1043186" y="373477"/>
                  </a:lnTo>
                  <a:lnTo>
                    <a:pt x="1059865" y="373874"/>
                  </a:lnTo>
                  <a:lnTo>
                    <a:pt x="1076940" y="374271"/>
                  </a:lnTo>
                  <a:lnTo>
                    <a:pt x="1093618" y="375462"/>
                  </a:lnTo>
                  <a:lnTo>
                    <a:pt x="1110693" y="376256"/>
                  </a:lnTo>
                  <a:lnTo>
                    <a:pt x="1127372" y="377844"/>
                  </a:lnTo>
                  <a:lnTo>
                    <a:pt x="1144050" y="379432"/>
                  </a:lnTo>
                  <a:lnTo>
                    <a:pt x="1160331" y="381019"/>
                  </a:lnTo>
                  <a:lnTo>
                    <a:pt x="1176612" y="383798"/>
                  </a:lnTo>
                  <a:lnTo>
                    <a:pt x="1193291" y="386180"/>
                  </a:lnTo>
                  <a:lnTo>
                    <a:pt x="1209572" y="388958"/>
                  </a:lnTo>
                  <a:lnTo>
                    <a:pt x="1225853" y="392134"/>
                  </a:lnTo>
                  <a:lnTo>
                    <a:pt x="1241737" y="395310"/>
                  </a:lnTo>
                  <a:lnTo>
                    <a:pt x="1257621" y="399279"/>
                  </a:lnTo>
                  <a:lnTo>
                    <a:pt x="1273505" y="403249"/>
                  </a:lnTo>
                  <a:lnTo>
                    <a:pt x="1289389" y="407218"/>
                  </a:lnTo>
                  <a:lnTo>
                    <a:pt x="1304876" y="411982"/>
                  </a:lnTo>
                  <a:lnTo>
                    <a:pt x="1370398" y="304805"/>
                  </a:lnTo>
                  <a:lnTo>
                    <a:pt x="1611439" y="417142"/>
                  </a:lnTo>
                  <a:lnTo>
                    <a:pt x="1570140" y="539800"/>
                  </a:lnTo>
                  <a:lnTo>
                    <a:pt x="1592775" y="555678"/>
                  </a:lnTo>
                  <a:lnTo>
                    <a:pt x="1614615" y="572747"/>
                  </a:lnTo>
                  <a:lnTo>
                    <a:pt x="1636059" y="589815"/>
                  </a:lnTo>
                  <a:lnTo>
                    <a:pt x="1656708" y="608075"/>
                  </a:lnTo>
                  <a:lnTo>
                    <a:pt x="1676960" y="626732"/>
                  </a:lnTo>
                  <a:lnTo>
                    <a:pt x="1696815" y="645389"/>
                  </a:lnTo>
                  <a:lnTo>
                    <a:pt x="1715876" y="665236"/>
                  </a:lnTo>
                  <a:lnTo>
                    <a:pt x="1734540" y="685481"/>
                  </a:lnTo>
                  <a:lnTo>
                    <a:pt x="1752410" y="706519"/>
                  </a:lnTo>
                  <a:lnTo>
                    <a:pt x="1769882" y="728351"/>
                  </a:lnTo>
                  <a:lnTo>
                    <a:pt x="1786560" y="750184"/>
                  </a:lnTo>
                  <a:lnTo>
                    <a:pt x="1802841" y="772413"/>
                  </a:lnTo>
                  <a:lnTo>
                    <a:pt x="1818329" y="795436"/>
                  </a:lnTo>
                  <a:lnTo>
                    <a:pt x="1832624" y="818856"/>
                  </a:lnTo>
                  <a:lnTo>
                    <a:pt x="1846920" y="842673"/>
                  </a:lnTo>
                  <a:lnTo>
                    <a:pt x="1860024" y="866887"/>
                  </a:lnTo>
                  <a:lnTo>
                    <a:pt x="1994642" y="834337"/>
                  </a:lnTo>
                  <a:lnTo>
                    <a:pt x="2085975" y="1084019"/>
                  </a:lnTo>
                  <a:lnTo>
                    <a:pt x="1954931" y="1149516"/>
                  </a:lnTo>
                  <a:lnTo>
                    <a:pt x="1958108" y="1167776"/>
                  </a:lnTo>
                  <a:lnTo>
                    <a:pt x="1960491" y="1185638"/>
                  </a:lnTo>
                  <a:lnTo>
                    <a:pt x="1962476" y="1204295"/>
                  </a:lnTo>
                  <a:lnTo>
                    <a:pt x="1964462" y="1222952"/>
                  </a:lnTo>
                  <a:lnTo>
                    <a:pt x="1965653" y="1241212"/>
                  </a:lnTo>
                  <a:lnTo>
                    <a:pt x="1966447" y="1259868"/>
                  </a:lnTo>
                  <a:lnTo>
                    <a:pt x="1967242" y="1278922"/>
                  </a:lnTo>
                  <a:lnTo>
                    <a:pt x="1967242" y="1297975"/>
                  </a:lnTo>
                  <a:lnTo>
                    <a:pt x="1967242" y="1315441"/>
                  </a:lnTo>
                  <a:lnTo>
                    <a:pt x="1966845" y="1332907"/>
                  </a:lnTo>
                  <a:lnTo>
                    <a:pt x="1966050" y="1349976"/>
                  </a:lnTo>
                  <a:lnTo>
                    <a:pt x="1964859" y="1367839"/>
                  </a:lnTo>
                  <a:lnTo>
                    <a:pt x="1962873" y="1385305"/>
                  </a:lnTo>
                  <a:lnTo>
                    <a:pt x="1961285" y="1401977"/>
                  </a:lnTo>
                  <a:lnTo>
                    <a:pt x="1959300" y="1419442"/>
                  </a:lnTo>
                  <a:lnTo>
                    <a:pt x="1957314" y="1436114"/>
                  </a:lnTo>
                  <a:lnTo>
                    <a:pt x="1954137" y="1453183"/>
                  </a:lnTo>
                  <a:lnTo>
                    <a:pt x="1951357" y="1469855"/>
                  </a:lnTo>
                  <a:lnTo>
                    <a:pt x="1947784" y="1486527"/>
                  </a:lnTo>
                  <a:lnTo>
                    <a:pt x="1944210" y="1503199"/>
                  </a:lnTo>
                  <a:lnTo>
                    <a:pt x="1940239" y="1519871"/>
                  </a:lnTo>
                  <a:lnTo>
                    <a:pt x="1935871" y="1535749"/>
                  </a:lnTo>
                  <a:lnTo>
                    <a:pt x="1931899" y="1552024"/>
                  </a:lnTo>
                  <a:lnTo>
                    <a:pt x="1926737" y="1568299"/>
                  </a:lnTo>
                  <a:lnTo>
                    <a:pt x="2061355" y="1650468"/>
                  </a:lnTo>
                  <a:lnTo>
                    <a:pt x="1949372" y="1891020"/>
                  </a:lnTo>
                  <a:lnTo>
                    <a:pt x="1791723" y="1838623"/>
                  </a:lnTo>
                  <a:lnTo>
                    <a:pt x="1776633" y="1859264"/>
                  </a:lnTo>
                  <a:lnTo>
                    <a:pt x="1761146" y="1879112"/>
                  </a:lnTo>
                  <a:lnTo>
                    <a:pt x="1744468" y="1898165"/>
                  </a:lnTo>
                  <a:lnTo>
                    <a:pt x="1728186" y="1917219"/>
                  </a:lnTo>
                  <a:lnTo>
                    <a:pt x="1710714" y="1935876"/>
                  </a:lnTo>
                  <a:lnTo>
                    <a:pt x="1693241" y="1954135"/>
                  </a:lnTo>
                  <a:lnTo>
                    <a:pt x="1674975" y="1971204"/>
                  </a:lnTo>
                  <a:lnTo>
                    <a:pt x="1655914" y="1988670"/>
                  </a:lnTo>
                  <a:lnTo>
                    <a:pt x="1636853" y="2004945"/>
                  </a:lnTo>
                  <a:lnTo>
                    <a:pt x="1616998" y="2021220"/>
                  </a:lnTo>
                  <a:lnTo>
                    <a:pt x="1597143" y="2036701"/>
                  </a:lnTo>
                  <a:lnTo>
                    <a:pt x="1576494" y="2051388"/>
                  </a:lnTo>
                  <a:lnTo>
                    <a:pt x="1555844" y="2066075"/>
                  </a:lnTo>
                  <a:lnTo>
                    <a:pt x="1534401" y="2079572"/>
                  </a:lnTo>
                  <a:lnTo>
                    <a:pt x="1512957" y="2093068"/>
                  </a:lnTo>
                  <a:lnTo>
                    <a:pt x="1491117" y="2105770"/>
                  </a:lnTo>
                  <a:lnTo>
                    <a:pt x="1531621" y="2274474"/>
                  </a:lnTo>
                  <a:lnTo>
                    <a:pt x="1281844" y="2365376"/>
                  </a:lnTo>
                  <a:lnTo>
                    <a:pt x="1202821" y="2207787"/>
                  </a:lnTo>
                  <a:lnTo>
                    <a:pt x="1183363" y="2210962"/>
                  </a:lnTo>
                  <a:lnTo>
                    <a:pt x="1163508" y="2213741"/>
                  </a:lnTo>
                  <a:lnTo>
                    <a:pt x="1144050" y="2216123"/>
                  </a:lnTo>
                  <a:lnTo>
                    <a:pt x="1124195" y="2218504"/>
                  </a:lnTo>
                  <a:lnTo>
                    <a:pt x="1103943" y="2219695"/>
                  </a:lnTo>
                  <a:lnTo>
                    <a:pt x="1083690" y="2220886"/>
                  </a:lnTo>
                  <a:lnTo>
                    <a:pt x="1063438" y="2221680"/>
                  </a:lnTo>
                  <a:lnTo>
                    <a:pt x="1043186" y="2221680"/>
                  </a:lnTo>
                  <a:lnTo>
                    <a:pt x="1013007" y="2221283"/>
                  </a:lnTo>
                  <a:lnTo>
                    <a:pt x="983224" y="2220092"/>
                  </a:lnTo>
                  <a:lnTo>
                    <a:pt x="954235" y="2217711"/>
                  </a:lnTo>
                  <a:lnTo>
                    <a:pt x="924850" y="2214535"/>
                  </a:lnTo>
                  <a:lnTo>
                    <a:pt x="895862" y="2210565"/>
                  </a:lnTo>
                  <a:lnTo>
                    <a:pt x="867270" y="2205405"/>
                  </a:lnTo>
                  <a:lnTo>
                    <a:pt x="839076" y="2199451"/>
                  </a:lnTo>
                  <a:lnTo>
                    <a:pt x="810882" y="2192703"/>
                  </a:lnTo>
                  <a:lnTo>
                    <a:pt x="715180" y="2341162"/>
                  </a:lnTo>
                  <a:lnTo>
                    <a:pt x="474536" y="2229222"/>
                  </a:lnTo>
                  <a:lnTo>
                    <a:pt x="524968" y="2062900"/>
                  </a:lnTo>
                  <a:lnTo>
                    <a:pt x="504716" y="2049006"/>
                  </a:lnTo>
                  <a:lnTo>
                    <a:pt x="484464" y="2033525"/>
                  </a:lnTo>
                  <a:lnTo>
                    <a:pt x="465006" y="2018441"/>
                  </a:lnTo>
                  <a:lnTo>
                    <a:pt x="445945" y="2002960"/>
                  </a:lnTo>
                  <a:lnTo>
                    <a:pt x="427281" y="1986288"/>
                  </a:lnTo>
                  <a:lnTo>
                    <a:pt x="408617" y="1969616"/>
                  </a:lnTo>
                  <a:lnTo>
                    <a:pt x="390748" y="1952151"/>
                  </a:lnTo>
                  <a:lnTo>
                    <a:pt x="373672" y="1934685"/>
                  </a:lnTo>
                  <a:lnTo>
                    <a:pt x="356597" y="1916028"/>
                  </a:lnTo>
                  <a:lnTo>
                    <a:pt x="340316" y="1897371"/>
                  </a:lnTo>
                  <a:lnTo>
                    <a:pt x="324432" y="1878715"/>
                  </a:lnTo>
                  <a:lnTo>
                    <a:pt x="308548" y="1858867"/>
                  </a:lnTo>
                  <a:lnTo>
                    <a:pt x="293855" y="1839020"/>
                  </a:lnTo>
                  <a:lnTo>
                    <a:pt x="279559" y="1818775"/>
                  </a:lnTo>
                  <a:lnTo>
                    <a:pt x="265661" y="1797737"/>
                  </a:lnTo>
                  <a:lnTo>
                    <a:pt x="252556" y="1776301"/>
                  </a:lnTo>
                  <a:lnTo>
                    <a:pt x="91333" y="1811630"/>
                  </a:lnTo>
                  <a:lnTo>
                    <a:pt x="0" y="1562345"/>
                  </a:lnTo>
                  <a:lnTo>
                    <a:pt x="138191" y="1488512"/>
                  </a:lnTo>
                  <a:lnTo>
                    <a:pt x="133426" y="1465092"/>
                  </a:lnTo>
                  <a:lnTo>
                    <a:pt x="129852" y="1441672"/>
                  </a:lnTo>
                  <a:lnTo>
                    <a:pt x="126278" y="1418251"/>
                  </a:lnTo>
                  <a:lnTo>
                    <a:pt x="123498" y="1394434"/>
                  </a:lnTo>
                  <a:lnTo>
                    <a:pt x="121513" y="1370220"/>
                  </a:lnTo>
                  <a:lnTo>
                    <a:pt x="119527" y="1346403"/>
                  </a:lnTo>
                  <a:lnTo>
                    <a:pt x="118733" y="1322189"/>
                  </a:lnTo>
                  <a:lnTo>
                    <a:pt x="118336" y="1297975"/>
                  </a:lnTo>
                  <a:lnTo>
                    <a:pt x="118733" y="1269395"/>
                  </a:lnTo>
                  <a:lnTo>
                    <a:pt x="119924" y="1240418"/>
                  </a:lnTo>
                  <a:lnTo>
                    <a:pt x="122704" y="1211837"/>
                  </a:lnTo>
                  <a:lnTo>
                    <a:pt x="125484" y="1184051"/>
                  </a:lnTo>
                  <a:lnTo>
                    <a:pt x="129455" y="1155867"/>
                  </a:lnTo>
                  <a:lnTo>
                    <a:pt x="134220" y="1128478"/>
                  </a:lnTo>
                  <a:lnTo>
                    <a:pt x="139780" y="1101088"/>
                  </a:lnTo>
                  <a:lnTo>
                    <a:pt x="146133" y="1074095"/>
                  </a:lnTo>
                  <a:lnTo>
                    <a:pt x="24223" y="995896"/>
                  </a:lnTo>
                  <a:lnTo>
                    <a:pt x="136603" y="755344"/>
                  </a:lnTo>
                  <a:lnTo>
                    <a:pt x="268043" y="794642"/>
                  </a:lnTo>
                  <a:lnTo>
                    <a:pt x="283530" y="772016"/>
                  </a:lnTo>
                  <a:lnTo>
                    <a:pt x="299017" y="750184"/>
                  </a:lnTo>
                  <a:lnTo>
                    <a:pt x="315696" y="728351"/>
                  </a:lnTo>
                  <a:lnTo>
                    <a:pt x="332771" y="707313"/>
                  </a:lnTo>
                  <a:lnTo>
                    <a:pt x="350243" y="686274"/>
                  </a:lnTo>
                  <a:lnTo>
                    <a:pt x="368907" y="666824"/>
                  </a:lnTo>
                  <a:lnTo>
                    <a:pt x="387571" y="646976"/>
                  </a:lnTo>
                  <a:lnTo>
                    <a:pt x="407426" y="627923"/>
                  </a:lnTo>
                  <a:lnTo>
                    <a:pt x="427281" y="609266"/>
                  </a:lnTo>
                  <a:lnTo>
                    <a:pt x="447930" y="591403"/>
                  </a:lnTo>
                  <a:lnTo>
                    <a:pt x="468977" y="574334"/>
                  </a:lnTo>
                  <a:lnTo>
                    <a:pt x="490420" y="557662"/>
                  </a:lnTo>
                  <a:lnTo>
                    <a:pt x="512261" y="541784"/>
                  </a:lnTo>
                  <a:lnTo>
                    <a:pt x="535293" y="526303"/>
                  </a:lnTo>
                  <a:lnTo>
                    <a:pt x="557928" y="511616"/>
                  </a:lnTo>
                  <a:lnTo>
                    <a:pt x="581754" y="497723"/>
                  </a:lnTo>
                  <a:lnTo>
                    <a:pt x="554354" y="371890"/>
                  </a:lnTo>
                  <a:lnTo>
                    <a:pt x="803734" y="280988"/>
                  </a:lnTo>
                  <a:close/>
                  <a:moveTo>
                    <a:pt x="2013752" y="186531"/>
                  </a:moveTo>
                  <a:lnTo>
                    <a:pt x="2001871" y="186928"/>
                  </a:lnTo>
                  <a:lnTo>
                    <a:pt x="1989594" y="188119"/>
                  </a:lnTo>
                  <a:lnTo>
                    <a:pt x="1978109" y="190103"/>
                  </a:lnTo>
                  <a:lnTo>
                    <a:pt x="1966624" y="192881"/>
                  </a:lnTo>
                  <a:lnTo>
                    <a:pt x="1955139" y="196453"/>
                  </a:lnTo>
                  <a:lnTo>
                    <a:pt x="1944050" y="200819"/>
                  </a:lnTo>
                  <a:lnTo>
                    <a:pt x="1932962" y="205978"/>
                  </a:lnTo>
                  <a:lnTo>
                    <a:pt x="1922269" y="211534"/>
                  </a:lnTo>
                  <a:lnTo>
                    <a:pt x="1914348" y="216297"/>
                  </a:lnTo>
                  <a:lnTo>
                    <a:pt x="1906823" y="221853"/>
                  </a:lnTo>
                  <a:lnTo>
                    <a:pt x="1899695" y="227409"/>
                  </a:lnTo>
                  <a:lnTo>
                    <a:pt x="1892962" y="233363"/>
                  </a:lnTo>
                  <a:lnTo>
                    <a:pt x="1886230" y="239713"/>
                  </a:lnTo>
                  <a:lnTo>
                    <a:pt x="1880289" y="246063"/>
                  </a:lnTo>
                  <a:lnTo>
                    <a:pt x="1874349" y="252809"/>
                  </a:lnTo>
                  <a:lnTo>
                    <a:pt x="1869200" y="259953"/>
                  </a:lnTo>
                  <a:lnTo>
                    <a:pt x="1864052" y="267097"/>
                  </a:lnTo>
                  <a:lnTo>
                    <a:pt x="1859300" y="274241"/>
                  </a:lnTo>
                  <a:lnTo>
                    <a:pt x="1855339" y="281781"/>
                  </a:lnTo>
                  <a:lnTo>
                    <a:pt x="1850983" y="289719"/>
                  </a:lnTo>
                  <a:lnTo>
                    <a:pt x="1847419" y="297656"/>
                  </a:lnTo>
                  <a:lnTo>
                    <a:pt x="1844646" y="305594"/>
                  </a:lnTo>
                  <a:lnTo>
                    <a:pt x="1841874" y="313928"/>
                  </a:lnTo>
                  <a:lnTo>
                    <a:pt x="1839102" y="322263"/>
                  </a:lnTo>
                  <a:lnTo>
                    <a:pt x="1837518" y="330597"/>
                  </a:lnTo>
                  <a:lnTo>
                    <a:pt x="1835934" y="339328"/>
                  </a:lnTo>
                  <a:lnTo>
                    <a:pt x="1834350" y="348059"/>
                  </a:lnTo>
                  <a:lnTo>
                    <a:pt x="1833557" y="356791"/>
                  </a:lnTo>
                  <a:lnTo>
                    <a:pt x="1833557" y="365125"/>
                  </a:lnTo>
                  <a:lnTo>
                    <a:pt x="1833557" y="373856"/>
                  </a:lnTo>
                  <a:lnTo>
                    <a:pt x="1833953" y="382984"/>
                  </a:lnTo>
                  <a:lnTo>
                    <a:pt x="1835142" y="391716"/>
                  </a:lnTo>
                  <a:lnTo>
                    <a:pt x="1836726" y="400050"/>
                  </a:lnTo>
                  <a:lnTo>
                    <a:pt x="1838310" y="409178"/>
                  </a:lnTo>
                  <a:lnTo>
                    <a:pt x="1840290" y="417513"/>
                  </a:lnTo>
                  <a:lnTo>
                    <a:pt x="1843458" y="426244"/>
                  </a:lnTo>
                  <a:lnTo>
                    <a:pt x="1846230" y="434578"/>
                  </a:lnTo>
                  <a:lnTo>
                    <a:pt x="1850191" y="443310"/>
                  </a:lnTo>
                  <a:lnTo>
                    <a:pt x="1853755" y="451247"/>
                  </a:lnTo>
                  <a:lnTo>
                    <a:pt x="1858507" y="459581"/>
                  </a:lnTo>
                  <a:lnTo>
                    <a:pt x="1864844" y="469503"/>
                  </a:lnTo>
                  <a:lnTo>
                    <a:pt x="1871973" y="479028"/>
                  </a:lnTo>
                  <a:lnTo>
                    <a:pt x="1879497" y="488156"/>
                  </a:lnTo>
                  <a:lnTo>
                    <a:pt x="1887418" y="496888"/>
                  </a:lnTo>
                  <a:lnTo>
                    <a:pt x="1896527" y="504428"/>
                  </a:lnTo>
                  <a:lnTo>
                    <a:pt x="1905239" y="511969"/>
                  </a:lnTo>
                  <a:lnTo>
                    <a:pt x="1914744" y="518716"/>
                  </a:lnTo>
                  <a:lnTo>
                    <a:pt x="1924645" y="524669"/>
                  </a:lnTo>
                  <a:lnTo>
                    <a:pt x="1934942" y="529828"/>
                  </a:lnTo>
                  <a:lnTo>
                    <a:pt x="1945635" y="534988"/>
                  </a:lnTo>
                  <a:lnTo>
                    <a:pt x="1956723" y="538956"/>
                  </a:lnTo>
                  <a:lnTo>
                    <a:pt x="1967812" y="542131"/>
                  </a:lnTo>
                  <a:lnTo>
                    <a:pt x="1979297" y="545306"/>
                  </a:lnTo>
                  <a:lnTo>
                    <a:pt x="1990782" y="546894"/>
                  </a:lnTo>
                  <a:lnTo>
                    <a:pt x="2002267" y="548085"/>
                  </a:lnTo>
                  <a:lnTo>
                    <a:pt x="2014544" y="548481"/>
                  </a:lnTo>
                  <a:lnTo>
                    <a:pt x="2026425" y="548085"/>
                  </a:lnTo>
                  <a:lnTo>
                    <a:pt x="2038306" y="546894"/>
                  </a:lnTo>
                  <a:lnTo>
                    <a:pt x="2049791" y="544910"/>
                  </a:lnTo>
                  <a:lnTo>
                    <a:pt x="2061672" y="542131"/>
                  </a:lnTo>
                  <a:lnTo>
                    <a:pt x="2073157" y="538560"/>
                  </a:lnTo>
                  <a:lnTo>
                    <a:pt x="2084246" y="534194"/>
                  </a:lnTo>
                  <a:lnTo>
                    <a:pt x="2095335" y="529035"/>
                  </a:lnTo>
                  <a:lnTo>
                    <a:pt x="2106028" y="523081"/>
                  </a:lnTo>
                  <a:lnTo>
                    <a:pt x="2113552" y="518716"/>
                  </a:lnTo>
                  <a:lnTo>
                    <a:pt x="2121077" y="513556"/>
                  </a:lnTo>
                  <a:lnTo>
                    <a:pt x="2128206" y="508000"/>
                  </a:lnTo>
                  <a:lnTo>
                    <a:pt x="2134938" y="502047"/>
                  </a:lnTo>
                  <a:lnTo>
                    <a:pt x="2141275" y="496491"/>
                  </a:lnTo>
                  <a:lnTo>
                    <a:pt x="2147215" y="490141"/>
                  </a:lnTo>
                  <a:lnTo>
                    <a:pt x="2153156" y="483394"/>
                  </a:lnTo>
                  <a:lnTo>
                    <a:pt x="2158304" y="476647"/>
                  </a:lnTo>
                  <a:lnTo>
                    <a:pt x="2163452" y="469503"/>
                  </a:lnTo>
                  <a:lnTo>
                    <a:pt x="2168601" y="461566"/>
                  </a:lnTo>
                  <a:lnTo>
                    <a:pt x="2172957" y="454025"/>
                  </a:lnTo>
                  <a:lnTo>
                    <a:pt x="2176917" y="446485"/>
                  </a:lnTo>
                  <a:lnTo>
                    <a:pt x="2180482" y="438150"/>
                  </a:lnTo>
                  <a:lnTo>
                    <a:pt x="2183650" y="430213"/>
                  </a:lnTo>
                  <a:lnTo>
                    <a:pt x="2186818" y="421481"/>
                  </a:lnTo>
                  <a:lnTo>
                    <a:pt x="2189195" y="412750"/>
                  </a:lnTo>
                  <a:lnTo>
                    <a:pt x="2191175" y="404019"/>
                  </a:lnTo>
                  <a:lnTo>
                    <a:pt x="2192363" y="395288"/>
                  </a:lnTo>
                  <a:lnTo>
                    <a:pt x="2193947" y="386159"/>
                  </a:lnTo>
                  <a:lnTo>
                    <a:pt x="2194739" y="377428"/>
                  </a:lnTo>
                  <a:lnTo>
                    <a:pt x="2194739" y="368697"/>
                  </a:lnTo>
                  <a:lnTo>
                    <a:pt x="2194739" y="359569"/>
                  </a:lnTo>
                  <a:lnTo>
                    <a:pt x="2194343" y="351234"/>
                  </a:lnTo>
                  <a:lnTo>
                    <a:pt x="2192759" y="342503"/>
                  </a:lnTo>
                  <a:lnTo>
                    <a:pt x="2191571" y="333375"/>
                  </a:lnTo>
                  <a:lnTo>
                    <a:pt x="2189591" y="325041"/>
                  </a:lnTo>
                  <a:lnTo>
                    <a:pt x="2187610" y="316706"/>
                  </a:lnTo>
                  <a:lnTo>
                    <a:pt x="2184838" y="308372"/>
                  </a:lnTo>
                  <a:lnTo>
                    <a:pt x="2181670" y="299641"/>
                  </a:lnTo>
                  <a:lnTo>
                    <a:pt x="2178106" y="291703"/>
                  </a:lnTo>
                  <a:lnTo>
                    <a:pt x="2174145" y="283766"/>
                  </a:lnTo>
                  <a:lnTo>
                    <a:pt x="2169789" y="275828"/>
                  </a:lnTo>
                  <a:lnTo>
                    <a:pt x="2163452" y="265509"/>
                  </a:lnTo>
                  <a:lnTo>
                    <a:pt x="2156324" y="255984"/>
                  </a:lnTo>
                  <a:lnTo>
                    <a:pt x="2148799" y="247253"/>
                  </a:lnTo>
                  <a:lnTo>
                    <a:pt x="2140879" y="238522"/>
                  </a:lnTo>
                  <a:lnTo>
                    <a:pt x="2131770" y="230584"/>
                  </a:lnTo>
                  <a:lnTo>
                    <a:pt x="2123057" y="223441"/>
                  </a:lnTo>
                  <a:lnTo>
                    <a:pt x="2113552" y="216694"/>
                  </a:lnTo>
                  <a:lnTo>
                    <a:pt x="2103255" y="210344"/>
                  </a:lnTo>
                  <a:lnTo>
                    <a:pt x="2093355" y="204788"/>
                  </a:lnTo>
                  <a:lnTo>
                    <a:pt x="2082662" y="200422"/>
                  </a:lnTo>
                  <a:lnTo>
                    <a:pt x="2071969" y="196056"/>
                  </a:lnTo>
                  <a:lnTo>
                    <a:pt x="2060484" y="192881"/>
                  </a:lnTo>
                  <a:lnTo>
                    <a:pt x="2048999" y="190103"/>
                  </a:lnTo>
                  <a:lnTo>
                    <a:pt x="2037118" y="188119"/>
                  </a:lnTo>
                  <a:lnTo>
                    <a:pt x="2025633" y="186928"/>
                  </a:lnTo>
                  <a:lnTo>
                    <a:pt x="2013752" y="186531"/>
                  </a:lnTo>
                  <a:close/>
                  <a:moveTo>
                    <a:pt x="2066028" y="0"/>
                  </a:moveTo>
                  <a:lnTo>
                    <a:pt x="2156324" y="23812"/>
                  </a:lnTo>
                  <a:lnTo>
                    <a:pt x="2146027" y="100013"/>
                  </a:lnTo>
                  <a:lnTo>
                    <a:pt x="2140916" y="118533"/>
                  </a:lnTo>
                  <a:lnTo>
                    <a:pt x="2134542" y="115094"/>
                  </a:lnTo>
                  <a:lnTo>
                    <a:pt x="2132671" y="114357"/>
                  </a:lnTo>
                  <a:lnTo>
                    <a:pt x="2132562" y="114300"/>
                  </a:lnTo>
                  <a:lnTo>
                    <a:pt x="2123453" y="110728"/>
                  </a:lnTo>
                  <a:lnTo>
                    <a:pt x="2132671" y="114357"/>
                  </a:lnTo>
                  <a:lnTo>
                    <a:pt x="2140879" y="118666"/>
                  </a:lnTo>
                  <a:lnTo>
                    <a:pt x="2140916" y="118533"/>
                  </a:lnTo>
                  <a:lnTo>
                    <a:pt x="2144839" y="120650"/>
                  </a:lnTo>
                  <a:lnTo>
                    <a:pt x="2153552" y="125413"/>
                  </a:lnTo>
                  <a:lnTo>
                    <a:pt x="2167413" y="133747"/>
                  </a:lnTo>
                  <a:lnTo>
                    <a:pt x="2174145" y="138113"/>
                  </a:lnTo>
                  <a:lnTo>
                    <a:pt x="2180878" y="142875"/>
                  </a:lnTo>
                  <a:lnTo>
                    <a:pt x="2181274" y="143272"/>
                  </a:lnTo>
                  <a:lnTo>
                    <a:pt x="2187610" y="148034"/>
                  </a:lnTo>
                  <a:lnTo>
                    <a:pt x="2193947" y="153194"/>
                  </a:lnTo>
                  <a:lnTo>
                    <a:pt x="2205432" y="163909"/>
                  </a:lnTo>
                  <a:lnTo>
                    <a:pt x="2212560" y="170656"/>
                  </a:lnTo>
                  <a:lnTo>
                    <a:pt x="2221273" y="180181"/>
                  </a:lnTo>
                  <a:lnTo>
                    <a:pt x="2226433" y="186128"/>
                  </a:lnTo>
                  <a:lnTo>
                    <a:pt x="2226422" y="186134"/>
                  </a:lnTo>
                  <a:lnTo>
                    <a:pt x="2229194" y="189309"/>
                  </a:lnTo>
                  <a:lnTo>
                    <a:pt x="2226433" y="186128"/>
                  </a:lnTo>
                  <a:lnTo>
                    <a:pt x="2244639" y="175419"/>
                  </a:lnTo>
                  <a:lnTo>
                    <a:pt x="2315925" y="143669"/>
                  </a:lnTo>
                  <a:lnTo>
                    <a:pt x="2363053" y="224234"/>
                  </a:lnTo>
                  <a:lnTo>
                    <a:pt x="2302064" y="270669"/>
                  </a:lnTo>
                  <a:lnTo>
                    <a:pt x="2280282" y="283369"/>
                  </a:lnTo>
                  <a:lnTo>
                    <a:pt x="2284242" y="296466"/>
                  </a:lnTo>
                  <a:lnTo>
                    <a:pt x="2287015" y="309166"/>
                  </a:lnTo>
                  <a:lnTo>
                    <a:pt x="2289787" y="322263"/>
                  </a:lnTo>
                  <a:lnTo>
                    <a:pt x="2291371" y="335359"/>
                  </a:lnTo>
                  <a:lnTo>
                    <a:pt x="2292559" y="348456"/>
                  </a:lnTo>
                  <a:lnTo>
                    <a:pt x="2293351" y="361553"/>
                  </a:lnTo>
                  <a:lnTo>
                    <a:pt x="2293351" y="374650"/>
                  </a:lnTo>
                  <a:lnTo>
                    <a:pt x="2292559" y="387350"/>
                  </a:lnTo>
                  <a:lnTo>
                    <a:pt x="2318301" y="394097"/>
                  </a:lnTo>
                  <a:lnTo>
                    <a:pt x="2390775" y="422275"/>
                  </a:lnTo>
                  <a:lnTo>
                    <a:pt x="2367409" y="512763"/>
                  </a:lnTo>
                  <a:lnTo>
                    <a:pt x="2291371" y="502047"/>
                  </a:lnTo>
                  <a:lnTo>
                    <a:pt x="2262857" y="494506"/>
                  </a:lnTo>
                  <a:lnTo>
                    <a:pt x="2256916" y="506016"/>
                  </a:lnTo>
                  <a:lnTo>
                    <a:pt x="2250183" y="517128"/>
                  </a:lnTo>
                  <a:lnTo>
                    <a:pt x="2243451" y="527447"/>
                  </a:lnTo>
                  <a:lnTo>
                    <a:pt x="2235926" y="537766"/>
                  </a:lnTo>
                  <a:lnTo>
                    <a:pt x="2228006" y="547688"/>
                  </a:lnTo>
                  <a:lnTo>
                    <a:pt x="2219293" y="557610"/>
                  </a:lnTo>
                  <a:lnTo>
                    <a:pt x="2210580" y="566738"/>
                  </a:lnTo>
                  <a:lnTo>
                    <a:pt x="2201075" y="575469"/>
                  </a:lnTo>
                  <a:lnTo>
                    <a:pt x="2216125" y="601266"/>
                  </a:lnTo>
                  <a:lnTo>
                    <a:pt x="2247807" y="671910"/>
                  </a:lnTo>
                  <a:lnTo>
                    <a:pt x="2167413" y="719932"/>
                  </a:lnTo>
                  <a:lnTo>
                    <a:pt x="2121077" y="658416"/>
                  </a:lnTo>
                  <a:lnTo>
                    <a:pt x="2105632" y="632222"/>
                  </a:lnTo>
                  <a:lnTo>
                    <a:pt x="2110780" y="629841"/>
                  </a:lnTo>
                  <a:lnTo>
                    <a:pt x="2115929" y="627857"/>
                  </a:lnTo>
                  <a:lnTo>
                    <a:pt x="2104048" y="632222"/>
                  </a:lnTo>
                  <a:lnTo>
                    <a:pt x="2092563" y="635794"/>
                  </a:lnTo>
                  <a:lnTo>
                    <a:pt x="2083058" y="638969"/>
                  </a:lnTo>
                  <a:lnTo>
                    <a:pt x="2067217" y="642541"/>
                  </a:lnTo>
                  <a:lnTo>
                    <a:pt x="2059296" y="643732"/>
                  </a:lnTo>
                  <a:lnTo>
                    <a:pt x="2050583" y="644922"/>
                  </a:lnTo>
                  <a:lnTo>
                    <a:pt x="2048999" y="644922"/>
                  </a:lnTo>
                  <a:lnTo>
                    <a:pt x="2033554" y="646907"/>
                  </a:lnTo>
                  <a:lnTo>
                    <a:pt x="2018505" y="647303"/>
                  </a:lnTo>
                  <a:lnTo>
                    <a:pt x="2014544" y="647700"/>
                  </a:lnTo>
                  <a:lnTo>
                    <a:pt x="2008208" y="647303"/>
                  </a:lnTo>
                  <a:lnTo>
                    <a:pt x="2002617" y="647117"/>
                  </a:lnTo>
                  <a:lnTo>
                    <a:pt x="1994743" y="646510"/>
                  </a:lnTo>
                  <a:lnTo>
                    <a:pt x="1984842" y="645716"/>
                  </a:lnTo>
                  <a:lnTo>
                    <a:pt x="1996327" y="646907"/>
                  </a:lnTo>
                  <a:lnTo>
                    <a:pt x="2002617" y="647117"/>
                  </a:lnTo>
                  <a:lnTo>
                    <a:pt x="2005039" y="647303"/>
                  </a:lnTo>
                  <a:lnTo>
                    <a:pt x="1994347" y="687785"/>
                  </a:lnTo>
                  <a:lnTo>
                    <a:pt x="1970189" y="747713"/>
                  </a:lnTo>
                  <a:lnTo>
                    <a:pt x="1879497" y="724297"/>
                  </a:lnTo>
                  <a:lnTo>
                    <a:pt x="1886230" y="662385"/>
                  </a:lnTo>
                  <a:lnTo>
                    <a:pt x="1896923" y="621507"/>
                  </a:lnTo>
                  <a:lnTo>
                    <a:pt x="1904447" y="625078"/>
                  </a:lnTo>
                  <a:lnTo>
                    <a:pt x="1893754" y="619919"/>
                  </a:lnTo>
                  <a:lnTo>
                    <a:pt x="1883061" y="614363"/>
                  </a:lnTo>
                  <a:lnTo>
                    <a:pt x="1874745" y="609997"/>
                  </a:lnTo>
                  <a:lnTo>
                    <a:pt x="1860884" y="601663"/>
                  </a:lnTo>
                  <a:lnTo>
                    <a:pt x="1854151" y="596900"/>
                  </a:lnTo>
                  <a:lnTo>
                    <a:pt x="1847419" y="592535"/>
                  </a:lnTo>
                  <a:lnTo>
                    <a:pt x="1846627" y="592138"/>
                  </a:lnTo>
                  <a:lnTo>
                    <a:pt x="1840290" y="586978"/>
                  </a:lnTo>
                  <a:lnTo>
                    <a:pt x="1834350" y="581819"/>
                  </a:lnTo>
                  <a:lnTo>
                    <a:pt x="1822469" y="571103"/>
                  </a:lnTo>
                  <a:lnTo>
                    <a:pt x="1815736" y="564356"/>
                  </a:lnTo>
                  <a:lnTo>
                    <a:pt x="1809516" y="557841"/>
                  </a:lnTo>
                  <a:lnTo>
                    <a:pt x="1805439" y="553244"/>
                  </a:lnTo>
                  <a:lnTo>
                    <a:pt x="1799103" y="545703"/>
                  </a:lnTo>
                  <a:lnTo>
                    <a:pt x="1807023" y="555228"/>
                  </a:lnTo>
                  <a:lnTo>
                    <a:pt x="1809516" y="557841"/>
                  </a:lnTo>
                  <a:lnTo>
                    <a:pt x="1811776" y="560388"/>
                  </a:lnTo>
                  <a:lnTo>
                    <a:pt x="1779697" y="579438"/>
                  </a:lnTo>
                  <a:lnTo>
                    <a:pt x="1720292" y="604044"/>
                  </a:lnTo>
                  <a:lnTo>
                    <a:pt x="1673164" y="523875"/>
                  </a:lnTo>
                  <a:lnTo>
                    <a:pt x="1721480" y="484585"/>
                  </a:lnTo>
                  <a:lnTo>
                    <a:pt x="1752767" y="465931"/>
                  </a:lnTo>
                  <a:lnTo>
                    <a:pt x="1748410" y="452835"/>
                  </a:lnTo>
                  <a:lnTo>
                    <a:pt x="1744450" y="439341"/>
                  </a:lnTo>
                  <a:lnTo>
                    <a:pt x="1741282" y="425847"/>
                  </a:lnTo>
                  <a:lnTo>
                    <a:pt x="1738510" y="412353"/>
                  </a:lnTo>
                  <a:lnTo>
                    <a:pt x="1736530" y="398860"/>
                  </a:lnTo>
                  <a:lnTo>
                    <a:pt x="1735737" y="385366"/>
                  </a:lnTo>
                  <a:lnTo>
                    <a:pt x="1734945" y="371475"/>
                  </a:lnTo>
                  <a:lnTo>
                    <a:pt x="1735341" y="357981"/>
                  </a:lnTo>
                  <a:lnTo>
                    <a:pt x="1704451" y="350441"/>
                  </a:lnTo>
                  <a:lnTo>
                    <a:pt x="1644650" y="325438"/>
                  </a:lnTo>
                  <a:lnTo>
                    <a:pt x="1668412" y="235347"/>
                  </a:lnTo>
                  <a:lnTo>
                    <a:pt x="1730193" y="242094"/>
                  </a:lnTo>
                  <a:lnTo>
                    <a:pt x="1760687" y="250031"/>
                  </a:lnTo>
                  <a:lnTo>
                    <a:pt x="1766628" y="237331"/>
                  </a:lnTo>
                  <a:lnTo>
                    <a:pt x="1773361" y="225028"/>
                  </a:lnTo>
                  <a:lnTo>
                    <a:pt x="1781281" y="213519"/>
                  </a:lnTo>
                  <a:lnTo>
                    <a:pt x="1789202" y="201613"/>
                  </a:lnTo>
                  <a:lnTo>
                    <a:pt x="1797915" y="190500"/>
                  </a:lnTo>
                  <a:lnTo>
                    <a:pt x="1807023" y="179784"/>
                  </a:lnTo>
                  <a:lnTo>
                    <a:pt x="1816924" y="169069"/>
                  </a:lnTo>
                  <a:lnTo>
                    <a:pt x="1827221" y="159544"/>
                  </a:lnTo>
                  <a:lnTo>
                    <a:pt x="1812964" y="135334"/>
                  </a:lnTo>
                  <a:lnTo>
                    <a:pt x="1788410" y="75406"/>
                  </a:lnTo>
                  <a:lnTo>
                    <a:pt x="1868804" y="27781"/>
                  </a:lnTo>
                  <a:lnTo>
                    <a:pt x="1907219" y="76994"/>
                  </a:lnTo>
                  <a:lnTo>
                    <a:pt x="1923061" y="102791"/>
                  </a:lnTo>
                  <a:lnTo>
                    <a:pt x="1917516" y="105172"/>
                  </a:lnTo>
                  <a:lnTo>
                    <a:pt x="1912368" y="107156"/>
                  </a:lnTo>
                  <a:lnTo>
                    <a:pt x="1924249" y="102791"/>
                  </a:lnTo>
                  <a:lnTo>
                    <a:pt x="1935734" y="99219"/>
                  </a:lnTo>
                  <a:lnTo>
                    <a:pt x="1945239" y="96044"/>
                  </a:lnTo>
                  <a:lnTo>
                    <a:pt x="1961080" y="92869"/>
                  </a:lnTo>
                  <a:lnTo>
                    <a:pt x="1969001" y="91281"/>
                  </a:lnTo>
                  <a:lnTo>
                    <a:pt x="1977317" y="89694"/>
                  </a:lnTo>
                  <a:lnTo>
                    <a:pt x="1979297" y="89694"/>
                  </a:lnTo>
                  <a:lnTo>
                    <a:pt x="1994347" y="88106"/>
                  </a:lnTo>
                  <a:lnTo>
                    <a:pt x="2009792" y="87709"/>
                  </a:lnTo>
                  <a:lnTo>
                    <a:pt x="2013752" y="87709"/>
                  </a:lnTo>
                  <a:lnTo>
                    <a:pt x="2019693" y="87709"/>
                  </a:lnTo>
                  <a:lnTo>
                    <a:pt x="2031970" y="88503"/>
                  </a:lnTo>
                  <a:lnTo>
                    <a:pt x="2043455" y="89297"/>
                  </a:lnTo>
                  <a:lnTo>
                    <a:pt x="2034346" y="88503"/>
                  </a:lnTo>
                  <a:lnTo>
                    <a:pt x="2038306" y="72628"/>
                  </a:lnTo>
                  <a:lnTo>
                    <a:pt x="2066028" y="0"/>
                  </a:lnTo>
                  <a:close/>
                </a:path>
              </a:pathLst>
            </a:custGeom>
            <a:solidFill>
              <a:srgbClr val="45BBCE"/>
            </a:solidFill>
            <a:ln>
              <a:noFill/>
            </a:ln>
            <a:extLst/>
          </p:spPr>
          <p:txBody>
            <a:bodyPr anchor="ctr">
              <a:scene3d>
                <a:camera prst="orthographicFront"/>
                <a:lightRig rig="threePt" dir="t"/>
              </a:scene3d>
              <a:sp3d contourW="12700">
                <a:contourClr>
                  <a:srgbClr val="FFFFFF"/>
                </a:contourClr>
              </a:sp3d>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endParaRPr>
            </a:p>
          </p:txBody>
        </p:sp>
      </p:grpSp>
      <p:grpSp>
        <p:nvGrpSpPr>
          <p:cNvPr id="48" name="组合 47"/>
          <p:cNvGrpSpPr/>
          <p:nvPr/>
        </p:nvGrpSpPr>
        <p:grpSpPr>
          <a:xfrm>
            <a:off x="8009416" y="4610885"/>
            <a:ext cx="453783" cy="409137"/>
            <a:chOff x="5175573" y="4347040"/>
            <a:chExt cx="506823" cy="456958"/>
          </a:xfrm>
        </p:grpSpPr>
        <p:sp>
          <p:nvSpPr>
            <p:cNvPr id="49" name="Freeform 5"/>
            <p:cNvSpPr>
              <a:spLocks/>
            </p:cNvSpPr>
            <p:nvPr/>
          </p:nvSpPr>
          <p:spPr bwMode="auto">
            <a:xfrm>
              <a:off x="5175573" y="4347040"/>
              <a:ext cx="506823" cy="45695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bg1"/>
            </a:solidFill>
            <a:ln w="9525" cap="flat">
              <a:no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black"/>
                </a:solidFill>
                <a:effectLst/>
                <a:uLnTx/>
                <a:uFillTx/>
              </a:endParaRPr>
            </a:p>
          </p:txBody>
        </p:sp>
        <p:sp>
          <p:nvSpPr>
            <p:cNvPr id="50" name="KSO_Shape"/>
            <p:cNvSpPr>
              <a:spLocks/>
            </p:cNvSpPr>
            <p:nvPr/>
          </p:nvSpPr>
          <p:spPr bwMode="auto">
            <a:xfrm>
              <a:off x="5291682" y="4446740"/>
              <a:ext cx="274607" cy="233415"/>
            </a:xfrm>
            <a:custGeom>
              <a:avLst/>
              <a:gdLst>
                <a:gd name="T0" fmla="*/ 1221908 w 2276475"/>
                <a:gd name="T1" fmla="*/ 1328927 h 1936751"/>
                <a:gd name="T2" fmla="*/ 1196654 w 2276475"/>
                <a:gd name="T3" fmla="*/ 1388292 h 1936751"/>
                <a:gd name="T4" fmla="*/ 691864 w 2276475"/>
                <a:gd name="T5" fmla="*/ 1376845 h 1936751"/>
                <a:gd name="T6" fmla="*/ 695585 w 2276475"/>
                <a:gd name="T7" fmla="*/ 1314285 h 1936751"/>
                <a:gd name="T8" fmla="*/ 1104489 w 2276475"/>
                <a:gd name="T9" fmla="*/ 1115137 h 1936751"/>
                <a:gd name="T10" fmla="*/ 1117497 w 2276475"/>
                <a:gd name="T11" fmla="*/ 1168850 h 1936751"/>
                <a:gd name="T12" fmla="*/ 811396 w 2276475"/>
                <a:gd name="T13" fmla="*/ 1188695 h 1936751"/>
                <a:gd name="T14" fmla="*/ 783254 w 2276475"/>
                <a:gd name="T15" fmla="*/ 1141068 h 1936751"/>
                <a:gd name="T16" fmla="*/ 309026 w 2276475"/>
                <a:gd name="T17" fmla="*/ 898551 h 1936751"/>
                <a:gd name="T18" fmla="*/ 798665 w 2276475"/>
                <a:gd name="T19" fmla="*/ 935449 h 1936751"/>
                <a:gd name="T20" fmla="*/ 759855 w 2276475"/>
                <a:gd name="T21" fmla="*/ 989335 h 1936751"/>
                <a:gd name="T22" fmla="*/ 259317 w 2276475"/>
                <a:gd name="T23" fmla="*/ 967303 h 1936751"/>
                <a:gd name="T24" fmla="*/ 277393 w 2276475"/>
                <a:gd name="T25" fmla="*/ 906514 h 1936751"/>
                <a:gd name="T26" fmla="*/ 1086287 w 2276475"/>
                <a:gd name="T27" fmla="*/ 817903 h 1936751"/>
                <a:gd name="T28" fmla="*/ 1028372 w 2276475"/>
                <a:gd name="T29" fmla="*/ 919230 h 1936751"/>
                <a:gd name="T30" fmla="*/ 999280 w 2276475"/>
                <a:gd name="T31" fmla="*/ 917630 h 1936751"/>
                <a:gd name="T32" fmla="*/ 289574 w 2276475"/>
                <a:gd name="T33" fmla="*/ 706099 h 1936751"/>
                <a:gd name="T34" fmla="*/ 590631 w 2276475"/>
                <a:gd name="T35" fmla="*/ 735033 h 1936751"/>
                <a:gd name="T36" fmla="*/ 567535 w 2276475"/>
                <a:gd name="T37" fmla="*/ 784938 h 1936751"/>
                <a:gd name="T38" fmla="*/ 259309 w 2276475"/>
                <a:gd name="T39" fmla="*/ 770073 h 1936751"/>
                <a:gd name="T40" fmla="*/ 267273 w 2276475"/>
                <a:gd name="T41" fmla="*/ 715124 h 1936751"/>
                <a:gd name="T42" fmla="*/ 836933 w 2276475"/>
                <a:gd name="T43" fmla="*/ 505684 h 1936751"/>
                <a:gd name="T44" fmla="*/ 846494 w 2276475"/>
                <a:gd name="T45" fmla="*/ 574170 h 1936751"/>
                <a:gd name="T46" fmla="*/ 268069 w 2276475"/>
                <a:gd name="T47" fmla="*/ 592752 h 1936751"/>
                <a:gd name="T48" fmla="*/ 238855 w 2276475"/>
                <a:gd name="T49" fmla="*/ 530105 h 1936751"/>
                <a:gd name="T50" fmla="*/ 1467818 w 2276475"/>
                <a:gd name="T51" fmla="*/ 344025 h 1936751"/>
                <a:gd name="T52" fmla="*/ 1566759 w 2276475"/>
                <a:gd name="T53" fmla="*/ 428438 h 1936751"/>
                <a:gd name="T54" fmla="*/ 1578461 w 2276475"/>
                <a:gd name="T55" fmla="*/ 479936 h 1936751"/>
                <a:gd name="T56" fmla="*/ 1197862 w 2276475"/>
                <a:gd name="T57" fmla="*/ 846789 h 1936751"/>
                <a:gd name="T58" fmla="*/ 1138817 w 2276475"/>
                <a:gd name="T59" fmla="*/ 842806 h 1936751"/>
                <a:gd name="T60" fmla="*/ 1093869 w 2276475"/>
                <a:gd name="T61" fmla="*/ 799538 h 1936751"/>
                <a:gd name="T62" fmla="*/ 1075782 w 2276475"/>
                <a:gd name="T63" fmla="*/ 737423 h 1936751"/>
                <a:gd name="T64" fmla="*/ 1456382 w 2276475"/>
                <a:gd name="T65" fmla="*/ 344821 h 1936751"/>
                <a:gd name="T66" fmla="*/ 199469 w 2276475"/>
                <a:gd name="T67" fmla="*/ 367345 h 1936751"/>
                <a:gd name="T68" fmla="*/ 114475 w 2276475"/>
                <a:gd name="T69" fmla="*/ 448541 h 1936751"/>
                <a:gd name="T70" fmla="*/ 103321 w 2276475"/>
                <a:gd name="T71" fmla="*/ 1407238 h 1936751"/>
                <a:gd name="T72" fmla="*/ 171315 w 2276475"/>
                <a:gd name="T73" fmla="*/ 1503559 h 1936751"/>
                <a:gd name="T74" fmla="*/ 1382734 w 2276475"/>
                <a:gd name="T75" fmla="*/ 1530890 h 1936751"/>
                <a:gd name="T76" fmla="*/ 1488975 w 2276475"/>
                <a:gd name="T77" fmla="*/ 1477289 h 1936751"/>
                <a:gd name="T78" fmla="*/ 1531737 w 2276475"/>
                <a:gd name="T79" fmla="*/ 1365845 h 1936751"/>
                <a:gd name="T80" fmla="*/ 1605841 w 2276475"/>
                <a:gd name="T81" fmla="*/ 1539381 h 1936751"/>
                <a:gd name="T82" fmla="*/ 1513146 w 2276475"/>
                <a:gd name="T83" fmla="*/ 1611821 h 1936751"/>
                <a:gd name="T84" fmla="*/ 101461 w 2276475"/>
                <a:gd name="T85" fmla="*/ 1605982 h 1936751"/>
                <a:gd name="T86" fmla="*/ 16468 w 2276475"/>
                <a:gd name="T87" fmla="*/ 1525317 h 1936751"/>
                <a:gd name="T88" fmla="*/ 5312 w 2276475"/>
                <a:gd name="T89" fmla="*/ 391226 h 1936751"/>
                <a:gd name="T90" fmla="*/ 73307 w 2276475"/>
                <a:gd name="T91" fmla="*/ 295170 h 1936751"/>
                <a:gd name="T92" fmla="*/ 1746529 w 2276475"/>
                <a:gd name="T93" fmla="*/ 88926 h 1936751"/>
                <a:gd name="T94" fmla="*/ 1805153 w 2276475"/>
                <a:gd name="T95" fmla="*/ 114614 h 1936751"/>
                <a:gd name="T96" fmla="*/ 1838312 w 2276475"/>
                <a:gd name="T97" fmla="*/ 176846 h 1936751"/>
                <a:gd name="T98" fmla="*/ 1821600 w 2276475"/>
                <a:gd name="T99" fmla="*/ 237490 h 1936751"/>
                <a:gd name="T100" fmla="*/ 1620792 w 2276475"/>
                <a:gd name="T101" fmla="*/ 421806 h 1936751"/>
                <a:gd name="T102" fmla="*/ 1543068 w 2276475"/>
                <a:gd name="T103" fmla="*/ 339447 h 1936751"/>
                <a:gd name="T104" fmla="*/ 1506460 w 2276475"/>
                <a:gd name="T105" fmla="*/ 289925 h 1936751"/>
                <a:gd name="T106" fmla="*/ 1716818 w 2276475"/>
                <a:gd name="T107" fmla="*/ 92634 h 1936751"/>
                <a:gd name="T108" fmla="*/ 1893521 w 2276475"/>
                <a:gd name="T109" fmla="*/ 35131 h 1936751"/>
                <a:gd name="T110" fmla="*/ 1889783 w 2276475"/>
                <a:gd name="T111" fmla="*/ 106078 h 1936751"/>
                <a:gd name="T112" fmla="*/ 1844400 w 2276475"/>
                <a:gd name="T113" fmla="*/ 105545 h 1936751"/>
                <a:gd name="T114" fmla="*/ 1793944 w 2276475"/>
                <a:gd name="T115" fmla="*/ 59669 h 1936751"/>
                <a:gd name="T116" fmla="*/ 1847069 w 2276475"/>
                <a:gd name="T117" fmla="*/ 16194 h 1936751"/>
                <a:gd name="T118" fmla="*/ 1697756 w 2276475"/>
                <a:gd name="T119" fmla="*/ 22017 h 1936751"/>
                <a:gd name="T120" fmla="*/ 1364698 w 2276475"/>
                <a:gd name="T121" fmla="*/ 383050 h 1936751"/>
                <a:gd name="T122" fmla="*/ 1317840 w 2276475"/>
                <a:gd name="T123" fmla="*/ 375887 h 1936751"/>
                <a:gd name="T124" fmla="*/ 1320237 w 2276475"/>
                <a:gd name="T125" fmla="*/ 329200 h 193675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276475" h="1936751">
                  <a:moveTo>
                    <a:pt x="872202" y="1555750"/>
                  </a:moveTo>
                  <a:lnTo>
                    <a:pt x="879190" y="1555750"/>
                  </a:lnTo>
                  <a:lnTo>
                    <a:pt x="1397284" y="1555750"/>
                  </a:lnTo>
                  <a:lnTo>
                    <a:pt x="1404272" y="1555750"/>
                  </a:lnTo>
                  <a:lnTo>
                    <a:pt x="1410943" y="1557024"/>
                  </a:lnTo>
                  <a:lnTo>
                    <a:pt x="1417614" y="1557979"/>
                  </a:lnTo>
                  <a:lnTo>
                    <a:pt x="1423649" y="1560208"/>
                  </a:lnTo>
                  <a:lnTo>
                    <a:pt x="1430002" y="1562437"/>
                  </a:lnTo>
                  <a:lnTo>
                    <a:pt x="1435403" y="1565303"/>
                  </a:lnTo>
                  <a:lnTo>
                    <a:pt x="1440485" y="1568168"/>
                  </a:lnTo>
                  <a:lnTo>
                    <a:pt x="1445567" y="1571989"/>
                  </a:lnTo>
                  <a:lnTo>
                    <a:pt x="1450015" y="1576128"/>
                  </a:lnTo>
                  <a:lnTo>
                    <a:pt x="1453509" y="1580268"/>
                  </a:lnTo>
                  <a:lnTo>
                    <a:pt x="1457321" y="1584726"/>
                  </a:lnTo>
                  <a:lnTo>
                    <a:pt x="1460180" y="1589502"/>
                  </a:lnTo>
                  <a:lnTo>
                    <a:pt x="1462403" y="1594915"/>
                  </a:lnTo>
                  <a:lnTo>
                    <a:pt x="1463674" y="1600009"/>
                  </a:lnTo>
                  <a:lnTo>
                    <a:pt x="1464944" y="1605741"/>
                  </a:lnTo>
                  <a:lnTo>
                    <a:pt x="1465262" y="1611472"/>
                  </a:lnTo>
                  <a:lnTo>
                    <a:pt x="1464944" y="1617203"/>
                  </a:lnTo>
                  <a:lnTo>
                    <a:pt x="1463674" y="1622935"/>
                  </a:lnTo>
                  <a:lnTo>
                    <a:pt x="1462403" y="1628029"/>
                  </a:lnTo>
                  <a:lnTo>
                    <a:pt x="1460180" y="1633124"/>
                  </a:lnTo>
                  <a:lnTo>
                    <a:pt x="1457321" y="1638218"/>
                  </a:lnTo>
                  <a:lnTo>
                    <a:pt x="1453509" y="1642358"/>
                  </a:lnTo>
                  <a:lnTo>
                    <a:pt x="1450015" y="1646815"/>
                  </a:lnTo>
                  <a:lnTo>
                    <a:pt x="1445567" y="1650955"/>
                  </a:lnTo>
                  <a:lnTo>
                    <a:pt x="1440485" y="1654457"/>
                  </a:lnTo>
                  <a:lnTo>
                    <a:pt x="1435403" y="1657641"/>
                  </a:lnTo>
                  <a:lnTo>
                    <a:pt x="1430002" y="1660507"/>
                  </a:lnTo>
                  <a:lnTo>
                    <a:pt x="1423649" y="1662736"/>
                  </a:lnTo>
                  <a:lnTo>
                    <a:pt x="1417614" y="1664328"/>
                  </a:lnTo>
                  <a:lnTo>
                    <a:pt x="1410943" y="1665920"/>
                  </a:lnTo>
                  <a:lnTo>
                    <a:pt x="1404272" y="1666875"/>
                  </a:lnTo>
                  <a:lnTo>
                    <a:pt x="1397284" y="1666875"/>
                  </a:lnTo>
                  <a:lnTo>
                    <a:pt x="879190" y="1666875"/>
                  </a:lnTo>
                  <a:lnTo>
                    <a:pt x="872202" y="1666875"/>
                  </a:lnTo>
                  <a:lnTo>
                    <a:pt x="865531" y="1665920"/>
                  </a:lnTo>
                  <a:lnTo>
                    <a:pt x="858860" y="1664328"/>
                  </a:lnTo>
                  <a:lnTo>
                    <a:pt x="852507" y="1662736"/>
                  </a:lnTo>
                  <a:lnTo>
                    <a:pt x="846790" y="1660507"/>
                  </a:lnTo>
                  <a:lnTo>
                    <a:pt x="841389" y="1657641"/>
                  </a:lnTo>
                  <a:lnTo>
                    <a:pt x="835989" y="1654139"/>
                  </a:lnTo>
                  <a:lnTo>
                    <a:pt x="831224" y="1650955"/>
                  </a:lnTo>
                  <a:lnTo>
                    <a:pt x="826777" y="1646815"/>
                  </a:lnTo>
                  <a:lnTo>
                    <a:pt x="822648" y="1642358"/>
                  </a:lnTo>
                  <a:lnTo>
                    <a:pt x="819471" y="1637900"/>
                  </a:lnTo>
                  <a:lnTo>
                    <a:pt x="816612" y="1633124"/>
                  </a:lnTo>
                  <a:lnTo>
                    <a:pt x="814389" y="1628029"/>
                  </a:lnTo>
                  <a:lnTo>
                    <a:pt x="812483" y="1622935"/>
                  </a:lnTo>
                  <a:lnTo>
                    <a:pt x="811530" y="1617203"/>
                  </a:lnTo>
                  <a:lnTo>
                    <a:pt x="811212" y="1611472"/>
                  </a:lnTo>
                  <a:lnTo>
                    <a:pt x="811530" y="1605741"/>
                  </a:lnTo>
                  <a:lnTo>
                    <a:pt x="812483" y="1600009"/>
                  </a:lnTo>
                  <a:lnTo>
                    <a:pt x="814389" y="1594915"/>
                  </a:lnTo>
                  <a:lnTo>
                    <a:pt x="816612" y="1589820"/>
                  </a:lnTo>
                  <a:lnTo>
                    <a:pt x="819471" y="1584726"/>
                  </a:lnTo>
                  <a:lnTo>
                    <a:pt x="822648" y="1580268"/>
                  </a:lnTo>
                  <a:lnTo>
                    <a:pt x="826777" y="1576128"/>
                  </a:lnTo>
                  <a:lnTo>
                    <a:pt x="831224" y="1571989"/>
                  </a:lnTo>
                  <a:lnTo>
                    <a:pt x="835989" y="1568168"/>
                  </a:lnTo>
                  <a:lnTo>
                    <a:pt x="841389" y="1565303"/>
                  </a:lnTo>
                  <a:lnTo>
                    <a:pt x="846790" y="1562437"/>
                  </a:lnTo>
                  <a:lnTo>
                    <a:pt x="852507" y="1560208"/>
                  </a:lnTo>
                  <a:lnTo>
                    <a:pt x="858860" y="1558298"/>
                  </a:lnTo>
                  <a:lnTo>
                    <a:pt x="865531" y="1557024"/>
                  </a:lnTo>
                  <a:lnTo>
                    <a:pt x="872202" y="1555750"/>
                  </a:lnTo>
                  <a:close/>
                  <a:moveTo>
                    <a:pt x="984211" y="1325563"/>
                  </a:moveTo>
                  <a:lnTo>
                    <a:pt x="1292263" y="1325563"/>
                  </a:lnTo>
                  <a:lnTo>
                    <a:pt x="1297339" y="1325880"/>
                  </a:lnTo>
                  <a:lnTo>
                    <a:pt x="1302415" y="1326513"/>
                  </a:lnTo>
                  <a:lnTo>
                    <a:pt x="1307174" y="1327779"/>
                  </a:lnTo>
                  <a:lnTo>
                    <a:pt x="1311615" y="1329361"/>
                  </a:lnTo>
                  <a:lnTo>
                    <a:pt x="1315740" y="1331260"/>
                  </a:lnTo>
                  <a:lnTo>
                    <a:pt x="1319864" y="1333792"/>
                  </a:lnTo>
                  <a:lnTo>
                    <a:pt x="1323671" y="1336640"/>
                  </a:lnTo>
                  <a:lnTo>
                    <a:pt x="1327161" y="1340121"/>
                  </a:lnTo>
                  <a:lnTo>
                    <a:pt x="1330333" y="1343286"/>
                  </a:lnTo>
                  <a:lnTo>
                    <a:pt x="1332871" y="1347400"/>
                  </a:lnTo>
                  <a:lnTo>
                    <a:pt x="1335409" y="1351198"/>
                  </a:lnTo>
                  <a:lnTo>
                    <a:pt x="1337630" y="1355629"/>
                  </a:lnTo>
                  <a:lnTo>
                    <a:pt x="1339216" y="1360059"/>
                  </a:lnTo>
                  <a:lnTo>
                    <a:pt x="1340485" y="1364807"/>
                  </a:lnTo>
                  <a:lnTo>
                    <a:pt x="1341437" y="1369870"/>
                  </a:lnTo>
                  <a:lnTo>
                    <a:pt x="1341437" y="1374934"/>
                  </a:lnTo>
                  <a:lnTo>
                    <a:pt x="1341437" y="1379681"/>
                  </a:lnTo>
                  <a:lnTo>
                    <a:pt x="1340485" y="1384745"/>
                  </a:lnTo>
                  <a:lnTo>
                    <a:pt x="1339216" y="1389492"/>
                  </a:lnTo>
                  <a:lnTo>
                    <a:pt x="1337630" y="1393923"/>
                  </a:lnTo>
                  <a:lnTo>
                    <a:pt x="1335409" y="1398037"/>
                  </a:lnTo>
                  <a:lnTo>
                    <a:pt x="1332871" y="1402151"/>
                  </a:lnTo>
                  <a:lnTo>
                    <a:pt x="1330016" y="1405632"/>
                  </a:lnTo>
                  <a:lnTo>
                    <a:pt x="1327161" y="1409430"/>
                  </a:lnTo>
                  <a:lnTo>
                    <a:pt x="1323671" y="1412595"/>
                  </a:lnTo>
                  <a:lnTo>
                    <a:pt x="1319864" y="1415443"/>
                  </a:lnTo>
                  <a:lnTo>
                    <a:pt x="1315740" y="1417659"/>
                  </a:lnTo>
                  <a:lnTo>
                    <a:pt x="1311615" y="1419874"/>
                  </a:lnTo>
                  <a:lnTo>
                    <a:pt x="1306857" y="1421773"/>
                  </a:lnTo>
                  <a:lnTo>
                    <a:pt x="1302415" y="1422722"/>
                  </a:lnTo>
                  <a:lnTo>
                    <a:pt x="1297339" y="1423672"/>
                  </a:lnTo>
                  <a:lnTo>
                    <a:pt x="1292263" y="1423988"/>
                  </a:lnTo>
                  <a:lnTo>
                    <a:pt x="984211" y="1423988"/>
                  </a:lnTo>
                  <a:lnTo>
                    <a:pt x="979453" y="1423672"/>
                  </a:lnTo>
                  <a:lnTo>
                    <a:pt x="974377" y="1422722"/>
                  </a:lnTo>
                  <a:lnTo>
                    <a:pt x="969618" y="1421773"/>
                  </a:lnTo>
                  <a:lnTo>
                    <a:pt x="965176" y="1419874"/>
                  </a:lnTo>
                  <a:lnTo>
                    <a:pt x="960735" y="1417659"/>
                  </a:lnTo>
                  <a:lnTo>
                    <a:pt x="956928" y="1415443"/>
                  </a:lnTo>
                  <a:lnTo>
                    <a:pt x="952803" y="1412595"/>
                  </a:lnTo>
                  <a:lnTo>
                    <a:pt x="949631" y="1409430"/>
                  </a:lnTo>
                  <a:lnTo>
                    <a:pt x="946141" y="1405632"/>
                  </a:lnTo>
                  <a:lnTo>
                    <a:pt x="943286" y="1402151"/>
                  </a:lnTo>
                  <a:lnTo>
                    <a:pt x="941065" y="1398037"/>
                  </a:lnTo>
                  <a:lnTo>
                    <a:pt x="938844" y="1393923"/>
                  </a:lnTo>
                  <a:lnTo>
                    <a:pt x="937258" y="1389492"/>
                  </a:lnTo>
                  <a:lnTo>
                    <a:pt x="935989" y="1384745"/>
                  </a:lnTo>
                  <a:lnTo>
                    <a:pt x="935355" y="1379681"/>
                  </a:lnTo>
                  <a:lnTo>
                    <a:pt x="935037" y="1374934"/>
                  </a:lnTo>
                  <a:lnTo>
                    <a:pt x="935355" y="1369870"/>
                  </a:lnTo>
                  <a:lnTo>
                    <a:pt x="935989" y="1364807"/>
                  </a:lnTo>
                  <a:lnTo>
                    <a:pt x="937258" y="1360059"/>
                  </a:lnTo>
                  <a:lnTo>
                    <a:pt x="938844" y="1355629"/>
                  </a:lnTo>
                  <a:lnTo>
                    <a:pt x="940748" y="1351198"/>
                  </a:lnTo>
                  <a:lnTo>
                    <a:pt x="943286" y="1347400"/>
                  </a:lnTo>
                  <a:lnTo>
                    <a:pt x="946141" y="1343286"/>
                  </a:lnTo>
                  <a:lnTo>
                    <a:pt x="949631" y="1340121"/>
                  </a:lnTo>
                  <a:lnTo>
                    <a:pt x="952803" y="1336640"/>
                  </a:lnTo>
                  <a:lnTo>
                    <a:pt x="956928" y="1333792"/>
                  </a:lnTo>
                  <a:lnTo>
                    <a:pt x="960735" y="1331260"/>
                  </a:lnTo>
                  <a:lnTo>
                    <a:pt x="965176" y="1329361"/>
                  </a:lnTo>
                  <a:lnTo>
                    <a:pt x="969618" y="1327779"/>
                  </a:lnTo>
                  <a:lnTo>
                    <a:pt x="974377" y="1326513"/>
                  </a:lnTo>
                  <a:lnTo>
                    <a:pt x="979453" y="1325880"/>
                  </a:lnTo>
                  <a:lnTo>
                    <a:pt x="984211" y="1325563"/>
                  </a:lnTo>
                  <a:close/>
                  <a:moveTo>
                    <a:pt x="369286" y="1074738"/>
                  </a:moveTo>
                  <a:lnTo>
                    <a:pt x="887697" y="1074738"/>
                  </a:lnTo>
                  <a:lnTo>
                    <a:pt x="894368" y="1075056"/>
                  </a:lnTo>
                  <a:lnTo>
                    <a:pt x="901356" y="1076008"/>
                  </a:lnTo>
                  <a:lnTo>
                    <a:pt x="908027" y="1077278"/>
                  </a:lnTo>
                  <a:lnTo>
                    <a:pt x="914063" y="1079183"/>
                  </a:lnTo>
                  <a:lnTo>
                    <a:pt x="920098" y="1081406"/>
                  </a:lnTo>
                  <a:lnTo>
                    <a:pt x="925816" y="1084263"/>
                  </a:lnTo>
                  <a:lnTo>
                    <a:pt x="930898" y="1087438"/>
                  </a:lnTo>
                  <a:lnTo>
                    <a:pt x="935663" y="1090931"/>
                  </a:lnTo>
                  <a:lnTo>
                    <a:pt x="940110" y="1094741"/>
                  </a:lnTo>
                  <a:lnTo>
                    <a:pt x="944240" y="1099186"/>
                  </a:lnTo>
                  <a:lnTo>
                    <a:pt x="947416" y="1103948"/>
                  </a:lnTo>
                  <a:lnTo>
                    <a:pt x="950275" y="1108711"/>
                  </a:lnTo>
                  <a:lnTo>
                    <a:pt x="952499" y="1113791"/>
                  </a:lnTo>
                  <a:lnTo>
                    <a:pt x="954405" y="1118871"/>
                  </a:lnTo>
                  <a:lnTo>
                    <a:pt x="955358" y="1124903"/>
                  </a:lnTo>
                  <a:lnTo>
                    <a:pt x="955675" y="1130301"/>
                  </a:lnTo>
                  <a:lnTo>
                    <a:pt x="955358" y="1136016"/>
                  </a:lnTo>
                  <a:lnTo>
                    <a:pt x="954405" y="1141413"/>
                  </a:lnTo>
                  <a:lnTo>
                    <a:pt x="952499" y="1147128"/>
                  </a:lnTo>
                  <a:lnTo>
                    <a:pt x="950275" y="1152208"/>
                  </a:lnTo>
                  <a:lnTo>
                    <a:pt x="947416" y="1156971"/>
                  </a:lnTo>
                  <a:lnTo>
                    <a:pt x="944240" y="1161098"/>
                  </a:lnTo>
                  <a:lnTo>
                    <a:pt x="940110" y="1165543"/>
                  </a:lnTo>
                  <a:lnTo>
                    <a:pt x="935663" y="1169671"/>
                  </a:lnTo>
                  <a:lnTo>
                    <a:pt x="930898" y="1173163"/>
                  </a:lnTo>
                  <a:lnTo>
                    <a:pt x="925816" y="1176656"/>
                  </a:lnTo>
                  <a:lnTo>
                    <a:pt x="920098" y="1179196"/>
                  </a:lnTo>
                  <a:lnTo>
                    <a:pt x="914063" y="1181736"/>
                  </a:lnTo>
                  <a:lnTo>
                    <a:pt x="908027" y="1183323"/>
                  </a:lnTo>
                  <a:lnTo>
                    <a:pt x="901356" y="1184593"/>
                  </a:lnTo>
                  <a:lnTo>
                    <a:pt x="894368" y="1185546"/>
                  </a:lnTo>
                  <a:lnTo>
                    <a:pt x="887697" y="1185863"/>
                  </a:lnTo>
                  <a:lnTo>
                    <a:pt x="369286" y="1185863"/>
                  </a:lnTo>
                  <a:lnTo>
                    <a:pt x="362615" y="1185546"/>
                  </a:lnTo>
                  <a:lnTo>
                    <a:pt x="355944" y="1184593"/>
                  </a:lnTo>
                  <a:lnTo>
                    <a:pt x="349273" y="1183323"/>
                  </a:lnTo>
                  <a:lnTo>
                    <a:pt x="343238" y="1181736"/>
                  </a:lnTo>
                  <a:lnTo>
                    <a:pt x="337203" y="1179196"/>
                  </a:lnTo>
                  <a:lnTo>
                    <a:pt x="331485" y="1176656"/>
                  </a:lnTo>
                  <a:lnTo>
                    <a:pt x="326402" y="1173163"/>
                  </a:lnTo>
                  <a:lnTo>
                    <a:pt x="321637" y="1169671"/>
                  </a:lnTo>
                  <a:lnTo>
                    <a:pt x="317190" y="1165543"/>
                  </a:lnTo>
                  <a:lnTo>
                    <a:pt x="313378" y="1161098"/>
                  </a:lnTo>
                  <a:lnTo>
                    <a:pt x="309884" y="1156971"/>
                  </a:lnTo>
                  <a:lnTo>
                    <a:pt x="307025" y="1152208"/>
                  </a:lnTo>
                  <a:lnTo>
                    <a:pt x="304802" y="1147128"/>
                  </a:lnTo>
                  <a:lnTo>
                    <a:pt x="302896" y="1141413"/>
                  </a:lnTo>
                  <a:lnTo>
                    <a:pt x="301943" y="1136016"/>
                  </a:lnTo>
                  <a:lnTo>
                    <a:pt x="301625" y="1130301"/>
                  </a:lnTo>
                  <a:lnTo>
                    <a:pt x="301943" y="1124903"/>
                  </a:lnTo>
                  <a:lnTo>
                    <a:pt x="302896" y="1119188"/>
                  </a:lnTo>
                  <a:lnTo>
                    <a:pt x="304802" y="1113791"/>
                  </a:lnTo>
                  <a:lnTo>
                    <a:pt x="307025" y="1108711"/>
                  </a:lnTo>
                  <a:lnTo>
                    <a:pt x="309884" y="1103948"/>
                  </a:lnTo>
                  <a:lnTo>
                    <a:pt x="313378" y="1099186"/>
                  </a:lnTo>
                  <a:lnTo>
                    <a:pt x="317190" y="1094741"/>
                  </a:lnTo>
                  <a:lnTo>
                    <a:pt x="321637" y="1091248"/>
                  </a:lnTo>
                  <a:lnTo>
                    <a:pt x="326402" y="1087438"/>
                  </a:lnTo>
                  <a:lnTo>
                    <a:pt x="331485" y="1084263"/>
                  </a:lnTo>
                  <a:lnTo>
                    <a:pt x="337203" y="1081406"/>
                  </a:lnTo>
                  <a:lnTo>
                    <a:pt x="343238" y="1079183"/>
                  </a:lnTo>
                  <a:lnTo>
                    <a:pt x="349273" y="1077278"/>
                  </a:lnTo>
                  <a:lnTo>
                    <a:pt x="355944" y="1076008"/>
                  </a:lnTo>
                  <a:lnTo>
                    <a:pt x="362615" y="1075056"/>
                  </a:lnTo>
                  <a:lnTo>
                    <a:pt x="369286" y="1074738"/>
                  </a:lnTo>
                  <a:close/>
                  <a:moveTo>
                    <a:pt x="1261435" y="965200"/>
                  </a:moveTo>
                  <a:lnTo>
                    <a:pt x="1264624" y="965200"/>
                  </a:lnTo>
                  <a:lnTo>
                    <a:pt x="1267814" y="965200"/>
                  </a:lnTo>
                  <a:lnTo>
                    <a:pt x="1271322" y="965838"/>
                  </a:lnTo>
                  <a:lnTo>
                    <a:pt x="1275149" y="967114"/>
                  </a:lnTo>
                  <a:lnTo>
                    <a:pt x="1278977" y="968390"/>
                  </a:lnTo>
                  <a:lnTo>
                    <a:pt x="1282804" y="969984"/>
                  </a:lnTo>
                  <a:lnTo>
                    <a:pt x="1290777" y="973811"/>
                  </a:lnTo>
                  <a:lnTo>
                    <a:pt x="1298113" y="978277"/>
                  </a:lnTo>
                  <a:lnTo>
                    <a:pt x="1304491" y="982742"/>
                  </a:lnTo>
                  <a:lnTo>
                    <a:pt x="1308637" y="986250"/>
                  </a:lnTo>
                  <a:lnTo>
                    <a:pt x="1312784" y="990715"/>
                  </a:lnTo>
                  <a:lnTo>
                    <a:pt x="1317249" y="997094"/>
                  </a:lnTo>
                  <a:lnTo>
                    <a:pt x="1321395" y="1004429"/>
                  </a:lnTo>
                  <a:lnTo>
                    <a:pt x="1325222" y="1012403"/>
                  </a:lnTo>
                  <a:lnTo>
                    <a:pt x="1326817" y="1016549"/>
                  </a:lnTo>
                  <a:lnTo>
                    <a:pt x="1328092" y="1020057"/>
                  </a:lnTo>
                  <a:lnTo>
                    <a:pt x="1329368" y="1024203"/>
                  </a:lnTo>
                  <a:lnTo>
                    <a:pt x="1330006" y="1027711"/>
                  </a:lnTo>
                  <a:lnTo>
                    <a:pt x="1330325" y="1030901"/>
                  </a:lnTo>
                  <a:lnTo>
                    <a:pt x="1330006" y="1034090"/>
                  </a:lnTo>
                  <a:lnTo>
                    <a:pt x="1329368" y="1036004"/>
                  </a:lnTo>
                  <a:lnTo>
                    <a:pt x="1327774" y="1038236"/>
                  </a:lnTo>
                  <a:lnTo>
                    <a:pt x="1228904" y="1099472"/>
                  </a:lnTo>
                  <a:lnTo>
                    <a:pt x="1226990" y="1101066"/>
                  </a:lnTo>
                  <a:lnTo>
                    <a:pt x="1225396" y="1102342"/>
                  </a:lnTo>
                  <a:lnTo>
                    <a:pt x="1223163" y="1103618"/>
                  </a:lnTo>
                  <a:lnTo>
                    <a:pt x="1220930" y="1104575"/>
                  </a:lnTo>
                  <a:lnTo>
                    <a:pt x="1219017" y="1105213"/>
                  </a:lnTo>
                  <a:lnTo>
                    <a:pt x="1216784" y="1105850"/>
                  </a:lnTo>
                  <a:lnTo>
                    <a:pt x="1212000" y="1106488"/>
                  </a:lnTo>
                  <a:lnTo>
                    <a:pt x="1207854" y="1105850"/>
                  </a:lnTo>
                  <a:lnTo>
                    <a:pt x="1205622" y="1105213"/>
                  </a:lnTo>
                  <a:lnTo>
                    <a:pt x="1203389" y="1104575"/>
                  </a:lnTo>
                  <a:lnTo>
                    <a:pt x="1201475" y="1103618"/>
                  </a:lnTo>
                  <a:lnTo>
                    <a:pt x="1199243" y="1102342"/>
                  </a:lnTo>
                  <a:lnTo>
                    <a:pt x="1197329" y="1101066"/>
                  </a:lnTo>
                  <a:lnTo>
                    <a:pt x="1195735" y="1099472"/>
                  </a:lnTo>
                  <a:lnTo>
                    <a:pt x="1194140" y="1097558"/>
                  </a:lnTo>
                  <a:lnTo>
                    <a:pt x="1192864" y="1095963"/>
                  </a:lnTo>
                  <a:lnTo>
                    <a:pt x="1191588" y="1093731"/>
                  </a:lnTo>
                  <a:lnTo>
                    <a:pt x="1190632" y="1091817"/>
                  </a:lnTo>
                  <a:lnTo>
                    <a:pt x="1189356" y="1087352"/>
                  </a:lnTo>
                  <a:lnTo>
                    <a:pt x="1189037" y="1082887"/>
                  </a:lnTo>
                  <a:lnTo>
                    <a:pt x="1189356" y="1078741"/>
                  </a:lnTo>
                  <a:lnTo>
                    <a:pt x="1190632" y="1074276"/>
                  </a:lnTo>
                  <a:lnTo>
                    <a:pt x="1191588" y="1072043"/>
                  </a:lnTo>
                  <a:lnTo>
                    <a:pt x="1192864" y="1070130"/>
                  </a:lnTo>
                  <a:lnTo>
                    <a:pt x="1194140" y="1068535"/>
                  </a:lnTo>
                  <a:lnTo>
                    <a:pt x="1195735" y="1066621"/>
                  </a:lnTo>
                  <a:lnTo>
                    <a:pt x="1257289" y="967433"/>
                  </a:lnTo>
                  <a:lnTo>
                    <a:pt x="1258884" y="965838"/>
                  </a:lnTo>
                  <a:lnTo>
                    <a:pt x="1261435" y="965200"/>
                  </a:lnTo>
                  <a:close/>
                  <a:moveTo>
                    <a:pt x="346041" y="844550"/>
                  </a:moveTo>
                  <a:lnTo>
                    <a:pt x="350799" y="844550"/>
                  </a:lnTo>
                  <a:lnTo>
                    <a:pt x="658851" y="844550"/>
                  </a:lnTo>
                  <a:lnTo>
                    <a:pt x="663927" y="844550"/>
                  </a:lnTo>
                  <a:lnTo>
                    <a:pt x="669003" y="845185"/>
                  </a:lnTo>
                  <a:lnTo>
                    <a:pt x="673762" y="846773"/>
                  </a:lnTo>
                  <a:lnTo>
                    <a:pt x="678204" y="848043"/>
                  </a:lnTo>
                  <a:lnTo>
                    <a:pt x="682645" y="850265"/>
                  </a:lnTo>
                  <a:lnTo>
                    <a:pt x="686452" y="852805"/>
                  </a:lnTo>
                  <a:lnTo>
                    <a:pt x="690259" y="855345"/>
                  </a:lnTo>
                  <a:lnTo>
                    <a:pt x="693749" y="858838"/>
                  </a:lnTo>
                  <a:lnTo>
                    <a:pt x="697239" y="862330"/>
                  </a:lnTo>
                  <a:lnTo>
                    <a:pt x="699777" y="865823"/>
                  </a:lnTo>
                  <a:lnTo>
                    <a:pt x="702315" y="869950"/>
                  </a:lnTo>
                  <a:lnTo>
                    <a:pt x="704218" y="874395"/>
                  </a:lnTo>
                  <a:lnTo>
                    <a:pt x="705804" y="879158"/>
                  </a:lnTo>
                  <a:lnTo>
                    <a:pt x="707391" y="883920"/>
                  </a:lnTo>
                  <a:lnTo>
                    <a:pt x="708025" y="888683"/>
                  </a:lnTo>
                  <a:lnTo>
                    <a:pt x="708025" y="893763"/>
                  </a:lnTo>
                  <a:lnTo>
                    <a:pt x="708025" y="898843"/>
                  </a:lnTo>
                  <a:lnTo>
                    <a:pt x="707391" y="903605"/>
                  </a:lnTo>
                  <a:lnTo>
                    <a:pt x="705804" y="908368"/>
                  </a:lnTo>
                  <a:lnTo>
                    <a:pt x="704218" y="912495"/>
                  </a:lnTo>
                  <a:lnTo>
                    <a:pt x="702315" y="916940"/>
                  </a:lnTo>
                  <a:lnTo>
                    <a:pt x="699777" y="921068"/>
                  </a:lnTo>
                  <a:lnTo>
                    <a:pt x="697239" y="924878"/>
                  </a:lnTo>
                  <a:lnTo>
                    <a:pt x="693749" y="928370"/>
                  </a:lnTo>
                  <a:lnTo>
                    <a:pt x="690259" y="931545"/>
                  </a:lnTo>
                  <a:lnTo>
                    <a:pt x="686452" y="934403"/>
                  </a:lnTo>
                  <a:lnTo>
                    <a:pt x="682645" y="936943"/>
                  </a:lnTo>
                  <a:lnTo>
                    <a:pt x="678204" y="938848"/>
                  </a:lnTo>
                  <a:lnTo>
                    <a:pt x="673762" y="940753"/>
                  </a:lnTo>
                  <a:lnTo>
                    <a:pt x="669003" y="941705"/>
                  </a:lnTo>
                  <a:lnTo>
                    <a:pt x="663927" y="942658"/>
                  </a:lnTo>
                  <a:lnTo>
                    <a:pt x="658851" y="942975"/>
                  </a:lnTo>
                  <a:lnTo>
                    <a:pt x="350799" y="942975"/>
                  </a:lnTo>
                  <a:lnTo>
                    <a:pt x="346041" y="942658"/>
                  </a:lnTo>
                  <a:lnTo>
                    <a:pt x="340965" y="941705"/>
                  </a:lnTo>
                  <a:lnTo>
                    <a:pt x="336206" y="940753"/>
                  </a:lnTo>
                  <a:lnTo>
                    <a:pt x="331764" y="938848"/>
                  </a:lnTo>
                  <a:lnTo>
                    <a:pt x="327323" y="936943"/>
                  </a:lnTo>
                  <a:lnTo>
                    <a:pt x="323516" y="934403"/>
                  </a:lnTo>
                  <a:lnTo>
                    <a:pt x="319391" y="931545"/>
                  </a:lnTo>
                  <a:lnTo>
                    <a:pt x="316219" y="928370"/>
                  </a:lnTo>
                  <a:lnTo>
                    <a:pt x="312729" y="924878"/>
                  </a:lnTo>
                  <a:lnTo>
                    <a:pt x="309874" y="921068"/>
                  </a:lnTo>
                  <a:lnTo>
                    <a:pt x="307653" y="916940"/>
                  </a:lnTo>
                  <a:lnTo>
                    <a:pt x="305432" y="912495"/>
                  </a:lnTo>
                  <a:lnTo>
                    <a:pt x="303846" y="908368"/>
                  </a:lnTo>
                  <a:lnTo>
                    <a:pt x="302577" y="903605"/>
                  </a:lnTo>
                  <a:lnTo>
                    <a:pt x="301943" y="898843"/>
                  </a:lnTo>
                  <a:lnTo>
                    <a:pt x="301625" y="893763"/>
                  </a:lnTo>
                  <a:lnTo>
                    <a:pt x="301943" y="888683"/>
                  </a:lnTo>
                  <a:lnTo>
                    <a:pt x="302577" y="883920"/>
                  </a:lnTo>
                  <a:lnTo>
                    <a:pt x="303846" y="879158"/>
                  </a:lnTo>
                  <a:lnTo>
                    <a:pt x="305432" y="874395"/>
                  </a:lnTo>
                  <a:lnTo>
                    <a:pt x="307336" y="869950"/>
                  </a:lnTo>
                  <a:lnTo>
                    <a:pt x="309874" y="865823"/>
                  </a:lnTo>
                  <a:lnTo>
                    <a:pt x="312729" y="862330"/>
                  </a:lnTo>
                  <a:lnTo>
                    <a:pt x="316219" y="858838"/>
                  </a:lnTo>
                  <a:lnTo>
                    <a:pt x="319391" y="855345"/>
                  </a:lnTo>
                  <a:lnTo>
                    <a:pt x="323516" y="852805"/>
                  </a:lnTo>
                  <a:lnTo>
                    <a:pt x="327323" y="850265"/>
                  </a:lnTo>
                  <a:lnTo>
                    <a:pt x="331764" y="848043"/>
                  </a:lnTo>
                  <a:lnTo>
                    <a:pt x="336206" y="846773"/>
                  </a:lnTo>
                  <a:lnTo>
                    <a:pt x="340965" y="845185"/>
                  </a:lnTo>
                  <a:lnTo>
                    <a:pt x="346041" y="844550"/>
                  </a:lnTo>
                  <a:close/>
                  <a:moveTo>
                    <a:pt x="344144" y="590550"/>
                  </a:moveTo>
                  <a:lnTo>
                    <a:pt x="960782" y="590550"/>
                  </a:lnTo>
                  <a:lnTo>
                    <a:pt x="966812" y="591185"/>
                  </a:lnTo>
                  <a:lnTo>
                    <a:pt x="973159" y="592138"/>
                  </a:lnTo>
                  <a:lnTo>
                    <a:pt x="978871" y="593725"/>
                  </a:lnTo>
                  <a:lnTo>
                    <a:pt x="984584" y="595630"/>
                  </a:lnTo>
                  <a:lnTo>
                    <a:pt x="990296" y="598488"/>
                  </a:lnTo>
                  <a:lnTo>
                    <a:pt x="995374" y="601345"/>
                  </a:lnTo>
                  <a:lnTo>
                    <a:pt x="1000135" y="604838"/>
                  </a:lnTo>
                  <a:lnTo>
                    <a:pt x="1004260" y="608965"/>
                  </a:lnTo>
                  <a:lnTo>
                    <a:pt x="1008386" y="613410"/>
                  </a:lnTo>
                  <a:lnTo>
                    <a:pt x="1011560" y="617855"/>
                  </a:lnTo>
                  <a:lnTo>
                    <a:pt x="1015051" y="623253"/>
                  </a:lnTo>
                  <a:lnTo>
                    <a:pt x="1017590" y="628650"/>
                  </a:lnTo>
                  <a:lnTo>
                    <a:pt x="1019811" y="634048"/>
                  </a:lnTo>
                  <a:lnTo>
                    <a:pt x="1021081" y="639763"/>
                  </a:lnTo>
                  <a:lnTo>
                    <a:pt x="1021715" y="646113"/>
                  </a:lnTo>
                  <a:lnTo>
                    <a:pt x="1022350" y="652145"/>
                  </a:lnTo>
                  <a:lnTo>
                    <a:pt x="1021715" y="658813"/>
                  </a:lnTo>
                  <a:lnTo>
                    <a:pt x="1021081" y="664528"/>
                  </a:lnTo>
                  <a:lnTo>
                    <a:pt x="1019811" y="670878"/>
                  </a:lnTo>
                  <a:lnTo>
                    <a:pt x="1017590" y="676275"/>
                  </a:lnTo>
                  <a:lnTo>
                    <a:pt x="1015051" y="681673"/>
                  </a:lnTo>
                  <a:lnTo>
                    <a:pt x="1011560" y="686753"/>
                  </a:lnTo>
                  <a:lnTo>
                    <a:pt x="1008386" y="691515"/>
                  </a:lnTo>
                  <a:lnTo>
                    <a:pt x="1004260" y="695960"/>
                  </a:lnTo>
                  <a:lnTo>
                    <a:pt x="1000135" y="700088"/>
                  </a:lnTo>
                  <a:lnTo>
                    <a:pt x="995374" y="703580"/>
                  </a:lnTo>
                  <a:lnTo>
                    <a:pt x="990296" y="706438"/>
                  </a:lnTo>
                  <a:lnTo>
                    <a:pt x="984584" y="708978"/>
                  </a:lnTo>
                  <a:lnTo>
                    <a:pt x="978871" y="711200"/>
                  </a:lnTo>
                  <a:lnTo>
                    <a:pt x="973159" y="712788"/>
                  </a:lnTo>
                  <a:lnTo>
                    <a:pt x="966812" y="713740"/>
                  </a:lnTo>
                  <a:lnTo>
                    <a:pt x="960782" y="714375"/>
                  </a:lnTo>
                  <a:lnTo>
                    <a:pt x="344144" y="714375"/>
                  </a:lnTo>
                  <a:lnTo>
                    <a:pt x="338114" y="713740"/>
                  </a:lnTo>
                  <a:lnTo>
                    <a:pt x="331767" y="712788"/>
                  </a:lnTo>
                  <a:lnTo>
                    <a:pt x="326054" y="711200"/>
                  </a:lnTo>
                  <a:lnTo>
                    <a:pt x="320342" y="708978"/>
                  </a:lnTo>
                  <a:lnTo>
                    <a:pt x="314946" y="706438"/>
                  </a:lnTo>
                  <a:lnTo>
                    <a:pt x="309869" y="703580"/>
                  </a:lnTo>
                  <a:lnTo>
                    <a:pt x="305108" y="700088"/>
                  </a:lnTo>
                  <a:lnTo>
                    <a:pt x="300982" y="695960"/>
                  </a:lnTo>
                  <a:lnTo>
                    <a:pt x="296857" y="691515"/>
                  </a:lnTo>
                  <a:lnTo>
                    <a:pt x="293366" y="686753"/>
                  </a:lnTo>
                  <a:lnTo>
                    <a:pt x="290192" y="681673"/>
                  </a:lnTo>
                  <a:lnTo>
                    <a:pt x="287653" y="676275"/>
                  </a:lnTo>
                  <a:lnTo>
                    <a:pt x="285432" y="670878"/>
                  </a:lnTo>
                  <a:lnTo>
                    <a:pt x="284162" y="664528"/>
                  </a:lnTo>
                  <a:lnTo>
                    <a:pt x="282893" y="658813"/>
                  </a:lnTo>
                  <a:lnTo>
                    <a:pt x="282575" y="652145"/>
                  </a:lnTo>
                  <a:lnTo>
                    <a:pt x="282893" y="646113"/>
                  </a:lnTo>
                  <a:lnTo>
                    <a:pt x="284162" y="639763"/>
                  </a:lnTo>
                  <a:lnTo>
                    <a:pt x="285432" y="634048"/>
                  </a:lnTo>
                  <a:lnTo>
                    <a:pt x="287653" y="628650"/>
                  </a:lnTo>
                  <a:lnTo>
                    <a:pt x="290192" y="623253"/>
                  </a:lnTo>
                  <a:lnTo>
                    <a:pt x="293366" y="617855"/>
                  </a:lnTo>
                  <a:lnTo>
                    <a:pt x="296857" y="613410"/>
                  </a:lnTo>
                  <a:lnTo>
                    <a:pt x="300982" y="608965"/>
                  </a:lnTo>
                  <a:lnTo>
                    <a:pt x="305108" y="604838"/>
                  </a:lnTo>
                  <a:lnTo>
                    <a:pt x="309869" y="601345"/>
                  </a:lnTo>
                  <a:lnTo>
                    <a:pt x="314946" y="598488"/>
                  </a:lnTo>
                  <a:lnTo>
                    <a:pt x="320342" y="595630"/>
                  </a:lnTo>
                  <a:lnTo>
                    <a:pt x="326054" y="593725"/>
                  </a:lnTo>
                  <a:lnTo>
                    <a:pt x="331767" y="592138"/>
                  </a:lnTo>
                  <a:lnTo>
                    <a:pt x="338114" y="591185"/>
                  </a:lnTo>
                  <a:lnTo>
                    <a:pt x="344144" y="590550"/>
                  </a:lnTo>
                  <a:close/>
                  <a:moveTo>
                    <a:pt x="1750865" y="411163"/>
                  </a:moveTo>
                  <a:lnTo>
                    <a:pt x="1754043" y="411481"/>
                  </a:lnTo>
                  <a:lnTo>
                    <a:pt x="1757540" y="411798"/>
                  </a:lnTo>
                  <a:lnTo>
                    <a:pt x="1760718" y="413068"/>
                  </a:lnTo>
                  <a:lnTo>
                    <a:pt x="1764214" y="414021"/>
                  </a:lnTo>
                  <a:lnTo>
                    <a:pt x="1767710" y="414973"/>
                  </a:lnTo>
                  <a:lnTo>
                    <a:pt x="1770889" y="416878"/>
                  </a:lnTo>
                  <a:lnTo>
                    <a:pt x="1777563" y="421006"/>
                  </a:lnTo>
                  <a:lnTo>
                    <a:pt x="1784555" y="425768"/>
                  </a:lnTo>
                  <a:lnTo>
                    <a:pt x="1790912" y="431166"/>
                  </a:lnTo>
                  <a:lnTo>
                    <a:pt x="1797904" y="437198"/>
                  </a:lnTo>
                  <a:lnTo>
                    <a:pt x="1812207" y="451486"/>
                  </a:lnTo>
                  <a:lnTo>
                    <a:pt x="1827145" y="466408"/>
                  </a:lnTo>
                  <a:lnTo>
                    <a:pt x="1836680" y="476251"/>
                  </a:lnTo>
                  <a:lnTo>
                    <a:pt x="1851935" y="491173"/>
                  </a:lnTo>
                  <a:lnTo>
                    <a:pt x="1865920" y="505461"/>
                  </a:lnTo>
                  <a:lnTo>
                    <a:pt x="1872277" y="512446"/>
                  </a:lnTo>
                  <a:lnTo>
                    <a:pt x="1877680" y="519431"/>
                  </a:lnTo>
                  <a:lnTo>
                    <a:pt x="1882447" y="525781"/>
                  </a:lnTo>
                  <a:lnTo>
                    <a:pt x="1886579" y="532766"/>
                  </a:lnTo>
                  <a:lnTo>
                    <a:pt x="1888486" y="536258"/>
                  </a:lnTo>
                  <a:lnTo>
                    <a:pt x="1889439" y="539433"/>
                  </a:lnTo>
                  <a:lnTo>
                    <a:pt x="1891029" y="542608"/>
                  </a:lnTo>
                  <a:lnTo>
                    <a:pt x="1891664" y="546101"/>
                  </a:lnTo>
                  <a:lnTo>
                    <a:pt x="1891982" y="549593"/>
                  </a:lnTo>
                  <a:lnTo>
                    <a:pt x="1892300" y="552768"/>
                  </a:lnTo>
                  <a:lnTo>
                    <a:pt x="1892300" y="556261"/>
                  </a:lnTo>
                  <a:lnTo>
                    <a:pt x="1891664" y="559753"/>
                  </a:lnTo>
                  <a:lnTo>
                    <a:pt x="1891029" y="562928"/>
                  </a:lnTo>
                  <a:lnTo>
                    <a:pt x="1889757" y="566738"/>
                  </a:lnTo>
                  <a:lnTo>
                    <a:pt x="1888486" y="570231"/>
                  </a:lnTo>
                  <a:lnTo>
                    <a:pt x="1886261" y="574041"/>
                  </a:lnTo>
                  <a:lnTo>
                    <a:pt x="1884036" y="577533"/>
                  </a:lnTo>
                  <a:lnTo>
                    <a:pt x="1881176" y="581343"/>
                  </a:lnTo>
                  <a:lnTo>
                    <a:pt x="1877680" y="585153"/>
                  </a:lnTo>
                  <a:lnTo>
                    <a:pt x="1874184" y="588963"/>
                  </a:lnTo>
                  <a:lnTo>
                    <a:pt x="1476895" y="985838"/>
                  </a:lnTo>
                  <a:lnTo>
                    <a:pt x="1472763" y="989966"/>
                  </a:lnTo>
                  <a:lnTo>
                    <a:pt x="1468313" y="993458"/>
                  </a:lnTo>
                  <a:lnTo>
                    <a:pt x="1464182" y="996633"/>
                  </a:lnTo>
                  <a:lnTo>
                    <a:pt x="1459732" y="999808"/>
                  </a:lnTo>
                  <a:lnTo>
                    <a:pt x="1455282" y="1002348"/>
                  </a:lnTo>
                  <a:lnTo>
                    <a:pt x="1450515" y="1004888"/>
                  </a:lnTo>
                  <a:lnTo>
                    <a:pt x="1446065" y="1007111"/>
                  </a:lnTo>
                  <a:lnTo>
                    <a:pt x="1440980" y="1009016"/>
                  </a:lnTo>
                  <a:lnTo>
                    <a:pt x="1436212" y="1010921"/>
                  </a:lnTo>
                  <a:lnTo>
                    <a:pt x="1431445" y="1012826"/>
                  </a:lnTo>
                  <a:lnTo>
                    <a:pt x="1426360" y="1013778"/>
                  </a:lnTo>
                  <a:lnTo>
                    <a:pt x="1421274" y="1015366"/>
                  </a:lnTo>
                  <a:lnTo>
                    <a:pt x="1416507" y="1016001"/>
                  </a:lnTo>
                  <a:lnTo>
                    <a:pt x="1411422" y="1016953"/>
                  </a:lnTo>
                  <a:lnTo>
                    <a:pt x="1406336" y="1017271"/>
                  </a:lnTo>
                  <a:lnTo>
                    <a:pt x="1401569" y="1017588"/>
                  </a:lnTo>
                  <a:lnTo>
                    <a:pt x="1396484" y="1017588"/>
                  </a:lnTo>
                  <a:lnTo>
                    <a:pt x="1391716" y="1017271"/>
                  </a:lnTo>
                  <a:lnTo>
                    <a:pt x="1386949" y="1016953"/>
                  </a:lnTo>
                  <a:lnTo>
                    <a:pt x="1382499" y="1015683"/>
                  </a:lnTo>
                  <a:lnTo>
                    <a:pt x="1377731" y="1015048"/>
                  </a:lnTo>
                  <a:lnTo>
                    <a:pt x="1373282" y="1013461"/>
                  </a:lnTo>
                  <a:lnTo>
                    <a:pt x="1368832" y="1012191"/>
                  </a:lnTo>
                  <a:lnTo>
                    <a:pt x="1364700" y="1010286"/>
                  </a:lnTo>
                  <a:lnTo>
                    <a:pt x="1360886" y="1008063"/>
                  </a:lnTo>
                  <a:lnTo>
                    <a:pt x="1357072" y="1005523"/>
                  </a:lnTo>
                  <a:lnTo>
                    <a:pt x="1353576" y="1002983"/>
                  </a:lnTo>
                  <a:lnTo>
                    <a:pt x="1350080" y="1000126"/>
                  </a:lnTo>
                  <a:lnTo>
                    <a:pt x="1347220" y="996633"/>
                  </a:lnTo>
                  <a:lnTo>
                    <a:pt x="1344359" y="993458"/>
                  </a:lnTo>
                  <a:lnTo>
                    <a:pt x="1341817" y="989331"/>
                  </a:lnTo>
                  <a:lnTo>
                    <a:pt x="1339274" y="985521"/>
                  </a:lnTo>
                  <a:lnTo>
                    <a:pt x="1337367" y="981076"/>
                  </a:lnTo>
                  <a:lnTo>
                    <a:pt x="1335778" y="976313"/>
                  </a:lnTo>
                  <a:lnTo>
                    <a:pt x="1326561" y="967106"/>
                  </a:lnTo>
                  <a:lnTo>
                    <a:pt x="1322111" y="965518"/>
                  </a:lnTo>
                  <a:lnTo>
                    <a:pt x="1317979" y="963296"/>
                  </a:lnTo>
                  <a:lnTo>
                    <a:pt x="1314165" y="961073"/>
                  </a:lnTo>
                  <a:lnTo>
                    <a:pt x="1310351" y="958851"/>
                  </a:lnTo>
                  <a:lnTo>
                    <a:pt x="1307173" y="956311"/>
                  </a:lnTo>
                  <a:lnTo>
                    <a:pt x="1303995" y="953453"/>
                  </a:lnTo>
                  <a:lnTo>
                    <a:pt x="1301134" y="950913"/>
                  </a:lnTo>
                  <a:lnTo>
                    <a:pt x="1298274" y="948056"/>
                  </a:lnTo>
                  <a:lnTo>
                    <a:pt x="1295731" y="944563"/>
                  </a:lnTo>
                  <a:lnTo>
                    <a:pt x="1293824" y="941706"/>
                  </a:lnTo>
                  <a:lnTo>
                    <a:pt x="1291599" y="938531"/>
                  </a:lnTo>
                  <a:lnTo>
                    <a:pt x="1289692" y="935038"/>
                  </a:lnTo>
                  <a:lnTo>
                    <a:pt x="1288103" y="931546"/>
                  </a:lnTo>
                  <a:lnTo>
                    <a:pt x="1286832" y="928371"/>
                  </a:lnTo>
                  <a:lnTo>
                    <a:pt x="1284607" y="921068"/>
                  </a:lnTo>
                  <a:lnTo>
                    <a:pt x="1283336" y="913448"/>
                  </a:lnTo>
                  <a:lnTo>
                    <a:pt x="1282700" y="905511"/>
                  </a:lnTo>
                  <a:lnTo>
                    <a:pt x="1283018" y="897573"/>
                  </a:lnTo>
                  <a:lnTo>
                    <a:pt x="1283971" y="889953"/>
                  </a:lnTo>
                  <a:lnTo>
                    <a:pt x="1285560" y="882016"/>
                  </a:lnTo>
                  <a:lnTo>
                    <a:pt x="1287785" y="874078"/>
                  </a:lnTo>
                  <a:lnTo>
                    <a:pt x="1290646" y="866141"/>
                  </a:lnTo>
                  <a:lnTo>
                    <a:pt x="1294142" y="858521"/>
                  </a:lnTo>
                  <a:lnTo>
                    <a:pt x="1298909" y="849948"/>
                  </a:lnTo>
                  <a:lnTo>
                    <a:pt x="1304313" y="841376"/>
                  </a:lnTo>
                  <a:lnTo>
                    <a:pt x="1310351" y="833756"/>
                  </a:lnTo>
                  <a:lnTo>
                    <a:pt x="1317026" y="826136"/>
                  </a:lnTo>
                  <a:lnTo>
                    <a:pt x="1714315" y="429261"/>
                  </a:lnTo>
                  <a:lnTo>
                    <a:pt x="1718446" y="425768"/>
                  </a:lnTo>
                  <a:lnTo>
                    <a:pt x="1721943" y="422276"/>
                  </a:lnTo>
                  <a:lnTo>
                    <a:pt x="1726074" y="419736"/>
                  </a:lnTo>
                  <a:lnTo>
                    <a:pt x="1729571" y="417196"/>
                  </a:lnTo>
                  <a:lnTo>
                    <a:pt x="1733384" y="415608"/>
                  </a:lnTo>
                  <a:lnTo>
                    <a:pt x="1736881" y="414021"/>
                  </a:lnTo>
                  <a:lnTo>
                    <a:pt x="1740377" y="412433"/>
                  </a:lnTo>
                  <a:lnTo>
                    <a:pt x="1743873" y="411798"/>
                  </a:lnTo>
                  <a:lnTo>
                    <a:pt x="1747051" y="411481"/>
                  </a:lnTo>
                  <a:lnTo>
                    <a:pt x="1750865" y="411163"/>
                  </a:lnTo>
                  <a:close/>
                  <a:moveTo>
                    <a:pt x="198373" y="319088"/>
                  </a:moveTo>
                  <a:lnTo>
                    <a:pt x="1557783" y="319088"/>
                  </a:lnTo>
                  <a:lnTo>
                    <a:pt x="1453042" y="423822"/>
                  </a:lnTo>
                  <a:lnTo>
                    <a:pt x="315492" y="423822"/>
                  </a:lnTo>
                  <a:lnTo>
                    <a:pt x="305336" y="424140"/>
                  </a:lnTo>
                  <a:lnTo>
                    <a:pt x="295179" y="424774"/>
                  </a:lnTo>
                  <a:lnTo>
                    <a:pt x="285340" y="426361"/>
                  </a:lnTo>
                  <a:lnTo>
                    <a:pt x="275500" y="427631"/>
                  </a:lnTo>
                  <a:lnTo>
                    <a:pt x="265979" y="429852"/>
                  </a:lnTo>
                  <a:lnTo>
                    <a:pt x="256457" y="433026"/>
                  </a:lnTo>
                  <a:lnTo>
                    <a:pt x="247570" y="435882"/>
                  </a:lnTo>
                  <a:lnTo>
                    <a:pt x="238365" y="439374"/>
                  </a:lnTo>
                  <a:lnTo>
                    <a:pt x="229478" y="443499"/>
                  </a:lnTo>
                  <a:lnTo>
                    <a:pt x="221226" y="447943"/>
                  </a:lnTo>
                  <a:lnTo>
                    <a:pt x="212973" y="452703"/>
                  </a:lnTo>
                  <a:lnTo>
                    <a:pt x="204721" y="457781"/>
                  </a:lnTo>
                  <a:lnTo>
                    <a:pt x="196786" y="463494"/>
                  </a:lnTo>
                  <a:lnTo>
                    <a:pt x="189486" y="469207"/>
                  </a:lnTo>
                  <a:lnTo>
                    <a:pt x="182186" y="475554"/>
                  </a:lnTo>
                  <a:lnTo>
                    <a:pt x="175203" y="481902"/>
                  </a:lnTo>
                  <a:lnTo>
                    <a:pt x="168855" y="488884"/>
                  </a:lnTo>
                  <a:lnTo>
                    <a:pt x="162507" y="496184"/>
                  </a:lnTo>
                  <a:lnTo>
                    <a:pt x="156794" y="503483"/>
                  </a:lnTo>
                  <a:lnTo>
                    <a:pt x="151398" y="511100"/>
                  </a:lnTo>
                  <a:lnTo>
                    <a:pt x="145685" y="519670"/>
                  </a:lnTo>
                  <a:lnTo>
                    <a:pt x="140924" y="527604"/>
                  </a:lnTo>
                  <a:lnTo>
                    <a:pt x="136798" y="536490"/>
                  </a:lnTo>
                  <a:lnTo>
                    <a:pt x="132672" y="545060"/>
                  </a:lnTo>
                  <a:lnTo>
                    <a:pt x="129498" y="554263"/>
                  </a:lnTo>
                  <a:lnTo>
                    <a:pt x="126007" y="563150"/>
                  </a:lnTo>
                  <a:lnTo>
                    <a:pt x="123468" y="572671"/>
                  </a:lnTo>
                  <a:lnTo>
                    <a:pt x="121246" y="582193"/>
                  </a:lnTo>
                  <a:lnTo>
                    <a:pt x="119659" y="592031"/>
                  </a:lnTo>
                  <a:lnTo>
                    <a:pt x="118072" y="601870"/>
                  </a:lnTo>
                  <a:lnTo>
                    <a:pt x="117437" y="612026"/>
                  </a:lnTo>
                  <a:lnTo>
                    <a:pt x="117437" y="622182"/>
                  </a:lnTo>
                  <a:lnTo>
                    <a:pt x="117437" y="1633658"/>
                  </a:lnTo>
                  <a:lnTo>
                    <a:pt x="117437" y="1643814"/>
                  </a:lnTo>
                  <a:lnTo>
                    <a:pt x="118072" y="1653970"/>
                  </a:lnTo>
                  <a:lnTo>
                    <a:pt x="119659" y="1663808"/>
                  </a:lnTo>
                  <a:lnTo>
                    <a:pt x="121246" y="1673647"/>
                  </a:lnTo>
                  <a:lnTo>
                    <a:pt x="123468" y="1683168"/>
                  </a:lnTo>
                  <a:lnTo>
                    <a:pt x="126007" y="1692689"/>
                  </a:lnTo>
                  <a:lnTo>
                    <a:pt x="129498" y="1701576"/>
                  </a:lnTo>
                  <a:lnTo>
                    <a:pt x="132672" y="1710780"/>
                  </a:lnTo>
                  <a:lnTo>
                    <a:pt x="136798" y="1719666"/>
                  </a:lnTo>
                  <a:lnTo>
                    <a:pt x="140924" y="1728235"/>
                  </a:lnTo>
                  <a:lnTo>
                    <a:pt x="145685" y="1736170"/>
                  </a:lnTo>
                  <a:lnTo>
                    <a:pt x="151398" y="1744739"/>
                  </a:lnTo>
                  <a:lnTo>
                    <a:pt x="156794" y="1752356"/>
                  </a:lnTo>
                  <a:lnTo>
                    <a:pt x="162507" y="1759656"/>
                  </a:lnTo>
                  <a:lnTo>
                    <a:pt x="168855" y="1766955"/>
                  </a:lnTo>
                  <a:lnTo>
                    <a:pt x="175203" y="1773938"/>
                  </a:lnTo>
                  <a:lnTo>
                    <a:pt x="182186" y="1780285"/>
                  </a:lnTo>
                  <a:lnTo>
                    <a:pt x="189486" y="1786633"/>
                  </a:lnTo>
                  <a:lnTo>
                    <a:pt x="196786" y="1792345"/>
                  </a:lnTo>
                  <a:lnTo>
                    <a:pt x="204721" y="1798375"/>
                  </a:lnTo>
                  <a:lnTo>
                    <a:pt x="212973" y="1803453"/>
                  </a:lnTo>
                  <a:lnTo>
                    <a:pt x="221226" y="1808214"/>
                  </a:lnTo>
                  <a:lnTo>
                    <a:pt x="229478" y="1812340"/>
                  </a:lnTo>
                  <a:lnTo>
                    <a:pt x="238365" y="1816466"/>
                  </a:lnTo>
                  <a:lnTo>
                    <a:pt x="247570" y="1819640"/>
                  </a:lnTo>
                  <a:lnTo>
                    <a:pt x="256457" y="1823131"/>
                  </a:lnTo>
                  <a:lnTo>
                    <a:pt x="265979" y="1825670"/>
                  </a:lnTo>
                  <a:lnTo>
                    <a:pt x="275500" y="1827891"/>
                  </a:lnTo>
                  <a:lnTo>
                    <a:pt x="285340" y="1829478"/>
                  </a:lnTo>
                  <a:lnTo>
                    <a:pt x="295179" y="1831065"/>
                  </a:lnTo>
                  <a:lnTo>
                    <a:pt x="305336" y="1831700"/>
                  </a:lnTo>
                  <a:lnTo>
                    <a:pt x="315492" y="1831700"/>
                  </a:lnTo>
                  <a:lnTo>
                    <a:pt x="1632371" y="1831700"/>
                  </a:lnTo>
                  <a:lnTo>
                    <a:pt x="1642527" y="1831700"/>
                  </a:lnTo>
                  <a:lnTo>
                    <a:pt x="1652367" y="1831065"/>
                  </a:lnTo>
                  <a:lnTo>
                    <a:pt x="1662523" y="1829478"/>
                  </a:lnTo>
                  <a:lnTo>
                    <a:pt x="1672045" y="1827891"/>
                  </a:lnTo>
                  <a:lnTo>
                    <a:pt x="1681885" y="1825670"/>
                  </a:lnTo>
                  <a:lnTo>
                    <a:pt x="1691089" y="1823131"/>
                  </a:lnTo>
                  <a:lnTo>
                    <a:pt x="1700611" y="1819640"/>
                  </a:lnTo>
                  <a:lnTo>
                    <a:pt x="1709181" y="1816466"/>
                  </a:lnTo>
                  <a:lnTo>
                    <a:pt x="1718385" y="1812340"/>
                  </a:lnTo>
                  <a:lnTo>
                    <a:pt x="1726637" y="1808214"/>
                  </a:lnTo>
                  <a:lnTo>
                    <a:pt x="1735207" y="1803453"/>
                  </a:lnTo>
                  <a:lnTo>
                    <a:pt x="1743142" y="1798375"/>
                  </a:lnTo>
                  <a:lnTo>
                    <a:pt x="1750760" y="1792345"/>
                  </a:lnTo>
                  <a:lnTo>
                    <a:pt x="1758377" y="1786633"/>
                  </a:lnTo>
                  <a:lnTo>
                    <a:pt x="1765677" y="1780285"/>
                  </a:lnTo>
                  <a:lnTo>
                    <a:pt x="1772660" y="1773938"/>
                  </a:lnTo>
                  <a:lnTo>
                    <a:pt x="1779325" y="1766955"/>
                  </a:lnTo>
                  <a:lnTo>
                    <a:pt x="1785356" y="1759973"/>
                  </a:lnTo>
                  <a:lnTo>
                    <a:pt x="1791069" y="1752356"/>
                  </a:lnTo>
                  <a:lnTo>
                    <a:pt x="1796782" y="1744739"/>
                  </a:lnTo>
                  <a:lnTo>
                    <a:pt x="1801861" y="1736805"/>
                  </a:lnTo>
                  <a:lnTo>
                    <a:pt x="1806621" y="1728235"/>
                  </a:lnTo>
                  <a:lnTo>
                    <a:pt x="1810748" y="1719666"/>
                  </a:lnTo>
                  <a:lnTo>
                    <a:pt x="1814874" y="1710780"/>
                  </a:lnTo>
                  <a:lnTo>
                    <a:pt x="1818683" y="1702211"/>
                  </a:lnTo>
                  <a:lnTo>
                    <a:pt x="1821857" y="1692689"/>
                  </a:lnTo>
                  <a:lnTo>
                    <a:pt x="1824396" y="1683168"/>
                  </a:lnTo>
                  <a:lnTo>
                    <a:pt x="1826617" y="1673647"/>
                  </a:lnTo>
                  <a:lnTo>
                    <a:pt x="1828522" y="1663808"/>
                  </a:lnTo>
                  <a:lnTo>
                    <a:pt x="1829474" y="1653970"/>
                  </a:lnTo>
                  <a:lnTo>
                    <a:pt x="1830109" y="1643814"/>
                  </a:lnTo>
                  <a:lnTo>
                    <a:pt x="1830426" y="1633658"/>
                  </a:lnTo>
                  <a:lnTo>
                    <a:pt x="1830426" y="1113162"/>
                  </a:lnTo>
                  <a:lnTo>
                    <a:pt x="1830426" y="773570"/>
                  </a:lnTo>
                  <a:lnTo>
                    <a:pt x="1947863" y="656458"/>
                  </a:lnTo>
                  <a:lnTo>
                    <a:pt x="1947863" y="1738391"/>
                  </a:lnTo>
                  <a:lnTo>
                    <a:pt x="1947546" y="1748865"/>
                  </a:lnTo>
                  <a:lnTo>
                    <a:pt x="1946911" y="1758704"/>
                  </a:lnTo>
                  <a:lnTo>
                    <a:pt x="1945324" y="1768860"/>
                  </a:lnTo>
                  <a:lnTo>
                    <a:pt x="1943419" y="1778063"/>
                  </a:lnTo>
                  <a:lnTo>
                    <a:pt x="1941198" y="1787902"/>
                  </a:lnTo>
                  <a:lnTo>
                    <a:pt x="1938659" y="1797423"/>
                  </a:lnTo>
                  <a:lnTo>
                    <a:pt x="1935802" y="1806627"/>
                  </a:lnTo>
                  <a:lnTo>
                    <a:pt x="1932311" y="1815831"/>
                  </a:lnTo>
                  <a:lnTo>
                    <a:pt x="1928184" y="1824400"/>
                  </a:lnTo>
                  <a:lnTo>
                    <a:pt x="1923741" y="1832969"/>
                  </a:lnTo>
                  <a:lnTo>
                    <a:pt x="1918980" y="1841221"/>
                  </a:lnTo>
                  <a:lnTo>
                    <a:pt x="1913902" y="1849156"/>
                  </a:lnTo>
                  <a:lnTo>
                    <a:pt x="1908188" y="1856773"/>
                  </a:lnTo>
                  <a:lnTo>
                    <a:pt x="1902475" y="1864707"/>
                  </a:lnTo>
                  <a:lnTo>
                    <a:pt x="1896127" y="1871689"/>
                  </a:lnTo>
                  <a:lnTo>
                    <a:pt x="1889462" y="1878671"/>
                  </a:lnTo>
                  <a:lnTo>
                    <a:pt x="1882797" y="1885336"/>
                  </a:lnTo>
                  <a:lnTo>
                    <a:pt x="1875497" y="1891366"/>
                  </a:lnTo>
                  <a:lnTo>
                    <a:pt x="1868197" y="1897397"/>
                  </a:lnTo>
                  <a:lnTo>
                    <a:pt x="1860579" y="1902792"/>
                  </a:lnTo>
                  <a:lnTo>
                    <a:pt x="1852327" y="1907870"/>
                  </a:lnTo>
                  <a:lnTo>
                    <a:pt x="1844074" y="1912631"/>
                  </a:lnTo>
                  <a:lnTo>
                    <a:pt x="1835187" y="1917074"/>
                  </a:lnTo>
                  <a:lnTo>
                    <a:pt x="1826617" y="1920882"/>
                  </a:lnTo>
                  <a:lnTo>
                    <a:pt x="1817413" y="1924691"/>
                  </a:lnTo>
                  <a:lnTo>
                    <a:pt x="1808209" y="1927865"/>
                  </a:lnTo>
                  <a:lnTo>
                    <a:pt x="1799004" y="1930404"/>
                  </a:lnTo>
                  <a:lnTo>
                    <a:pt x="1789482" y="1932625"/>
                  </a:lnTo>
                  <a:lnTo>
                    <a:pt x="1779643" y="1934530"/>
                  </a:lnTo>
                  <a:lnTo>
                    <a:pt x="1769803" y="1935482"/>
                  </a:lnTo>
                  <a:lnTo>
                    <a:pt x="1759647" y="1936434"/>
                  </a:lnTo>
                  <a:lnTo>
                    <a:pt x="1749173" y="1936751"/>
                  </a:lnTo>
                  <a:lnTo>
                    <a:pt x="198373" y="1936751"/>
                  </a:lnTo>
                  <a:lnTo>
                    <a:pt x="188216" y="1936434"/>
                  </a:lnTo>
                  <a:lnTo>
                    <a:pt x="178377" y="1935482"/>
                  </a:lnTo>
                  <a:lnTo>
                    <a:pt x="168538" y="1934530"/>
                  </a:lnTo>
                  <a:lnTo>
                    <a:pt x="158699" y="1932625"/>
                  </a:lnTo>
                  <a:lnTo>
                    <a:pt x="148859" y="1930404"/>
                  </a:lnTo>
                  <a:lnTo>
                    <a:pt x="139655" y="1927865"/>
                  </a:lnTo>
                  <a:lnTo>
                    <a:pt x="130133" y="1924691"/>
                  </a:lnTo>
                  <a:lnTo>
                    <a:pt x="121246" y="1920882"/>
                  </a:lnTo>
                  <a:lnTo>
                    <a:pt x="112359" y="1917074"/>
                  </a:lnTo>
                  <a:lnTo>
                    <a:pt x="103789" y="1912631"/>
                  </a:lnTo>
                  <a:lnTo>
                    <a:pt x="95537" y="1907870"/>
                  </a:lnTo>
                  <a:lnTo>
                    <a:pt x="87602" y="1902792"/>
                  </a:lnTo>
                  <a:lnTo>
                    <a:pt x="79984" y="1897397"/>
                  </a:lnTo>
                  <a:lnTo>
                    <a:pt x="72049" y="1891366"/>
                  </a:lnTo>
                  <a:lnTo>
                    <a:pt x="65067" y="1885336"/>
                  </a:lnTo>
                  <a:lnTo>
                    <a:pt x="58084" y="1878671"/>
                  </a:lnTo>
                  <a:lnTo>
                    <a:pt x="51418" y="1871689"/>
                  </a:lnTo>
                  <a:lnTo>
                    <a:pt x="45388" y="1864707"/>
                  </a:lnTo>
                  <a:lnTo>
                    <a:pt x="39357" y="1856773"/>
                  </a:lnTo>
                  <a:lnTo>
                    <a:pt x="33962" y="1849156"/>
                  </a:lnTo>
                  <a:lnTo>
                    <a:pt x="28883" y="1841221"/>
                  </a:lnTo>
                  <a:lnTo>
                    <a:pt x="24122" y="1832969"/>
                  </a:lnTo>
                  <a:lnTo>
                    <a:pt x="19679" y="1824400"/>
                  </a:lnTo>
                  <a:lnTo>
                    <a:pt x="15870" y="1815831"/>
                  </a:lnTo>
                  <a:lnTo>
                    <a:pt x="12061" y="1806627"/>
                  </a:lnTo>
                  <a:lnTo>
                    <a:pt x="8887" y="1797423"/>
                  </a:lnTo>
                  <a:lnTo>
                    <a:pt x="6348" y="1787902"/>
                  </a:lnTo>
                  <a:lnTo>
                    <a:pt x="4126" y="1778063"/>
                  </a:lnTo>
                  <a:lnTo>
                    <a:pt x="2222" y="1768860"/>
                  </a:lnTo>
                  <a:lnTo>
                    <a:pt x="1270" y="1758704"/>
                  </a:lnTo>
                  <a:lnTo>
                    <a:pt x="318" y="1748865"/>
                  </a:lnTo>
                  <a:lnTo>
                    <a:pt x="0" y="1738391"/>
                  </a:lnTo>
                  <a:lnTo>
                    <a:pt x="0" y="517448"/>
                  </a:lnTo>
                  <a:lnTo>
                    <a:pt x="318" y="507292"/>
                  </a:lnTo>
                  <a:lnTo>
                    <a:pt x="1270" y="497453"/>
                  </a:lnTo>
                  <a:lnTo>
                    <a:pt x="2222" y="487297"/>
                  </a:lnTo>
                  <a:lnTo>
                    <a:pt x="4126" y="477776"/>
                  </a:lnTo>
                  <a:lnTo>
                    <a:pt x="6348" y="467937"/>
                  </a:lnTo>
                  <a:lnTo>
                    <a:pt x="8887" y="458416"/>
                  </a:lnTo>
                  <a:lnTo>
                    <a:pt x="12061" y="449212"/>
                  </a:lnTo>
                  <a:lnTo>
                    <a:pt x="15870" y="440008"/>
                  </a:lnTo>
                  <a:lnTo>
                    <a:pt x="19679" y="431439"/>
                  </a:lnTo>
                  <a:lnTo>
                    <a:pt x="24122" y="423187"/>
                  </a:lnTo>
                  <a:lnTo>
                    <a:pt x="28883" y="414618"/>
                  </a:lnTo>
                  <a:lnTo>
                    <a:pt x="33962" y="406684"/>
                  </a:lnTo>
                  <a:lnTo>
                    <a:pt x="39357" y="399067"/>
                  </a:lnTo>
                  <a:lnTo>
                    <a:pt x="45388" y="391450"/>
                  </a:lnTo>
                  <a:lnTo>
                    <a:pt x="51418" y="384150"/>
                  </a:lnTo>
                  <a:lnTo>
                    <a:pt x="58084" y="377168"/>
                  </a:lnTo>
                  <a:lnTo>
                    <a:pt x="65067" y="370503"/>
                  </a:lnTo>
                  <a:lnTo>
                    <a:pt x="72049" y="364473"/>
                  </a:lnTo>
                  <a:lnTo>
                    <a:pt x="79984" y="358443"/>
                  </a:lnTo>
                  <a:lnTo>
                    <a:pt x="87602" y="353047"/>
                  </a:lnTo>
                  <a:lnTo>
                    <a:pt x="95537" y="347969"/>
                  </a:lnTo>
                  <a:lnTo>
                    <a:pt x="103789" y="343209"/>
                  </a:lnTo>
                  <a:lnTo>
                    <a:pt x="112359" y="338766"/>
                  </a:lnTo>
                  <a:lnTo>
                    <a:pt x="121246" y="334957"/>
                  </a:lnTo>
                  <a:lnTo>
                    <a:pt x="130133" y="331149"/>
                  </a:lnTo>
                  <a:lnTo>
                    <a:pt x="139655" y="328292"/>
                  </a:lnTo>
                  <a:lnTo>
                    <a:pt x="148859" y="325436"/>
                  </a:lnTo>
                  <a:lnTo>
                    <a:pt x="158699" y="323214"/>
                  </a:lnTo>
                  <a:lnTo>
                    <a:pt x="168538" y="321310"/>
                  </a:lnTo>
                  <a:lnTo>
                    <a:pt x="178377" y="320358"/>
                  </a:lnTo>
                  <a:lnTo>
                    <a:pt x="188216" y="319723"/>
                  </a:lnTo>
                  <a:lnTo>
                    <a:pt x="198373" y="319088"/>
                  </a:lnTo>
                  <a:close/>
                  <a:moveTo>
                    <a:pt x="2076641" y="106363"/>
                  </a:moveTo>
                  <a:lnTo>
                    <a:pt x="2082030" y="106363"/>
                  </a:lnTo>
                  <a:lnTo>
                    <a:pt x="2087102" y="106363"/>
                  </a:lnTo>
                  <a:lnTo>
                    <a:pt x="2092174" y="106679"/>
                  </a:lnTo>
                  <a:lnTo>
                    <a:pt x="2097246" y="107313"/>
                  </a:lnTo>
                  <a:lnTo>
                    <a:pt x="2102318" y="108263"/>
                  </a:lnTo>
                  <a:lnTo>
                    <a:pt x="2107390" y="109213"/>
                  </a:lnTo>
                  <a:lnTo>
                    <a:pt x="2112145" y="110797"/>
                  </a:lnTo>
                  <a:lnTo>
                    <a:pt x="2117217" y="112064"/>
                  </a:lnTo>
                  <a:lnTo>
                    <a:pt x="2121972" y="113965"/>
                  </a:lnTo>
                  <a:lnTo>
                    <a:pt x="2126727" y="116182"/>
                  </a:lnTo>
                  <a:lnTo>
                    <a:pt x="2131482" y="118399"/>
                  </a:lnTo>
                  <a:lnTo>
                    <a:pt x="2136237" y="120933"/>
                  </a:lnTo>
                  <a:lnTo>
                    <a:pt x="2140358" y="123784"/>
                  </a:lnTo>
                  <a:lnTo>
                    <a:pt x="2144796" y="126634"/>
                  </a:lnTo>
                  <a:lnTo>
                    <a:pt x="2148916" y="130119"/>
                  </a:lnTo>
                  <a:lnTo>
                    <a:pt x="2153354" y="133603"/>
                  </a:lnTo>
                  <a:lnTo>
                    <a:pt x="2157158" y="137087"/>
                  </a:lnTo>
                  <a:lnTo>
                    <a:pt x="2166351" y="146589"/>
                  </a:lnTo>
                  <a:lnTo>
                    <a:pt x="2169838" y="150707"/>
                  </a:lnTo>
                  <a:lnTo>
                    <a:pt x="2173642" y="154825"/>
                  </a:lnTo>
                  <a:lnTo>
                    <a:pt x="2176812" y="158626"/>
                  </a:lnTo>
                  <a:lnTo>
                    <a:pt x="2179665" y="163060"/>
                  </a:lnTo>
                  <a:lnTo>
                    <a:pt x="2182835" y="167811"/>
                  </a:lnTo>
                  <a:lnTo>
                    <a:pt x="2185371" y="172246"/>
                  </a:lnTo>
                  <a:lnTo>
                    <a:pt x="2187273" y="176997"/>
                  </a:lnTo>
                  <a:lnTo>
                    <a:pt x="2189492" y="181748"/>
                  </a:lnTo>
                  <a:lnTo>
                    <a:pt x="2191394" y="186183"/>
                  </a:lnTo>
                  <a:lnTo>
                    <a:pt x="2192979" y="191567"/>
                  </a:lnTo>
                  <a:lnTo>
                    <a:pt x="2194247" y="196002"/>
                  </a:lnTo>
                  <a:lnTo>
                    <a:pt x="2195515" y="201387"/>
                  </a:lnTo>
                  <a:lnTo>
                    <a:pt x="2196149" y="206454"/>
                  </a:lnTo>
                  <a:lnTo>
                    <a:pt x="2196783" y="211522"/>
                  </a:lnTo>
                  <a:lnTo>
                    <a:pt x="2197100" y="216590"/>
                  </a:lnTo>
                  <a:lnTo>
                    <a:pt x="2197100" y="221658"/>
                  </a:lnTo>
                  <a:lnTo>
                    <a:pt x="2197100" y="226726"/>
                  </a:lnTo>
                  <a:lnTo>
                    <a:pt x="2196783" y="231794"/>
                  </a:lnTo>
                  <a:lnTo>
                    <a:pt x="2196149" y="236862"/>
                  </a:lnTo>
                  <a:lnTo>
                    <a:pt x="2195515" y="241613"/>
                  </a:lnTo>
                  <a:lnTo>
                    <a:pt x="2194247" y="246681"/>
                  </a:lnTo>
                  <a:lnTo>
                    <a:pt x="2192979" y="251749"/>
                  </a:lnTo>
                  <a:lnTo>
                    <a:pt x="2191394" y="256500"/>
                  </a:lnTo>
                  <a:lnTo>
                    <a:pt x="2189492" y="261251"/>
                  </a:lnTo>
                  <a:lnTo>
                    <a:pt x="2187273" y="266319"/>
                  </a:lnTo>
                  <a:lnTo>
                    <a:pt x="2185371" y="270754"/>
                  </a:lnTo>
                  <a:lnTo>
                    <a:pt x="2182835" y="275505"/>
                  </a:lnTo>
                  <a:lnTo>
                    <a:pt x="2179665" y="279623"/>
                  </a:lnTo>
                  <a:lnTo>
                    <a:pt x="2176812" y="284057"/>
                  </a:lnTo>
                  <a:lnTo>
                    <a:pt x="2173642" y="288492"/>
                  </a:lnTo>
                  <a:lnTo>
                    <a:pt x="2169838" y="292609"/>
                  </a:lnTo>
                  <a:lnTo>
                    <a:pt x="2166351" y="296410"/>
                  </a:lnTo>
                  <a:lnTo>
                    <a:pt x="1970764" y="491843"/>
                  </a:lnTo>
                  <a:lnTo>
                    <a:pt x="1967277" y="495010"/>
                  </a:lnTo>
                  <a:lnTo>
                    <a:pt x="1963473" y="498178"/>
                  </a:lnTo>
                  <a:lnTo>
                    <a:pt x="1959986" y="500712"/>
                  </a:lnTo>
                  <a:lnTo>
                    <a:pt x="1956816" y="502612"/>
                  </a:lnTo>
                  <a:lnTo>
                    <a:pt x="1953329" y="504513"/>
                  </a:lnTo>
                  <a:lnTo>
                    <a:pt x="1950476" y="505463"/>
                  </a:lnTo>
                  <a:lnTo>
                    <a:pt x="1947623" y="505780"/>
                  </a:lnTo>
                  <a:lnTo>
                    <a:pt x="1944771" y="506413"/>
                  </a:lnTo>
                  <a:lnTo>
                    <a:pt x="1941918" y="505780"/>
                  </a:lnTo>
                  <a:lnTo>
                    <a:pt x="1939382" y="505463"/>
                  </a:lnTo>
                  <a:lnTo>
                    <a:pt x="1936846" y="504513"/>
                  </a:lnTo>
                  <a:lnTo>
                    <a:pt x="1933993" y="502929"/>
                  </a:lnTo>
                  <a:lnTo>
                    <a:pt x="1931457" y="501662"/>
                  </a:lnTo>
                  <a:lnTo>
                    <a:pt x="1928921" y="499445"/>
                  </a:lnTo>
                  <a:lnTo>
                    <a:pt x="1924166" y="494694"/>
                  </a:lnTo>
                  <a:lnTo>
                    <a:pt x="1919094" y="489309"/>
                  </a:lnTo>
                  <a:lnTo>
                    <a:pt x="1914022" y="482657"/>
                  </a:lnTo>
                  <a:lnTo>
                    <a:pt x="1903561" y="467770"/>
                  </a:lnTo>
                  <a:lnTo>
                    <a:pt x="1897855" y="459852"/>
                  </a:lnTo>
                  <a:lnTo>
                    <a:pt x="1891515" y="451616"/>
                  </a:lnTo>
                  <a:lnTo>
                    <a:pt x="1884541" y="443698"/>
                  </a:lnTo>
                  <a:lnTo>
                    <a:pt x="1877250" y="435779"/>
                  </a:lnTo>
                  <a:lnTo>
                    <a:pt x="1868057" y="426277"/>
                  </a:lnTo>
                  <a:lnTo>
                    <a:pt x="1859815" y="418991"/>
                  </a:lnTo>
                  <a:lnTo>
                    <a:pt x="1851890" y="412023"/>
                  </a:lnTo>
                  <a:lnTo>
                    <a:pt x="1843966" y="406005"/>
                  </a:lnTo>
                  <a:lnTo>
                    <a:pt x="1836041" y="399987"/>
                  </a:lnTo>
                  <a:lnTo>
                    <a:pt x="1820825" y="389217"/>
                  </a:lnTo>
                  <a:lnTo>
                    <a:pt x="1814485" y="384466"/>
                  </a:lnTo>
                  <a:lnTo>
                    <a:pt x="1808462" y="379398"/>
                  </a:lnTo>
                  <a:lnTo>
                    <a:pt x="1804024" y="374647"/>
                  </a:lnTo>
                  <a:lnTo>
                    <a:pt x="1802122" y="372113"/>
                  </a:lnTo>
                  <a:lnTo>
                    <a:pt x="1800220" y="369579"/>
                  </a:lnTo>
                  <a:lnTo>
                    <a:pt x="1798635" y="367045"/>
                  </a:lnTo>
                  <a:lnTo>
                    <a:pt x="1798001" y="364511"/>
                  </a:lnTo>
                  <a:lnTo>
                    <a:pt x="1797367" y="361660"/>
                  </a:lnTo>
                  <a:lnTo>
                    <a:pt x="1797050" y="359126"/>
                  </a:lnTo>
                  <a:lnTo>
                    <a:pt x="1797367" y="355959"/>
                  </a:lnTo>
                  <a:lnTo>
                    <a:pt x="1797684" y="353108"/>
                  </a:lnTo>
                  <a:lnTo>
                    <a:pt x="1798635" y="349941"/>
                  </a:lnTo>
                  <a:lnTo>
                    <a:pt x="1800220" y="346773"/>
                  </a:lnTo>
                  <a:lnTo>
                    <a:pt x="1802439" y="343289"/>
                  </a:lnTo>
                  <a:lnTo>
                    <a:pt x="1804975" y="340122"/>
                  </a:lnTo>
                  <a:lnTo>
                    <a:pt x="1807828" y="336637"/>
                  </a:lnTo>
                  <a:lnTo>
                    <a:pt x="1811632" y="332520"/>
                  </a:lnTo>
                  <a:lnTo>
                    <a:pt x="2006902" y="137087"/>
                  </a:lnTo>
                  <a:lnTo>
                    <a:pt x="2011023" y="133603"/>
                  </a:lnTo>
                  <a:lnTo>
                    <a:pt x="2014827" y="130119"/>
                  </a:lnTo>
                  <a:lnTo>
                    <a:pt x="2019265" y="126634"/>
                  </a:lnTo>
                  <a:lnTo>
                    <a:pt x="2023703" y="123784"/>
                  </a:lnTo>
                  <a:lnTo>
                    <a:pt x="2028141" y="120933"/>
                  </a:lnTo>
                  <a:lnTo>
                    <a:pt x="2032896" y="118399"/>
                  </a:lnTo>
                  <a:lnTo>
                    <a:pt x="2037017" y="116182"/>
                  </a:lnTo>
                  <a:lnTo>
                    <a:pt x="2041772" y="113965"/>
                  </a:lnTo>
                  <a:lnTo>
                    <a:pt x="2046843" y="112064"/>
                  </a:lnTo>
                  <a:lnTo>
                    <a:pt x="2051598" y="110797"/>
                  </a:lnTo>
                  <a:lnTo>
                    <a:pt x="2056670" y="109213"/>
                  </a:lnTo>
                  <a:lnTo>
                    <a:pt x="2061425" y="108263"/>
                  </a:lnTo>
                  <a:lnTo>
                    <a:pt x="2066497" y="107313"/>
                  </a:lnTo>
                  <a:lnTo>
                    <a:pt x="2071569" y="106679"/>
                  </a:lnTo>
                  <a:lnTo>
                    <a:pt x="2076641" y="106363"/>
                  </a:lnTo>
                  <a:close/>
                  <a:moveTo>
                    <a:pt x="2213628" y="19050"/>
                  </a:moveTo>
                  <a:lnTo>
                    <a:pt x="2219371" y="19369"/>
                  </a:lnTo>
                  <a:lnTo>
                    <a:pt x="2225751" y="20007"/>
                  </a:lnTo>
                  <a:lnTo>
                    <a:pt x="2231493" y="21602"/>
                  </a:lnTo>
                  <a:lnTo>
                    <a:pt x="2237236" y="23516"/>
                  </a:lnTo>
                  <a:lnTo>
                    <a:pt x="2242978" y="26387"/>
                  </a:lnTo>
                  <a:lnTo>
                    <a:pt x="2248401" y="29258"/>
                  </a:lnTo>
                  <a:lnTo>
                    <a:pt x="2253506" y="33087"/>
                  </a:lnTo>
                  <a:lnTo>
                    <a:pt x="2258291" y="37234"/>
                  </a:lnTo>
                  <a:lnTo>
                    <a:pt x="2262757" y="42019"/>
                  </a:lnTo>
                  <a:lnTo>
                    <a:pt x="2266266" y="47123"/>
                  </a:lnTo>
                  <a:lnTo>
                    <a:pt x="2269457" y="52547"/>
                  </a:lnTo>
                  <a:lnTo>
                    <a:pt x="2272009" y="58608"/>
                  </a:lnTo>
                  <a:lnTo>
                    <a:pt x="2273923" y="64350"/>
                  </a:lnTo>
                  <a:lnTo>
                    <a:pt x="2275518" y="70412"/>
                  </a:lnTo>
                  <a:lnTo>
                    <a:pt x="2276475" y="76154"/>
                  </a:lnTo>
                  <a:lnTo>
                    <a:pt x="2276475" y="82216"/>
                  </a:lnTo>
                  <a:lnTo>
                    <a:pt x="2276475" y="88277"/>
                  </a:lnTo>
                  <a:lnTo>
                    <a:pt x="2275518" y="94338"/>
                  </a:lnTo>
                  <a:lnTo>
                    <a:pt x="2273923" y="100400"/>
                  </a:lnTo>
                  <a:lnTo>
                    <a:pt x="2272009" y="106142"/>
                  </a:lnTo>
                  <a:lnTo>
                    <a:pt x="2269457" y="111565"/>
                  </a:lnTo>
                  <a:lnTo>
                    <a:pt x="2266266" y="117308"/>
                  </a:lnTo>
                  <a:lnTo>
                    <a:pt x="2262757" y="122412"/>
                  </a:lnTo>
                  <a:lnTo>
                    <a:pt x="2258291" y="126878"/>
                  </a:lnTo>
                  <a:lnTo>
                    <a:pt x="2241064" y="144105"/>
                  </a:lnTo>
                  <a:lnTo>
                    <a:pt x="2236598" y="148253"/>
                  </a:lnTo>
                  <a:lnTo>
                    <a:pt x="2232769" y="150805"/>
                  </a:lnTo>
                  <a:lnTo>
                    <a:pt x="2230855" y="151443"/>
                  </a:lnTo>
                  <a:lnTo>
                    <a:pt x="2228941" y="152400"/>
                  </a:lnTo>
                  <a:lnTo>
                    <a:pt x="2227346" y="152400"/>
                  </a:lnTo>
                  <a:lnTo>
                    <a:pt x="2225751" y="152400"/>
                  </a:lnTo>
                  <a:lnTo>
                    <a:pt x="2224156" y="152081"/>
                  </a:lnTo>
                  <a:lnTo>
                    <a:pt x="2222880" y="151443"/>
                  </a:lnTo>
                  <a:lnTo>
                    <a:pt x="2220009" y="149848"/>
                  </a:lnTo>
                  <a:lnTo>
                    <a:pt x="2217456" y="147295"/>
                  </a:lnTo>
                  <a:lnTo>
                    <a:pt x="2214904" y="143786"/>
                  </a:lnTo>
                  <a:lnTo>
                    <a:pt x="2212352" y="140277"/>
                  </a:lnTo>
                  <a:lnTo>
                    <a:pt x="2209800" y="135811"/>
                  </a:lnTo>
                  <a:lnTo>
                    <a:pt x="2204058" y="126240"/>
                  </a:lnTo>
                  <a:lnTo>
                    <a:pt x="2201186" y="121455"/>
                  </a:lnTo>
                  <a:lnTo>
                    <a:pt x="2197358" y="116351"/>
                  </a:lnTo>
                  <a:lnTo>
                    <a:pt x="2193530" y="111246"/>
                  </a:lnTo>
                  <a:lnTo>
                    <a:pt x="2189064" y="106461"/>
                  </a:lnTo>
                  <a:lnTo>
                    <a:pt x="2184278" y="101995"/>
                  </a:lnTo>
                  <a:lnTo>
                    <a:pt x="2179493" y="98167"/>
                  </a:lnTo>
                  <a:lnTo>
                    <a:pt x="2174389" y="94657"/>
                  </a:lnTo>
                  <a:lnTo>
                    <a:pt x="2169285" y="91467"/>
                  </a:lnTo>
                  <a:lnTo>
                    <a:pt x="2159714" y="85725"/>
                  </a:lnTo>
                  <a:lnTo>
                    <a:pt x="2155248" y="83173"/>
                  </a:lnTo>
                  <a:lnTo>
                    <a:pt x="2151739" y="80620"/>
                  </a:lnTo>
                  <a:lnTo>
                    <a:pt x="2148229" y="78068"/>
                  </a:lnTo>
                  <a:lnTo>
                    <a:pt x="2145677" y="75516"/>
                  </a:lnTo>
                  <a:lnTo>
                    <a:pt x="2144082" y="72964"/>
                  </a:lnTo>
                  <a:lnTo>
                    <a:pt x="2143763" y="71369"/>
                  </a:lnTo>
                  <a:lnTo>
                    <a:pt x="2143125" y="69774"/>
                  </a:lnTo>
                  <a:lnTo>
                    <a:pt x="2143125" y="68179"/>
                  </a:lnTo>
                  <a:lnTo>
                    <a:pt x="2143763" y="66584"/>
                  </a:lnTo>
                  <a:lnTo>
                    <a:pt x="2144082" y="64669"/>
                  </a:lnTo>
                  <a:lnTo>
                    <a:pt x="2144720" y="63074"/>
                  </a:lnTo>
                  <a:lnTo>
                    <a:pt x="2147591" y="59246"/>
                  </a:lnTo>
                  <a:lnTo>
                    <a:pt x="2151419" y="54780"/>
                  </a:lnTo>
                  <a:lnTo>
                    <a:pt x="2168647" y="37234"/>
                  </a:lnTo>
                  <a:lnTo>
                    <a:pt x="2173751" y="33087"/>
                  </a:lnTo>
                  <a:lnTo>
                    <a:pt x="2178855" y="29258"/>
                  </a:lnTo>
                  <a:lnTo>
                    <a:pt x="2183959" y="26387"/>
                  </a:lnTo>
                  <a:lnTo>
                    <a:pt x="2189702" y="23516"/>
                  </a:lnTo>
                  <a:lnTo>
                    <a:pt x="2195125" y="21602"/>
                  </a:lnTo>
                  <a:lnTo>
                    <a:pt x="2201506" y="20007"/>
                  </a:lnTo>
                  <a:lnTo>
                    <a:pt x="2207248" y="19369"/>
                  </a:lnTo>
                  <a:lnTo>
                    <a:pt x="2213628" y="19050"/>
                  </a:lnTo>
                  <a:close/>
                  <a:moveTo>
                    <a:pt x="1985550" y="0"/>
                  </a:moveTo>
                  <a:lnTo>
                    <a:pt x="1989686" y="0"/>
                  </a:lnTo>
                  <a:lnTo>
                    <a:pt x="1993822" y="0"/>
                  </a:lnTo>
                  <a:lnTo>
                    <a:pt x="1997640" y="634"/>
                  </a:lnTo>
                  <a:lnTo>
                    <a:pt x="2001776" y="1903"/>
                  </a:lnTo>
                  <a:lnTo>
                    <a:pt x="2005594" y="2855"/>
                  </a:lnTo>
                  <a:lnTo>
                    <a:pt x="2009411" y="4759"/>
                  </a:lnTo>
                  <a:lnTo>
                    <a:pt x="2012911" y="6980"/>
                  </a:lnTo>
                  <a:lnTo>
                    <a:pt x="2016411" y="9518"/>
                  </a:lnTo>
                  <a:lnTo>
                    <a:pt x="2019592" y="12374"/>
                  </a:lnTo>
                  <a:lnTo>
                    <a:pt x="2022456" y="15229"/>
                  </a:lnTo>
                  <a:lnTo>
                    <a:pt x="2025001" y="19037"/>
                  </a:lnTo>
                  <a:lnTo>
                    <a:pt x="2026910" y="22210"/>
                  </a:lnTo>
                  <a:lnTo>
                    <a:pt x="2028819" y="26334"/>
                  </a:lnTo>
                  <a:lnTo>
                    <a:pt x="2030091" y="29824"/>
                  </a:lnTo>
                  <a:lnTo>
                    <a:pt x="2031364" y="33949"/>
                  </a:lnTo>
                  <a:lnTo>
                    <a:pt x="2031682" y="37757"/>
                  </a:lnTo>
                  <a:lnTo>
                    <a:pt x="2032000" y="41881"/>
                  </a:lnTo>
                  <a:lnTo>
                    <a:pt x="2031682" y="46006"/>
                  </a:lnTo>
                  <a:lnTo>
                    <a:pt x="2031046" y="49813"/>
                  </a:lnTo>
                  <a:lnTo>
                    <a:pt x="2030091" y="53938"/>
                  </a:lnTo>
                  <a:lnTo>
                    <a:pt x="2028819" y="57745"/>
                  </a:lnTo>
                  <a:lnTo>
                    <a:pt x="2026910" y="61553"/>
                  </a:lnTo>
                  <a:lnTo>
                    <a:pt x="2025001" y="65043"/>
                  </a:lnTo>
                  <a:lnTo>
                    <a:pt x="2022456" y="68533"/>
                  </a:lnTo>
                  <a:lnTo>
                    <a:pt x="2019592" y="71706"/>
                  </a:lnTo>
                  <a:lnTo>
                    <a:pt x="1637177" y="453081"/>
                  </a:lnTo>
                  <a:lnTo>
                    <a:pt x="1633995" y="455937"/>
                  </a:lnTo>
                  <a:lnTo>
                    <a:pt x="1630814" y="458158"/>
                  </a:lnTo>
                  <a:lnTo>
                    <a:pt x="1626996" y="460379"/>
                  </a:lnTo>
                  <a:lnTo>
                    <a:pt x="1623496" y="462283"/>
                  </a:lnTo>
                  <a:lnTo>
                    <a:pt x="1619360" y="463552"/>
                  </a:lnTo>
                  <a:lnTo>
                    <a:pt x="1615224" y="464186"/>
                  </a:lnTo>
                  <a:lnTo>
                    <a:pt x="1611407" y="465138"/>
                  </a:lnTo>
                  <a:lnTo>
                    <a:pt x="1607271" y="465138"/>
                  </a:lnTo>
                  <a:lnTo>
                    <a:pt x="1603135" y="465138"/>
                  </a:lnTo>
                  <a:lnTo>
                    <a:pt x="1599317" y="464186"/>
                  </a:lnTo>
                  <a:lnTo>
                    <a:pt x="1595181" y="463552"/>
                  </a:lnTo>
                  <a:lnTo>
                    <a:pt x="1591681" y="462283"/>
                  </a:lnTo>
                  <a:lnTo>
                    <a:pt x="1587864" y="460379"/>
                  </a:lnTo>
                  <a:lnTo>
                    <a:pt x="1584364" y="458158"/>
                  </a:lnTo>
                  <a:lnTo>
                    <a:pt x="1580864" y="455937"/>
                  </a:lnTo>
                  <a:lnTo>
                    <a:pt x="1577683" y="453081"/>
                  </a:lnTo>
                  <a:lnTo>
                    <a:pt x="1574819" y="449591"/>
                  </a:lnTo>
                  <a:lnTo>
                    <a:pt x="1572274" y="446418"/>
                  </a:lnTo>
                  <a:lnTo>
                    <a:pt x="1570047" y="442928"/>
                  </a:lnTo>
                  <a:lnTo>
                    <a:pt x="1568138" y="439121"/>
                  </a:lnTo>
                  <a:lnTo>
                    <a:pt x="1567184" y="435314"/>
                  </a:lnTo>
                  <a:lnTo>
                    <a:pt x="1565911" y="431189"/>
                  </a:lnTo>
                  <a:lnTo>
                    <a:pt x="1565275" y="427381"/>
                  </a:lnTo>
                  <a:lnTo>
                    <a:pt x="1565275" y="423257"/>
                  </a:lnTo>
                  <a:lnTo>
                    <a:pt x="1565275" y="419132"/>
                  </a:lnTo>
                  <a:lnTo>
                    <a:pt x="1565911" y="415007"/>
                  </a:lnTo>
                  <a:lnTo>
                    <a:pt x="1567184" y="411517"/>
                  </a:lnTo>
                  <a:lnTo>
                    <a:pt x="1568138" y="407393"/>
                  </a:lnTo>
                  <a:lnTo>
                    <a:pt x="1570047" y="403902"/>
                  </a:lnTo>
                  <a:lnTo>
                    <a:pt x="1572274" y="400095"/>
                  </a:lnTo>
                  <a:lnTo>
                    <a:pt x="1574819" y="396922"/>
                  </a:lnTo>
                  <a:lnTo>
                    <a:pt x="1577683" y="393749"/>
                  </a:lnTo>
                  <a:lnTo>
                    <a:pt x="1960098" y="12374"/>
                  </a:lnTo>
                  <a:lnTo>
                    <a:pt x="1962962" y="9518"/>
                  </a:lnTo>
                  <a:lnTo>
                    <a:pt x="1966779" y="6980"/>
                  </a:lnTo>
                  <a:lnTo>
                    <a:pt x="1970279" y="4759"/>
                  </a:lnTo>
                  <a:lnTo>
                    <a:pt x="1974097" y="2855"/>
                  </a:lnTo>
                  <a:lnTo>
                    <a:pt x="1977596" y="1903"/>
                  </a:lnTo>
                  <a:lnTo>
                    <a:pt x="1981732" y="634"/>
                  </a:lnTo>
                  <a:lnTo>
                    <a:pt x="1985550" y="0"/>
                  </a:lnTo>
                  <a:close/>
                </a:path>
              </a:pathLst>
            </a:custGeom>
            <a:solidFill>
              <a:srgbClr val="45BBCE"/>
            </a:solidFill>
            <a:ln>
              <a:noFill/>
            </a:ln>
            <a:extLst/>
          </p:spPr>
          <p:txBody>
            <a:bodyPr anchor="ctr">
              <a:scene3d>
                <a:camera prst="orthographicFront"/>
                <a:lightRig rig="threePt" dir="t"/>
              </a:scene3d>
              <a:sp3d contourW="12700">
                <a:contourClr>
                  <a:srgbClr val="FFFFFF"/>
                </a:contourClr>
              </a:sp3d>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endParaRPr>
            </a:p>
          </p:txBody>
        </p:sp>
      </p:grpSp>
      <p:grpSp>
        <p:nvGrpSpPr>
          <p:cNvPr id="51" name="组合 50"/>
          <p:cNvGrpSpPr/>
          <p:nvPr/>
        </p:nvGrpSpPr>
        <p:grpSpPr>
          <a:xfrm>
            <a:off x="8582713" y="4610885"/>
            <a:ext cx="453783" cy="409137"/>
            <a:chOff x="6032000" y="4347040"/>
            <a:chExt cx="506823" cy="456958"/>
          </a:xfrm>
        </p:grpSpPr>
        <p:sp>
          <p:nvSpPr>
            <p:cNvPr id="52" name="Freeform 5"/>
            <p:cNvSpPr>
              <a:spLocks/>
            </p:cNvSpPr>
            <p:nvPr/>
          </p:nvSpPr>
          <p:spPr bwMode="auto">
            <a:xfrm>
              <a:off x="6032000" y="4347040"/>
              <a:ext cx="506823" cy="45695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bg1"/>
            </a:solidFill>
            <a:ln w="9525" cap="flat">
              <a:no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black"/>
                </a:solidFill>
                <a:effectLst/>
                <a:uLnTx/>
                <a:uFillTx/>
              </a:endParaRPr>
            </a:p>
          </p:txBody>
        </p:sp>
        <p:sp>
          <p:nvSpPr>
            <p:cNvPr id="53" name="KSO_Shape"/>
            <p:cNvSpPr>
              <a:spLocks/>
            </p:cNvSpPr>
            <p:nvPr/>
          </p:nvSpPr>
          <p:spPr bwMode="auto">
            <a:xfrm>
              <a:off x="6149192" y="4427684"/>
              <a:ext cx="272438" cy="261540"/>
            </a:xfrm>
            <a:custGeom>
              <a:avLst/>
              <a:gdLst>
                <a:gd name="T0" fmla="*/ 1618108 w 3816350"/>
                <a:gd name="T1" fmla="*/ 3491708 h 3665538"/>
                <a:gd name="T2" fmla="*/ 3711914 w 3816350"/>
                <a:gd name="T3" fmla="*/ 3515947 h 3665538"/>
                <a:gd name="T4" fmla="*/ 1938033 w 3816350"/>
                <a:gd name="T5" fmla="*/ 3320852 h 3665538"/>
                <a:gd name="T6" fmla="*/ 2466975 w 3816350"/>
                <a:gd name="T7" fmla="*/ 3464378 h 3665538"/>
                <a:gd name="T8" fmla="*/ 1420823 w 3816350"/>
                <a:gd name="T9" fmla="*/ 3514907 h 3665538"/>
                <a:gd name="T10" fmla="*/ 1072366 w 3816350"/>
                <a:gd name="T11" fmla="*/ 3448171 h 3665538"/>
                <a:gd name="T12" fmla="*/ 350995 w 3816350"/>
                <a:gd name="T13" fmla="*/ 3613421 h 3665538"/>
                <a:gd name="T14" fmla="*/ 2826009 w 3816350"/>
                <a:gd name="T15" fmla="*/ 3416327 h 3665538"/>
                <a:gd name="T16" fmla="*/ 3710327 w 3816350"/>
                <a:gd name="T17" fmla="*/ 3553504 h 3665538"/>
                <a:gd name="T18" fmla="*/ 1625482 w 3816350"/>
                <a:gd name="T19" fmla="*/ 3379536 h 3665538"/>
                <a:gd name="T20" fmla="*/ 2426374 w 3816350"/>
                <a:gd name="T21" fmla="*/ 3213000 h 3665538"/>
                <a:gd name="T22" fmla="*/ 771525 w 3816350"/>
                <a:gd name="T23" fmla="*/ 3205163 h 3665538"/>
                <a:gd name="T24" fmla="*/ 1067953 w 3816350"/>
                <a:gd name="T25" fmla="*/ 3277053 h 3665538"/>
                <a:gd name="T26" fmla="*/ 784892 w 3816350"/>
                <a:gd name="T27" fmla="*/ 3451540 h 3665538"/>
                <a:gd name="T28" fmla="*/ 2490788 w 3816350"/>
                <a:gd name="T29" fmla="*/ 3116568 h 3665538"/>
                <a:gd name="T30" fmla="*/ 1449375 w 3816350"/>
                <a:gd name="T31" fmla="*/ 3307847 h 3665538"/>
                <a:gd name="T32" fmla="*/ 2434307 w 3816350"/>
                <a:gd name="T33" fmla="*/ 3163198 h 3665538"/>
                <a:gd name="T34" fmla="*/ 3783974 w 3816350"/>
                <a:gd name="T35" fmla="*/ 3278823 h 3665538"/>
                <a:gd name="T36" fmla="*/ 2635250 w 3816350"/>
                <a:gd name="T37" fmla="*/ 3206432 h 3665538"/>
                <a:gd name="T38" fmla="*/ 3815080 w 3816350"/>
                <a:gd name="T39" fmla="*/ 3040062 h 3665538"/>
                <a:gd name="T40" fmla="*/ 2866956 w 3816350"/>
                <a:gd name="T41" fmla="*/ 3006725 h 3665538"/>
                <a:gd name="T42" fmla="*/ 657993 w 3816350"/>
                <a:gd name="T43" fmla="*/ 3196983 h 3665538"/>
                <a:gd name="T44" fmla="*/ 872062 w 3816350"/>
                <a:gd name="T45" fmla="*/ 3214746 h 3665538"/>
                <a:gd name="T46" fmla="*/ 825374 w 3816350"/>
                <a:gd name="T47" fmla="*/ 2994614 h 3665538"/>
                <a:gd name="T48" fmla="*/ 1190307 w 3816350"/>
                <a:gd name="T49" fmla="*/ 3120223 h 3665538"/>
                <a:gd name="T50" fmla="*/ 273368 w 3816350"/>
                <a:gd name="T51" fmla="*/ 3120223 h 3665538"/>
                <a:gd name="T52" fmla="*/ 1472924 w 3816350"/>
                <a:gd name="T53" fmla="*/ 2958852 h 3665538"/>
                <a:gd name="T54" fmla="*/ 2445690 w 3816350"/>
                <a:gd name="T55" fmla="*/ 3096148 h 3665538"/>
                <a:gd name="T56" fmla="*/ 1403350 w 3816350"/>
                <a:gd name="T57" fmla="*/ 2909186 h 3665538"/>
                <a:gd name="T58" fmla="*/ 3767144 w 3816350"/>
                <a:gd name="T59" fmla="*/ 2880042 h 3665538"/>
                <a:gd name="T60" fmla="*/ 2660954 w 3816350"/>
                <a:gd name="T61" fmla="*/ 3062923 h 3665538"/>
                <a:gd name="T62" fmla="*/ 2077078 w 3816350"/>
                <a:gd name="T63" fmla="*/ 2755988 h 3665538"/>
                <a:gd name="T64" fmla="*/ 2064323 w 3816350"/>
                <a:gd name="T65" fmla="*/ 3023556 h 3665538"/>
                <a:gd name="T66" fmla="*/ 1553136 w 3816350"/>
                <a:gd name="T67" fmla="*/ 2926811 h 3665538"/>
                <a:gd name="T68" fmla="*/ 2489519 w 3816350"/>
                <a:gd name="T69" fmla="*/ 2707310 h 3665538"/>
                <a:gd name="T70" fmla="*/ 1846579 w 3816350"/>
                <a:gd name="T71" fmla="*/ 2621224 h 3665538"/>
                <a:gd name="T72" fmla="*/ 3411957 w 3816350"/>
                <a:gd name="T73" fmla="*/ 2738921 h 3665538"/>
                <a:gd name="T74" fmla="*/ 3080259 w 3816350"/>
                <a:gd name="T75" fmla="*/ 2936880 h 3665538"/>
                <a:gd name="T76" fmla="*/ 1829436 w 3816350"/>
                <a:gd name="T77" fmla="*/ 2582778 h 3665538"/>
                <a:gd name="T78" fmla="*/ 1856740 w 3816350"/>
                <a:gd name="T79" fmla="*/ 2801747 h 3665538"/>
                <a:gd name="T80" fmla="*/ 2088516 w 3816350"/>
                <a:gd name="T81" fmla="*/ 2619751 h 3665538"/>
                <a:gd name="T82" fmla="*/ 2403793 w 3816350"/>
                <a:gd name="T83" fmla="*/ 2645568 h 3665538"/>
                <a:gd name="T84" fmla="*/ 1545273 w 3816350"/>
                <a:gd name="T85" fmla="*/ 2758080 h 3665538"/>
                <a:gd name="T86" fmla="*/ 2737140 w 3816350"/>
                <a:gd name="T87" fmla="*/ 2576196 h 3665538"/>
                <a:gd name="T88" fmla="*/ 3655103 w 3816350"/>
                <a:gd name="T89" fmla="*/ 2636838 h 3665538"/>
                <a:gd name="T90" fmla="*/ 2771738 w 3816350"/>
                <a:gd name="T91" fmla="*/ 2448243 h 3665538"/>
                <a:gd name="T92" fmla="*/ 2989478 w 3816350"/>
                <a:gd name="T93" fmla="*/ 2307907 h 3665538"/>
                <a:gd name="T94" fmla="*/ 2867591 w 3816350"/>
                <a:gd name="T95" fmla="*/ 2234247 h 3665538"/>
                <a:gd name="T96" fmla="*/ 3696043 w 3816350"/>
                <a:gd name="T97" fmla="*/ 2367598 h 3665538"/>
                <a:gd name="T98" fmla="*/ 3314856 w 3816350"/>
                <a:gd name="T99" fmla="*/ 1892183 h 3665538"/>
                <a:gd name="T100" fmla="*/ 2974884 w 3816350"/>
                <a:gd name="T101" fmla="*/ 2068371 h 3665538"/>
                <a:gd name="T102" fmla="*/ 3799844 w 3816350"/>
                <a:gd name="T103" fmla="*/ 2062969 h 3665538"/>
                <a:gd name="T104" fmla="*/ 2637789 w 3816350"/>
                <a:gd name="T105" fmla="*/ 2027696 h 3665538"/>
                <a:gd name="T106" fmla="*/ 3189458 w 3816350"/>
                <a:gd name="T107" fmla="*/ 1697313 h 3665538"/>
                <a:gd name="T108" fmla="*/ 3015840 w 3816350"/>
                <a:gd name="T109" fmla="*/ 1948969 h 3665538"/>
                <a:gd name="T110" fmla="*/ 3354189 w 3816350"/>
                <a:gd name="T111" fmla="*/ 1860541 h 3665538"/>
                <a:gd name="T112" fmla="*/ 3468771 w 3816350"/>
                <a:gd name="T113" fmla="*/ 1695411 h 3665538"/>
                <a:gd name="T114" fmla="*/ 3173905 w 3816350"/>
                <a:gd name="T115" fmla="*/ 2035495 h 3665538"/>
                <a:gd name="T116" fmla="*/ 3074241 w 3816350"/>
                <a:gd name="T117" fmla="*/ 1681466 h 3665538"/>
                <a:gd name="T118" fmla="*/ 3386120 w 3816350"/>
                <a:gd name="T119" fmla="*/ 1131189 h 3665538"/>
                <a:gd name="T120" fmla="*/ 254975 w 3816350"/>
                <a:gd name="T121" fmla="*/ 2785759 h 3665538"/>
                <a:gd name="T122" fmla="*/ 1131353 w 3816350"/>
                <a:gd name="T123" fmla="*/ 1377803 h 3665538"/>
                <a:gd name="T124" fmla="*/ 2508155 w 3816350"/>
                <a:gd name="T125" fmla="*/ 314537 h 3665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16350" h="3665538">
                  <a:moveTo>
                    <a:pt x="1892592" y="3532067"/>
                  </a:moveTo>
                  <a:lnTo>
                    <a:pt x="1892592" y="3635348"/>
                  </a:lnTo>
                  <a:lnTo>
                    <a:pt x="1913877" y="3636302"/>
                  </a:lnTo>
                  <a:lnTo>
                    <a:pt x="1935480" y="3636302"/>
                  </a:lnTo>
                  <a:lnTo>
                    <a:pt x="1965343" y="3635666"/>
                  </a:lnTo>
                  <a:lnTo>
                    <a:pt x="1965343" y="3532385"/>
                  </a:lnTo>
                  <a:lnTo>
                    <a:pt x="1935480" y="3532703"/>
                  </a:lnTo>
                  <a:lnTo>
                    <a:pt x="1913877" y="3532703"/>
                  </a:lnTo>
                  <a:lnTo>
                    <a:pt x="1892592" y="3532067"/>
                  </a:lnTo>
                  <a:close/>
                  <a:moveTo>
                    <a:pt x="665284" y="3532067"/>
                  </a:moveTo>
                  <a:lnTo>
                    <a:pt x="665284" y="3635348"/>
                  </a:lnTo>
                  <a:lnTo>
                    <a:pt x="686575" y="3636302"/>
                  </a:lnTo>
                  <a:lnTo>
                    <a:pt x="708185" y="3636302"/>
                  </a:lnTo>
                  <a:lnTo>
                    <a:pt x="738374" y="3635666"/>
                  </a:lnTo>
                  <a:lnTo>
                    <a:pt x="738374" y="3532385"/>
                  </a:lnTo>
                  <a:lnTo>
                    <a:pt x="708185" y="3532703"/>
                  </a:lnTo>
                  <a:lnTo>
                    <a:pt x="686575" y="3532703"/>
                  </a:lnTo>
                  <a:lnTo>
                    <a:pt x="665284" y="3532067"/>
                  </a:lnTo>
                  <a:close/>
                  <a:moveTo>
                    <a:pt x="1746773" y="3519356"/>
                  </a:moveTo>
                  <a:lnTo>
                    <a:pt x="1746773" y="3623272"/>
                  </a:lnTo>
                  <a:lnTo>
                    <a:pt x="1764563" y="3625497"/>
                  </a:lnTo>
                  <a:lnTo>
                    <a:pt x="1782671" y="3628039"/>
                  </a:lnTo>
                  <a:lnTo>
                    <a:pt x="1800780" y="3629628"/>
                  </a:lnTo>
                  <a:lnTo>
                    <a:pt x="1819841" y="3631535"/>
                  </a:lnTo>
                  <a:lnTo>
                    <a:pt x="1819841" y="3527618"/>
                  </a:lnTo>
                  <a:lnTo>
                    <a:pt x="1800780" y="3526029"/>
                  </a:lnTo>
                  <a:lnTo>
                    <a:pt x="1782671" y="3524123"/>
                  </a:lnTo>
                  <a:lnTo>
                    <a:pt x="1764563" y="3521580"/>
                  </a:lnTo>
                  <a:lnTo>
                    <a:pt x="1746773" y="3519356"/>
                  </a:lnTo>
                  <a:close/>
                  <a:moveTo>
                    <a:pt x="519421" y="3519356"/>
                  </a:moveTo>
                  <a:lnTo>
                    <a:pt x="519421" y="3623272"/>
                  </a:lnTo>
                  <a:lnTo>
                    <a:pt x="537217" y="3625497"/>
                  </a:lnTo>
                  <a:lnTo>
                    <a:pt x="555330" y="3628039"/>
                  </a:lnTo>
                  <a:lnTo>
                    <a:pt x="573762" y="3629946"/>
                  </a:lnTo>
                  <a:lnTo>
                    <a:pt x="592511" y="3631535"/>
                  </a:lnTo>
                  <a:lnTo>
                    <a:pt x="592511" y="3527618"/>
                  </a:lnTo>
                  <a:lnTo>
                    <a:pt x="573762" y="3526029"/>
                  </a:lnTo>
                  <a:lnTo>
                    <a:pt x="555330" y="3524123"/>
                  </a:lnTo>
                  <a:lnTo>
                    <a:pt x="537217" y="3521580"/>
                  </a:lnTo>
                  <a:lnTo>
                    <a:pt x="519421" y="3519356"/>
                  </a:lnTo>
                  <a:close/>
                  <a:moveTo>
                    <a:pt x="3151360" y="3517220"/>
                  </a:moveTo>
                  <a:lnTo>
                    <a:pt x="3151360" y="3632118"/>
                  </a:lnTo>
                  <a:lnTo>
                    <a:pt x="3174848" y="3632755"/>
                  </a:lnTo>
                  <a:lnTo>
                    <a:pt x="3198972" y="3633073"/>
                  </a:lnTo>
                  <a:lnTo>
                    <a:pt x="3231983" y="3632755"/>
                  </a:lnTo>
                  <a:lnTo>
                    <a:pt x="3231983" y="3517539"/>
                  </a:lnTo>
                  <a:lnTo>
                    <a:pt x="3198972" y="3517857"/>
                  </a:lnTo>
                  <a:lnTo>
                    <a:pt x="3174848" y="3517539"/>
                  </a:lnTo>
                  <a:lnTo>
                    <a:pt x="3151360" y="3517220"/>
                  </a:lnTo>
                  <a:close/>
                  <a:moveTo>
                    <a:pt x="2989478" y="3502580"/>
                  </a:moveTo>
                  <a:lnTo>
                    <a:pt x="2989478" y="3618432"/>
                  </a:lnTo>
                  <a:lnTo>
                    <a:pt x="3009158" y="3620979"/>
                  </a:lnTo>
                  <a:lnTo>
                    <a:pt x="3029472" y="3623525"/>
                  </a:lnTo>
                  <a:lnTo>
                    <a:pt x="3049469" y="3625753"/>
                  </a:lnTo>
                  <a:lnTo>
                    <a:pt x="3070419" y="3627344"/>
                  </a:lnTo>
                  <a:lnTo>
                    <a:pt x="3070419" y="3512446"/>
                  </a:lnTo>
                  <a:lnTo>
                    <a:pt x="3049469" y="3510537"/>
                  </a:lnTo>
                  <a:lnTo>
                    <a:pt x="3029472" y="3507990"/>
                  </a:lnTo>
                  <a:lnTo>
                    <a:pt x="3009158" y="3505763"/>
                  </a:lnTo>
                  <a:lnTo>
                    <a:pt x="2989478" y="3502580"/>
                  </a:lnTo>
                  <a:close/>
                  <a:moveTo>
                    <a:pt x="1600953" y="3486306"/>
                  </a:moveTo>
                  <a:lnTo>
                    <a:pt x="1600953" y="3591494"/>
                  </a:lnTo>
                  <a:lnTo>
                    <a:pt x="1618744" y="3596578"/>
                  </a:lnTo>
                  <a:lnTo>
                    <a:pt x="1636217" y="3601345"/>
                  </a:lnTo>
                  <a:lnTo>
                    <a:pt x="1654960" y="3606112"/>
                  </a:lnTo>
                  <a:lnTo>
                    <a:pt x="1673704" y="3610243"/>
                  </a:lnTo>
                  <a:lnTo>
                    <a:pt x="1673704" y="3506009"/>
                  </a:lnTo>
                  <a:lnTo>
                    <a:pt x="1654960" y="3501242"/>
                  </a:lnTo>
                  <a:lnTo>
                    <a:pt x="1636217" y="3496475"/>
                  </a:lnTo>
                  <a:lnTo>
                    <a:pt x="1618108" y="3491708"/>
                  </a:lnTo>
                  <a:lnTo>
                    <a:pt x="1600953" y="3486306"/>
                  </a:lnTo>
                  <a:close/>
                  <a:moveTo>
                    <a:pt x="373875" y="3486306"/>
                  </a:moveTo>
                  <a:lnTo>
                    <a:pt x="373875" y="3591494"/>
                  </a:lnTo>
                  <a:lnTo>
                    <a:pt x="391353" y="3596578"/>
                  </a:lnTo>
                  <a:lnTo>
                    <a:pt x="409149" y="3601345"/>
                  </a:lnTo>
                  <a:lnTo>
                    <a:pt x="427581" y="3606112"/>
                  </a:lnTo>
                  <a:lnTo>
                    <a:pt x="446648" y="3610243"/>
                  </a:lnTo>
                  <a:lnTo>
                    <a:pt x="446648" y="3506009"/>
                  </a:lnTo>
                  <a:lnTo>
                    <a:pt x="427581" y="3501242"/>
                  </a:lnTo>
                  <a:lnTo>
                    <a:pt x="409149" y="3496475"/>
                  </a:lnTo>
                  <a:lnTo>
                    <a:pt x="390718" y="3491708"/>
                  </a:lnTo>
                  <a:lnTo>
                    <a:pt x="373875" y="3486306"/>
                  </a:lnTo>
                  <a:close/>
                  <a:moveTo>
                    <a:pt x="2827597" y="3465978"/>
                  </a:moveTo>
                  <a:lnTo>
                    <a:pt x="2827597" y="3583104"/>
                  </a:lnTo>
                  <a:lnTo>
                    <a:pt x="2846959" y="3589151"/>
                  </a:lnTo>
                  <a:lnTo>
                    <a:pt x="2866956" y="3594243"/>
                  </a:lnTo>
                  <a:lnTo>
                    <a:pt x="2887588" y="3599336"/>
                  </a:lnTo>
                  <a:lnTo>
                    <a:pt x="2908220" y="3604110"/>
                  </a:lnTo>
                  <a:lnTo>
                    <a:pt x="2908220" y="3487939"/>
                  </a:lnTo>
                  <a:lnTo>
                    <a:pt x="2887588" y="3482847"/>
                  </a:lnTo>
                  <a:lnTo>
                    <a:pt x="2866956" y="3477436"/>
                  </a:lnTo>
                  <a:lnTo>
                    <a:pt x="2846959" y="3472025"/>
                  </a:lnTo>
                  <a:lnTo>
                    <a:pt x="2827597" y="3465978"/>
                  </a:lnTo>
                  <a:close/>
                  <a:moveTo>
                    <a:pt x="2402802" y="3447218"/>
                  </a:moveTo>
                  <a:lnTo>
                    <a:pt x="2397719" y="3450714"/>
                  </a:lnTo>
                  <a:lnTo>
                    <a:pt x="2391365" y="3453891"/>
                  </a:lnTo>
                  <a:lnTo>
                    <a:pt x="2383740" y="3457387"/>
                  </a:lnTo>
                  <a:lnTo>
                    <a:pt x="2376433" y="3460565"/>
                  </a:lnTo>
                  <a:lnTo>
                    <a:pt x="2347841" y="3472005"/>
                  </a:lnTo>
                  <a:lnTo>
                    <a:pt x="2347841" y="3562893"/>
                  </a:lnTo>
                  <a:lnTo>
                    <a:pt x="2355784" y="3558761"/>
                  </a:lnTo>
                  <a:lnTo>
                    <a:pt x="2363408" y="3554630"/>
                  </a:lnTo>
                  <a:lnTo>
                    <a:pt x="2371033" y="3550181"/>
                  </a:lnTo>
                  <a:lnTo>
                    <a:pt x="2378340" y="3545414"/>
                  </a:lnTo>
                  <a:lnTo>
                    <a:pt x="2385329" y="3540648"/>
                  </a:lnTo>
                  <a:lnTo>
                    <a:pt x="2391683" y="3535881"/>
                  </a:lnTo>
                  <a:lnTo>
                    <a:pt x="2397719" y="3531114"/>
                  </a:lnTo>
                  <a:lnTo>
                    <a:pt x="2402802" y="3526983"/>
                  </a:lnTo>
                  <a:lnTo>
                    <a:pt x="2402802" y="3447218"/>
                  </a:lnTo>
                  <a:close/>
                  <a:moveTo>
                    <a:pt x="1175646" y="3447218"/>
                  </a:moveTo>
                  <a:lnTo>
                    <a:pt x="1170561" y="3450714"/>
                  </a:lnTo>
                  <a:lnTo>
                    <a:pt x="1164205" y="3453891"/>
                  </a:lnTo>
                  <a:lnTo>
                    <a:pt x="1156578" y="3457387"/>
                  </a:lnTo>
                  <a:lnTo>
                    <a:pt x="1149269" y="3460565"/>
                  </a:lnTo>
                  <a:lnTo>
                    <a:pt x="1120669" y="3472005"/>
                  </a:lnTo>
                  <a:lnTo>
                    <a:pt x="1120669" y="3562893"/>
                  </a:lnTo>
                  <a:lnTo>
                    <a:pt x="1128613" y="3558761"/>
                  </a:lnTo>
                  <a:lnTo>
                    <a:pt x="1136240" y="3554630"/>
                  </a:lnTo>
                  <a:lnTo>
                    <a:pt x="1144185" y="3550181"/>
                  </a:lnTo>
                  <a:lnTo>
                    <a:pt x="1151176" y="3545414"/>
                  </a:lnTo>
                  <a:lnTo>
                    <a:pt x="1158167" y="3540648"/>
                  </a:lnTo>
                  <a:lnTo>
                    <a:pt x="1164523" y="3535881"/>
                  </a:lnTo>
                  <a:lnTo>
                    <a:pt x="1170561" y="3531114"/>
                  </a:lnTo>
                  <a:lnTo>
                    <a:pt x="1175646" y="3526347"/>
                  </a:lnTo>
                  <a:lnTo>
                    <a:pt x="1175646" y="3447218"/>
                  </a:lnTo>
                  <a:close/>
                  <a:moveTo>
                    <a:pt x="3717945" y="3422692"/>
                  </a:moveTo>
                  <a:lnTo>
                    <a:pt x="3711914" y="3426193"/>
                  </a:lnTo>
                  <a:lnTo>
                    <a:pt x="3704931" y="3430013"/>
                  </a:lnTo>
                  <a:lnTo>
                    <a:pt x="3696678" y="3433832"/>
                  </a:lnTo>
                  <a:lnTo>
                    <a:pt x="3688425" y="3437651"/>
                  </a:lnTo>
                  <a:lnTo>
                    <a:pt x="3671285" y="3444335"/>
                  </a:lnTo>
                  <a:lnTo>
                    <a:pt x="3656684" y="3450064"/>
                  </a:lnTo>
                  <a:lnTo>
                    <a:pt x="3656684" y="3551276"/>
                  </a:lnTo>
                  <a:lnTo>
                    <a:pt x="3665254" y="3546820"/>
                  </a:lnTo>
                  <a:lnTo>
                    <a:pt x="3674142" y="3542046"/>
                  </a:lnTo>
                  <a:lnTo>
                    <a:pt x="3682394" y="3537272"/>
                  </a:lnTo>
                  <a:lnTo>
                    <a:pt x="3690647" y="3532179"/>
                  </a:lnTo>
                  <a:lnTo>
                    <a:pt x="3698582" y="3526769"/>
                  </a:lnTo>
                  <a:lnTo>
                    <a:pt x="3705566" y="3521358"/>
                  </a:lnTo>
                  <a:lnTo>
                    <a:pt x="3711914" y="3515947"/>
                  </a:lnTo>
                  <a:lnTo>
                    <a:pt x="3717945" y="3510855"/>
                  </a:lnTo>
                  <a:lnTo>
                    <a:pt x="3717945" y="3422692"/>
                  </a:lnTo>
                  <a:close/>
                  <a:moveTo>
                    <a:pt x="1455133" y="3410672"/>
                  </a:moveTo>
                  <a:lnTo>
                    <a:pt x="1455133" y="3516813"/>
                  </a:lnTo>
                  <a:lnTo>
                    <a:pt x="1457675" y="3519674"/>
                  </a:lnTo>
                  <a:lnTo>
                    <a:pt x="1460216" y="3522534"/>
                  </a:lnTo>
                  <a:lnTo>
                    <a:pt x="1466888" y="3528572"/>
                  </a:lnTo>
                  <a:lnTo>
                    <a:pt x="1475466" y="3534610"/>
                  </a:lnTo>
                  <a:lnTo>
                    <a:pt x="1484679" y="3540965"/>
                  </a:lnTo>
                  <a:lnTo>
                    <a:pt x="1495162" y="3547639"/>
                  </a:lnTo>
                  <a:lnTo>
                    <a:pt x="1505964" y="3553677"/>
                  </a:lnTo>
                  <a:lnTo>
                    <a:pt x="1517083" y="3559715"/>
                  </a:lnTo>
                  <a:lnTo>
                    <a:pt x="1528202" y="3564799"/>
                  </a:lnTo>
                  <a:lnTo>
                    <a:pt x="1528202" y="3457387"/>
                  </a:lnTo>
                  <a:lnTo>
                    <a:pt x="1517083" y="3452302"/>
                  </a:lnTo>
                  <a:lnTo>
                    <a:pt x="1506917" y="3446582"/>
                  </a:lnTo>
                  <a:lnTo>
                    <a:pt x="1497068" y="3441180"/>
                  </a:lnTo>
                  <a:lnTo>
                    <a:pt x="1487538" y="3435142"/>
                  </a:lnTo>
                  <a:lnTo>
                    <a:pt x="1478960" y="3429422"/>
                  </a:lnTo>
                  <a:lnTo>
                    <a:pt x="1470700" y="3423384"/>
                  </a:lnTo>
                  <a:lnTo>
                    <a:pt x="1462758" y="3417028"/>
                  </a:lnTo>
                  <a:lnTo>
                    <a:pt x="1455133" y="3410672"/>
                  </a:lnTo>
                  <a:close/>
                  <a:moveTo>
                    <a:pt x="227694" y="3410672"/>
                  </a:moveTo>
                  <a:lnTo>
                    <a:pt x="227694" y="3516813"/>
                  </a:lnTo>
                  <a:lnTo>
                    <a:pt x="230237" y="3519674"/>
                  </a:lnTo>
                  <a:lnTo>
                    <a:pt x="233097" y="3522534"/>
                  </a:lnTo>
                  <a:lnTo>
                    <a:pt x="239770" y="3528572"/>
                  </a:lnTo>
                  <a:lnTo>
                    <a:pt x="248033" y="3534610"/>
                  </a:lnTo>
                  <a:lnTo>
                    <a:pt x="257566" y="3540965"/>
                  </a:lnTo>
                  <a:lnTo>
                    <a:pt x="267735" y="3547639"/>
                  </a:lnTo>
                  <a:lnTo>
                    <a:pt x="278858" y="3553677"/>
                  </a:lnTo>
                  <a:lnTo>
                    <a:pt x="289662" y="3559715"/>
                  </a:lnTo>
                  <a:lnTo>
                    <a:pt x="300785" y="3564799"/>
                  </a:lnTo>
                  <a:lnTo>
                    <a:pt x="300785" y="3457387"/>
                  </a:lnTo>
                  <a:lnTo>
                    <a:pt x="289662" y="3452302"/>
                  </a:lnTo>
                  <a:lnTo>
                    <a:pt x="279493" y="3446582"/>
                  </a:lnTo>
                  <a:lnTo>
                    <a:pt x="269642" y="3441180"/>
                  </a:lnTo>
                  <a:lnTo>
                    <a:pt x="260108" y="3435142"/>
                  </a:lnTo>
                  <a:lnTo>
                    <a:pt x="251528" y="3429422"/>
                  </a:lnTo>
                  <a:lnTo>
                    <a:pt x="243266" y="3423384"/>
                  </a:lnTo>
                  <a:lnTo>
                    <a:pt x="235321" y="3417028"/>
                  </a:lnTo>
                  <a:lnTo>
                    <a:pt x="227694" y="3410672"/>
                  </a:lnTo>
                  <a:close/>
                  <a:moveTo>
                    <a:pt x="2665715" y="3381953"/>
                  </a:moveTo>
                  <a:lnTo>
                    <a:pt x="2665715" y="3500670"/>
                  </a:lnTo>
                  <a:lnTo>
                    <a:pt x="2668254" y="3503216"/>
                  </a:lnTo>
                  <a:lnTo>
                    <a:pt x="2671429" y="3506399"/>
                  </a:lnTo>
                  <a:lnTo>
                    <a:pt x="2678729" y="3512765"/>
                  </a:lnTo>
                  <a:lnTo>
                    <a:pt x="2687934" y="3519767"/>
                  </a:lnTo>
                  <a:lnTo>
                    <a:pt x="2698726" y="3527087"/>
                  </a:lnTo>
                  <a:lnTo>
                    <a:pt x="2710153" y="3534089"/>
                  </a:lnTo>
                  <a:lnTo>
                    <a:pt x="2722215" y="3541409"/>
                  </a:lnTo>
                  <a:lnTo>
                    <a:pt x="2734594" y="3547457"/>
                  </a:lnTo>
                  <a:lnTo>
                    <a:pt x="2746656" y="3553504"/>
                  </a:lnTo>
                  <a:lnTo>
                    <a:pt x="2746656" y="3434150"/>
                  </a:lnTo>
                  <a:lnTo>
                    <a:pt x="2734594" y="3428103"/>
                  </a:lnTo>
                  <a:lnTo>
                    <a:pt x="2723167" y="3422374"/>
                  </a:lnTo>
                  <a:lnTo>
                    <a:pt x="2712058" y="3416009"/>
                  </a:lnTo>
                  <a:lnTo>
                    <a:pt x="2701583" y="3409325"/>
                  </a:lnTo>
                  <a:lnTo>
                    <a:pt x="2691743" y="3402959"/>
                  </a:lnTo>
                  <a:lnTo>
                    <a:pt x="2682538" y="3396276"/>
                  </a:lnTo>
                  <a:lnTo>
                    <a:pt x="2673650" y="3388955"/>
                  </a:lnTo>
                  <a:lnTo>
                    <a:pt x="2665715" y="3381953"/>
                  </a:lnTo>
                  <a:close/>
                  <a:moveTo>
                    <a:pt x="1916773" y="3320218"/>
                  </a:moveTo>
                  <a:lnTo>
                    <a:pt x="1916773" y="3423312"/>
                  </a:lnTo>
                  <a:lnTo>
                    <a:pt x="1938033" y="3423629"/>
                  </a:lnTo>
                  <a:lnTo>
                    <a:pt x="1959928" y="3424263"/>
                  </a:lnTo>
                  <a:lnTo>
                    <a:pt x="1989755" y="3423629"/>
                  </a:lnTo>
                  <a:lnTo>
                    <a:pt x="1989755" y="3320535"/>
                  </a:lnTo>
                  <a:lnTo>
                    <a:pt x="1959293" y="3320852"/>
                  </a:lnTo>
                  <a:lnTo>
                    <a:pt x="1938033" y="3320852"/>
                  </a:lnTo>
                  <a:lnTo>
                    <a:pt x="1916773" y="3320218"/>
                  </a:lnTo>
                  <a:close/>
                  <a:moveTo>
                    <a:pt x="1404938" y="3314700"/>
                  </a:moveTo>
                  <a:lnTo>
                    <a:pt x="1408115" y="3320420"/>
                  </a:lnTo>
                  <a:lnTo>
                    <a:pt x="1411928" y="3325505"/>
                  </a:lnTo>
                  <a:lnTo>
                    <a:pt x="1415740" y="3330590"/>
                  </a:lnTo>
                  <a:lnTo>
                    <a:pt x="1419552" y="3335992"/>
                  </a:lnTo>
                  <a:lnTo>
                    <a:pt x="1424000" y="3340759"/>
                  </a:lnTo>
                  <a:lnTo>
                    <a:pt x="1428447" y="3346161"/>
                  </a:lnTo>
                  <a:lnTo>
                    <a:pt x="1438296" y="3356013"/>
                  </a:lnTo>
                  <a:lnTo>
                    <a:pt x="1448780" y="3365229"/>
                  </a:lnTo>
                  <a:lnTo>
                    <a:pt x="1460852" y="3374444"/>
                  </a:lnTo>
                  <a:lnTo>
                    <a:pt x="1472924" y="3383025"/>
                  </a:lnTo>
                  <a:lnTo>
                    <a:pt x="1486267" y="3391287"/>
                  </a:lnTo>
                  <a:lnTo>
                    <a:pt x="1500563" y="3399550"/>
                  </a:lnTo>
                  <a:lnTo>
                    <a:pt x="1515494" y="3407494"/>
                  </a:lnTo>
                  <a:lnTo>
                    <a:pt x="1531061" y="3415121"/>
                  </a:lnTo>
                  <a:lnTo>
                    <a:pt x="1547263" y="3422113"/>
                  </a:lnTo>
                  <a:lnTo>
                    <a:pt x="1564101" y="3428786"/>
                  </a:lnTo>
                  <a:lnTo>
                    <a:pt x="1581574" y="3435142"/>
                  </a:lnTo>
                  <a:lnTo>
                    <a:pt x="1599682" y="3441498"/>
                  </a:lnTo>
                  <a:lnTo>
                    <a:pt x="1618108" y="3447218"/>
                  </a:lnTo>
                  <a:lnTo>
                    <a:pt x="1637170" y="3452620"/>
                  </a:lnTo>
                  <a:lnTo>
                    <a:pt x="1656866" y="3457705"/>
                  </a:lnTo>
                  <a:lnTo>
                    <a:pt x="1676881" y="3462472"/>
                  </a:lnTo>
                  <a:lnTo>
                    <a:pt x="1697213" y="3466921"/>
                  </a:lnTo>
                  <a:lnTo>
                    <a:pt x="1718180" y="3471052"/>
                  </a:lnTo>
                  <a:lnTo>
                    <a:pt x="1738830" y="3474865"/>
                  </a:lnTo>
                  <a:lnTo>
                    <a:pt x="1760116" y="3478361"/>
                  </a:lnTo>
                  <a:lnTo>
                    <a:pt x="1782036" y="3480903"/>
                  </a:lnTo>
                  <a:lnTo>
                    <a:pt x="1803639" y="3483763"/>
                  </a:lnTo>
                  <a:lnTo>
                    <a:pt x="1825877" y="3486306"/>
                  </a:lnTo>
                  <a:lnTo>
                    <a:pt x="1847798" y="3488213"/>
                  </a:lnTo>
                  <a:lnTo>
                    <a:pt x="1870036" y="3489801"/>
                  </a:lnTo>
                  <a:lnTo>
                    <a:pt x="1891957" y="3490755"/>
                  </a:lnTo>
                  <a:lnTo>
                    <a:pt x="1914513" y="3492026"/>
                  </a:lnTo>
                  <a:lnTo>
                    <a:pt x="1936751" y="3492344"/>
                  </a:lnTo>
                  <a:lnTo>
                    <a:pt x="1959307" y="3492979"/>
                  </a:lnTo>
                  <a:lnTo>
                    <a:pt x="1978051" y="3492344"/>
                  </a:lnTo>
                  <a:lnTo>
                    <a:pt x="1996794" y="3492026"/>
                  </a:lnTo>
                  <a:lnTo>
                    <a:pt x="2015538" y="3491708"/>
                  </a:lnTo>
                  <a:lnTo>
                    <a:pt x="2034599" y="3490437"/>
                  </a:lnTo>
                  <a:lnTo>
                    <a:pt x="2053025" y="3489801"/>
                  </a:lnTo>
                  <a:lnTo>
                    <a:pt x="2071769" y="3488213"/>
                  </a:lnTo>
                  <a:lnTo>
                    <a:pt x="2090513" y="3486624"/>
                  </a:lnTo>
                  <a:lnTo>
                    <a:pt x="2108621" y="3484717"/>
                  </a:lnTo>
                  <a:lnTo>
                    <a:pt x="2127365" y="3482492"/>
                  </a:lnTo>
                  <a:lnTo>
                    <a:pt x="2145473" y="3480268"/>
                  </a:lnTo>
                  <a:lnTo>
                    <a:pt x="2163581" y="3477408"/>
                  </a:lnTo>
                  <a:lnTo>
                    <a:pt x="2181372" y="3474865"/>
                  </a:lnTo>
                  <a:lnTo>
                    <a:pt x="2199163" y="3471688"/>
                  </a:lnTo>
                  <a:lnTo>
                    <a:pt x="2216318" y="3468510"/>
                  </a:lnTo>
                  <a:lnTo>
                    <a:pt x="2233473" y="3464696"/>
                  </a:lnTo>
                  <a:lnTo>
                    <a:pt x="2250311" y="3460883"/>
                  </a:lnTo>
                  <a:lnTo>
                    <a:pt x="2266830" y="3457069"/>
                  </a:lnTo>
                  <a:lnTo>
                    <a:pt x="2283668" y="3452620"/>
                  </a:lnTo>
                  <a:lnTo>
                    <a:pt x="2299235" y="3448171"/>
                  </a:lnTo>
                  <a:lnTo>
                    <a:pt x="2315119" y="3443404"/>
                  </a:lnTo>
                  <a:lnTo>
                    <a:pt x="2330051" y="3438320"/>
                  </a:lnTo>
                  <a:lnTo>
                    <a:pt x="2344982" y="3432917"/>
                  </a:lnTo>
                  <a:lnTo>
                    <a:pt x="2359278" y="3427833"/>
                  </a:lnTo>
                  <a:lnTo>
                    <a:pt x="2373574" y="3421795"/>
                  </a:lnTo>
                  <a:lnTo>
                    <a:pt x="2386917" y="3415757"/>
                  </a:lnTo>
                  <a:lnTo>
                    <a:pt x="2399942" y="3409719"/>
                  </a:lnTo>
                  <a:lnTo>
                    <a:pt x="2412650" y="3403363"/>
                  </a:lnTo>
                  <a:lnTo>
                    <a:pt x="2424722" y="3396690"/>
                  </a:lnTo>
                  <a:lnTo>
                    <a:pt x="2436159" y="3389380"/>
                  </a:lnTo>
                  <a:lnTo>
                    <a:pt x="2446961" y="3382389"/>
                  </a:lnTo>
                  <a:lnTo>
                    <a:pt x="2457444" y="3375080"/>
                  </a:lnTo>
                  <a:lnTo>
                    <a:pt x="2466975" y="3367453"/>
                  </a:lnTo>
                  <a:lnTo>
                    <a:pt x="2466975" y="3464378"/>
                  </a:lnTo>
                  <a:lnTo>
                    <a:pt x="2466657" y="3464696"/>
                  </a:lnTo>
                  <a:lnTo>
                    <a:pt x="2466340" y="3472641"/>
                  </a:lnTo>
                  <a:lnTo>
                    <a:pt x="2466022" y="3477408"/>
                  </a:lnTo>
                  <a:lnTo>
                    <a:pt x="2464751" y="3482492"/>
                  </a:lnTo>
                  <a:lnTo>
                    <a:pt x="2463480" y="3487895"/>
                  </a:lnTo>
                  <a:lnTo>
                    <a:pt x="2461892" y="3492344"/>
                  </a:lnTo>
                  <a:lnTo>
                    <a:pt x="2459986" y="3497111"/>
                  </a:lnTo>
                  <a:lnTo>
                    <a:pt x="2457444" y="3501877"/>
                  </a:lnTo>
                  <a:lnTo>
                    <a:pt x="2455220" y="3506962"/>
                  </a:lnTo>
                  <a:lnTo>
                    <a:pt x="2452361" y="3511729"/>
                  </a:lnTo>
                  <a:lnTo>
                    <a:pt x="2449184" y="3516178"/>
                  </a:lnTo>
                  <a:lnTo>
                    <a:pt x="2445690" y="3520945"/>
                  </a:lnTo>
                  <a:lnTo>
                    <a:pt x="2441878" y="3525712"/>
                  </a:lnTo>
                  <a:lnTo>
                    <a:pt x="2437748" y="3529843"/>
                  </a:lnTo>
                  <a:lnTo>
                    <a:pt x="2429170" y="3539059"/>
                  </a:lnTo>
                  <a:lnTo>
                    <a:pt x="2419322" y="3547639"/>
                  </a:lnTo>
                  <a:lnTo>
                    <a:pt x="2408202" y="3556537"/>
                  </a:lnTo>
                  <a:lnTo>
                    <a:pt x="2396130" y="3564799"/>
                  </a:lnTo>
                  <a:lnTo>
                    <a:pt x="2383423" y="3572744"/>
                  </a:lnTo>
                  <a:lnTo>
                    <a:pt x="2369127" y="3580689"/>
                  </a:lnTo>
                  <a:lnTo>
                    <a:pt x="2354195" y="3587998"/>
                  </a:lnTo>
                  <a:lnTo>
                    <a:pt x="2338311" y="3595625"/>
                  </a:lnTo>
                  <a:lnTo>
                    <a:pt x="2321791" y="3602298"/>
                  </a:lnTo>
                  <a:lnTo>
                    <a:pt x="2304636" y="3608972"/>
                  </a:lnTo>
                  <a:lnTo>
                    <a:pt x="2285892" y="3615328"/>
                  </a:lnTo>
                  <a:lnTo>
                    <a:pt x="2266830" y="3621683"/>
                  </a:lnTo>
                  <a:lnTo>
                    <a:pt x="2247134" y="3627086"/>
                  </a:lnTo>
                  <a:lnTo>
                    <a:pt x="2226802" y="3632806"/>
                  </a:lnTo>
                  <a:lnTo>
                    <a:pt x="2205516" y="3637255"/>
                  </a:lnTo>
                  <a:lnTo>
                    <a:pt x="2183278" y="3642022"/>
                  </a:lnTo>
                  <a:lnTo>
                    <a:pt x="2160722" y="3646471"/>
                  </a:lnTo>
                  <a:lnTo>
                    <a:pt x="2137848" y="3649967"/>
                  </a:lnTo>
                  <a:lnTo>
                    <a:pt x="2114340" y="3653462"/>
                  </a:lnTo>
                  <a:lnTo>
                    <a:pt x="2089877" y="3656640"/>
                  </a:lnTo>
                  <a:lnTo>
                    <a:pt x="2065415" y="3659182"/>
                  </a:lnTo>
                  <a:lnTo>
                    <a:pt x="2040000" y="3661407"/>
                  </a:lnTo>
                  <a:lnTo>
                    <a:pt x="2014267" y="3662996"/>
                  </a:lnTo>
                  <a:lnTo>
                    <a:pt x="1988217" y="3664267"/>
                  </a:lnTo>
                  <a:lnTo>
                    <a:pt x="1962166" y="3664903"/>
                  </a:lnTo>
                  <a:lnTo>
                    <a:pt x="1935480" y="3665538"/>
                  </a:lnTo>
                  <a:lnTo>
                    <a:pt x="1908159" y="3664903"/>
                  </a:lnTo>
                  <a:lnTo>
                    <a:pt x="1881155" y="3664267"/>
                  </a:lnTo>
                  <a:lnTo>
                    <a:pt x="1854469" y="3662996"/>
                  </a:lnTo>
                  <a:lnTo>
                    <a:pt x="1828419" y="3661089"/>
                  </a:lnTo>
                  <a:lnTo>
                    <a:pt x="1803004" y="3659182"/>
                  </a:lnTo>
                  <a:lnTo>
                    <a:pt x="1777588" y="3656322"/>
                  </a:lnTo>
                  <a:lnTo>
                    <a:pt x="1752809" y="3653145"/>
                  </a:lnTo>
                  <a:lnTo>
                    <a:pt x="1728664" y="3649649"/>
                  </a:lnTo>
                  <a:lnTo>
                    <a:pt x="1705155" y="3645835"/>
                  </a:lnTo>
                  <a:lnTo>
                    <a:pt x="1682282" y="3641069"/>
                  </a:lnTo>
                  <a:lnTo>
                    <a:pt x="1660043" y="3636302"/>
                  </a:lnTo>
                  <a:lnTo>
                    <a:pt x="1638440" y="3631217"/>
                  </a:lnTo>
                  <a:lnTo>
                    <a:pt x="1617791" y="3625497"/>
                  </a:lnTo>
                  <a:lnTo>
                    <a:pt x="1597776" y="3619777"/>
                  </a:lnTo>
                  <a:lnTo>
                    <a:pt x="1578397" y="3613421"/>
                  </a:lnTo>
                  <a:lnTo>
                    <a:pt x="1559653" y="3606747"/>
                  </a:lnTo>
                  <a:lnTo>
                    <a:pt x="1542498" y="3599438"/>
                  </a:lnTo>
                  <a:lnTo>
                    <a:pt x="1525343" y="3592447"/>
                  </a:lnTo>
                  <a:lnTo>
                    <a:pt x="1509776" y="3584820"/>
                  </a:lnTo>
                  <a:lnTo>
                    <a:pt x="1495162" y="3576875"/>
                  </a:lnTo>
                  <a:lnTo>
                    <a:pt x="1481184" y="3568613"/>
                  </a:lnTo>
                  <a:lnTo>
                    <a:pt x="1468159" y="3560350"/>
                  </a:lnTo>
                  <a:lnTo>
                    <a:pt x="1456404" y="3551770"/>
                  </a:lnTo>
                  <a:lnTo>
                    <a:pt x="1445603" y="3542554"/>
                  </a:lnTo>
                  <a:lnTo>
                    <a:pt x="1440837" y="3538423"/>
                  </a:lnTo>
                  <a:lnTo>
                    <a:pt x="1436390" y="3533656"/>
                  </a:lnTo>
                  <a:lnTo>
                    <a:pt x="1431942" y="3529207"/>
                  </a:lnTo>
                  <a:lnTo>
                    <a:pt x="1428130" y="3524440"/>
                  </a:lnTo>
                  <a:lnTo>
                    <a:pt x="1424318" y="3519674"/>
                  </a:lnTo>
                  <a:lnTo>
                    <a:pt x="1420823" y="3514907"/>
                  </a:lnTo>
                  <a:lnTo>
                    <a:pt x="1417646" y="3510140"/>
                  </a:lnTo>
                  <a:lnTo>
                    <a:pt x="1415105" y="3505055"/>
                  </a:lnTo>
                  <a:lnTo>
                    <a:pt x="1412563" y="3500288"/>
                  </a:lnTo>
                  <a:lnTo>
                    <a:pt x="1410339" y="3495204"/>
                  </a:lnTo>
                  <a:lnTo>
                    <a:pt x="1408115" y="3490437"/>
                  </a:lnTo>
                  <a:lnTo>
                    <a:pt x="1407162" y="3485352"/>
                  </a:lnTo>
                  <a:lnTo>
                    <a:pt x="1405892" y="3480268"/>
                  </a:lnTo>
                  <a:lnTo>
                    <a:pt x="1404621" y="3475183"/>
                  </a:lnTo>
                  <a:lnTo>
                    <a:pt x="1404303" y="3470099"/>
                  </a:lnTo>
                  <a:lnTo>
                    <a:pt x="1404303" y="3464696"/>
                  </a:lnTo>
                  <a:lnTo>
                    <a:pt x="1403350" y="3464696"/>
                  </a:lnTo>
                  <a:lnTo>
                    <a:pt x="1403350" y="3333132"/>
                  </a:lnTo>
                  <a:lnTo>
                    <a:pt x="1403350" y="3329318"/>
                  </a:lnTo>
                  <a:lnTo>
                    <a:pt x="1403985" y="3322327"/>
                  </a:lnTo>
                  <a:lnTo>
                    <a:pt x="1404938" y="3314700"/>
                  </a:lnTo>
                  <a:close/>
                  <a:moveTo>
                    <a:pt x="177802" y="3314700"/>
                  </a:moveTo>
                  <a:lnTo>
                    <a:pt x="180980" y="3320420"/>
                  </a:lnTo>
                  <a:lnTo>
                    <a:pt x="184476" y="3325505"/>
                  </a:lnTo>
                  <a:lnTo>
                    <a:pt x="188289" y="3330590"/>
                  </a:lnTo>
                  <a:lnTo>
                    <a:pt x="192420" y="3335992"/>
                  </a:lnTo>
                  <a:lnTo>
                    <a:pt x="196551" y="3340759"/>
                  </a:lnTo>
                  <a:lnTo>
                    <a:pt x="201000" y="3346161"/>
                  </a:lnTo>
                  <a:lnTo>
                    <a:pt x="210852" y="3356013"/>
                  </a:lnTo>
                  <a:lnTo>
                    <a:pt x="221656" y="3365229"/>
                  </a:lnTo>
                  <a:lnTo>
                    <a:pt x="233414" y="3374444"/>
                  </a:lnTo>
                  <a:lnTo>
                    <a:pt x="245490" y="3383025"/>
                  </a:lnTo>
                  <a:lnTo>
                    <a:pt x="259155" y="3391287"/>
                  </a:lnTo>
                  <a:lnTo>
                    <a:pt x="273138" y="3399550"/>
                  </a:lnTo>
                  <a:lnTo>
                    <a:pt x="288073" y="3407494"/>
                  </a:lnTo>
                  <a:lnTo>
                    <a:pt x="303645" y="3415121"/>
                  </a:lnTo>
                  <a:lnTo>
                    <a:pt x="319852" y="3422113"/>
                  </a:lnTo>
                  <a:lnTo>
                    <a:pt x="336694" y="3428786"/>
                  </a:lnTo>
                  <a:lnTo>
                    <a:pt x="354173" y="3435142"/>
                  </a:lnTo>
                  <a:lnTo>
                    <a:pt x="372286" y="3441498"/>
                  </a:lnTo>
                  <a:lnTo>
                    <a:pt x="390718" y="3447218"/>
                  </a:lnTo>
                  <a:lnTo>
                    <a:pt x="409785" y="3452620"/>
                  </a:lnTo>
                  <a:lnTo>
                    <a:pt x="429488" y="3457705"/>
                  </a:lnTo>
                  <a:lnTo>
                    <a:pt x="449826" y="3462472"/>
                  </a:lnTo>
                  <a:lnTo>
                    <a:pt x="469846" y="3466921"/>
                  </a:lnTo>
                  <a:lnTo>
                    <a:pt x="490820" y="3471052"/>
                  </a:lnTo>
                  <a:lnTo>
                    <a:pt x="511794" y="3474865"/>
                  </a:lnTo>
                  <a:lnTo>
                    <a:pt x="533085" y="3478361"/>
                  </a:lnTo>
                  <a:lnTo>
                    <a:pt x="554695" y="3480903"/>
                  </a:lnTo>
                  <a:lnTo>
                    <a:pt x="576304" y="3483763"/>
                  </a:lnTo>
                  <a:lnTo>
                    <a:pt x="598549" y="3486306"/>
                  </a:lnTo>
                  <a:lnTo>
                    <a:pt x="620476" y="3488213"/>
                  </a:lnTo>
                  <a:lnTo>
                    <a:pt x="642721" y="3489801"/>
                  </a:lnTo>
                  <a:lnTo>
                    <a:pt x="664966" y="3490755"/>
                  </a:lnTo>
                  <a:lnTo>
                    <a:pt x="687211" y="3492026"/>
                  </a:lnTo>
                  <a:lnTo>
                    <a:pt x="709456" y="3492344"/>
                  </a:lnTo>
                  <a:lnTo>
                    <a:pt x="732018" y="3492344"/>
                  </a:lnTo>
                  <a:lnTo>
                    <a:pt x="750768" y="3492344"/>
                  </a:lnTo>
                  <a:lnTo>
                    <a:pt x="769517" y="3492026"/>
                  </a:lnTo>
                  <a:lnTo>
                    <a:pt x="788266" y="3491708"/>
                  </a:lnTo>
                  <a:lnTo>
                    <a:pt x="807333" y="3490437"/>
                  </a:lnTo>
                  <a:lnTo>
                    <a:pt x="825765" y="3489801"/>
                  </a:lnTo>
                  <a:lnTo>
                    <a:pt x="844832" y="3488213"/>
                  </a:lnTo>
                  <a:lnTo>
                    <a:pt x="863263" y="3486624"/>
                  </a:lnTo>
                  <a:lnTo>
                    <a:pt x="881695" y="3484717"/>
                  </a:lnTo>
                  <a:lnTo>
                    <a:pt x="900126" y="3482492"/>
                  </a:lnTo>
                  <a:lnTo>
                    <a:pt x="918240" y="3480268"/>
                  </a:lnTo>
                  <a:lnTo>
                    <a:pt x="936354" y="3477408"/>
                  </a:lnTo>
                  <a:lnTo>
                    <a:pt x="954150" y="3474865"/>
                  </a:lnTo>
                  <a:lnTo>
                    <a:pt x="971946" y="3471688"/>
                  </a:lnTo>
                  <a:lnTo>
                    <a:pt x="989424" y="3468510"/>
                  </a:lnTo>
                  <a:lnTo>
                    <a:pt x="1006266" y="3464696"/>
                  </a:lnTo>
                  <a:lnTo>
                    <a:pt x="1023109" y="3460883"/>
                  </a:lnTo>
                  <a:lnTo>
                    <a:pt x="1039952" y="3457069"/>
                  </a:lnTo>
                  <a:lnTo>
                    <a:pt x="1056476" y="3452620"/>
                  </a:lnTo>
                  <a:lnTo>
                    <a:pt x="1072366" y="3448171"/>
                  </a:lnTo>
                  <a:lnTo>
                    <a:pt x="1087937" y="3443087"/>
                  </a:lnTo>
                  <a:lnTo>
                    <a:pt x="1102873" y="3438320"/>
                  </a:lnTo>
                  <a:lnTo>
                    <a:pt x="1118126" y="3432917"/>
                  </a:lnTo>
                  <a:lnTo>
                    <a:pt x="1132109" y="3427833"/>
                  </a:lnTo>
                  <a:lnTo>
                    <a:pt x="1146409" y="3421795"/>
                  </a:lnTo>
                  <a:lnTo>
                    <a:pt x="1159756" y="3415757"/>
                  </a:lnTo>
                  <a:lnTo>
                    <a:pt x="1172785" y="3409719"/>
                  </a:lnTo>
                  <a:lnTo>
                    <a:pt x="1185497" y="3403363"/>
                  </a:lnTo>
                  <a:lnTo>
                    <a:pt x="1197890" y="3396690"/>
                  </a:lnTo>
                  <a:lnTo>
                    <a:pt x="1209331" y="3389380"/>
                  </a:lnTo>
                  <a:lnTo>
                    <a:pt x="1219818" y="3382389"/>
                  </a:lnTo>
                  <a:lnTo>
                    <a:pt x="1230622" y="3375080"/>
                  </a:lnTo>
                  <a:lnTo>
                    <a:pt x="1239838" y="3367453"/>
                  </a:lnTo>
                  <a:lnTo>
                    <a:pt x="1239838" y="3464378"/>
                  </a:lnTo>
                  <a:lnTo>
                    <a:pt x="1239838" y="3464696"/>
                  </a:lnTo>
                  <a:lnTo>
                    <a:pt x="1239520" y="3468827"/>
                  </a:lnTo>
                  <a:lnTo>
                    <a:pt x="1239202" y="3472641"/>
                  </a:lnTo>
                  <a:lnTo>
                    <a:pt x="1238885" y="3477408"/>
                  </a:lnTo>
                  <a:lnTo>
                    <a:pt x="1237614" y="3482492"/>
                  </a:lnTo>
                  <a:lnTo>
                    <a:pt x="1236342" y="3487895"/>
                  </a:lnTo>
                  <a:lnTo>
                    <a:pt x="1234754" y="3492344"/>
                  </a:lnTo>
                  <a:lnTo>
                    <a:pt x="1232847" y="3497111"/>
                  </a:lnTo>
                  <a:lnTo>
                    <a:pt x="1230622" y="3501877"/>
                  </a:lnTo>
                  <a:lnTo>
                    <a:pt x="1228080" y="3506962"/>
                  </a:lnTo>
                  <a:lnTo>
                    <a:pt x="1225538" y="3511729"/>
                  </a:lnTo>
                  <a:lnTo>
                    <a:pt x="1222360" y="3516178"/>
                  </a:lnTo>
                  <a:lnTo>
                    <a:pt x="1218546" y="3520945"/>
                  </a:lnTo>
                  <a:lnTo>
                    <a:pt x="1214733" y="3525712"/>
                  </a:lnTo>
                  <a:lnTo>
                    <a:pt x="1210920" y="3529843"/>
                  </a:lnTo>
                  <a:lnTo>
                    <a:pt x="1202022" y="3539059"/>
                  </a:lnTo>
                  <a:lnTo>
                    <a:pt x="1192170" y="3547639"/>
                  </a:lnTo>
                  <a:lnTo>
                    <a:pt x="1181048" y="3556537"/>
                  </a:lnTo>
                  <a:lnTo>
                    <a:pt x="1169290" y="3564799"/>
                  </a:lnTo>
                  <a:lnTo>
                    <a:pt x="1156261" y="3572744"/>
                  </a:lnTo>
                  <a:lnTo>
                    <a:pt x="1141960" y="3580689"/>
                  </a:lnTo>
                  <a:lnTo>
                    <a:pt x="1127024" y="3587998"/>
                  </a:lnTo>
                  <a:lnTo>
                    <a:pt x="1111453" y="3595625"/>
                  </a:lnTo>
                  <a:lnTo>
                    <a:pt x="1094610" y="3602298"/>
                  </a:lnTo>
                  <a:lnTo>
                    <a:pt x="1077450" y="3608972"/>
                  </a:lnTo>
                  <a:lnTo>
                    <a:pt x="1058701" y="3615328"/>
                  </a:lnTo>
                  <a:lnTo>
                    <a:pt x="1039952" y="3621683"/>
                  </a:lnTo>
                  <a:lnTo>
                    <a:pt x="1020249" y="3627086"/>
                  </a:lnTo>
                  <a:lnTo>
                    <a:pt x="999593" y="3632806"/>
                  </a:lnTo>
                  <a:lnTo>
                    <a:pt x="978301" y="3637255"/>
                  </a:lnTo>
                  <a:lnTo>
                    <a:pt x="956056" y="3642022"/>
                  </a:lnTo>
                  <a:lnTo>
                    <a:pt x="933494" y="3646471"/>
                  </a:lnTo>
                  <a:lnTo>
                    <a:pt x="910613" y="3649967"/>
                  </a:lnTo>
                  <a:lnTo>
                    <a:pt x="887097" y="3653462"/>
                  </a:lnTo>
                  <a:lnTo>
                    <a:pt x="862946" y="3656640"/>
                  </a:lnTo>
                  <a:lnTo>
                    <a:pt x="838158" y="3659182"/>
                  </a:lnTo>
                  <a:lnTo>
                    <a:pt x="812736" y="3661407"/>
                  </a:lnTo>
                  <a:lnTo>
                    <a:pt x="787313" y="3662996"/>
                  </a:lnTo>
                  <a:lnTo>
                    <a:pt x="761572" y="3664267"/>
                  </a:lnTo>
                  <a:lnTo>
                    <a:pt x="735196" y="3664903"/>
                  </a:lnTo>
                  <a:lnTo>
                    <a:pt x="708185" y="3665538"/>
                  </a:lnTo>
                  <a:lnTo>
                    <a:pt x="680855" y="3664903"/>
                  </a:lnTo>
                  <a:lnTo>
                    <a:pt x="654161" y="3664267"/>
                  </a:lnTo>
                  <a:lnTo>
                    <a:pt x="627467" y="3662996"/>
                  </a:lnTo>
                  <a:lnTo>
                    <a:pt x="601409" y="3661089"/>
                  </a:lnTo>
                  <a:lnTo>
                    <a:pt x="575668" y="3659182"/>
                  </a:lnTo>
                  <a:lnTo>
                    <a:pt x="550246" y="3656322"/>
                  </a:lnTo>
                  <a:lnTo>
                    <a:pt x="525458" y="3653145"/>
                  </a:lnTo>
                  <a:lnTo>
                    <a:pt x="501307" y="3649649"/>
                  </a:lnTo>
                  <a:lnTo>
                    <a:pt x="478109" y="3645835"/>
                  </a:lnTo>
                  <a:lnTo>
                    <a:pt x="455228" y="3641069"/>
                  </a:lnTo>
                  <a:lnTo>
                    <a:pt x="432665" y="3636302"/>
                  </a:lnTo>
                  <a:lnTo>
                    <a:pt x="411374" y="3631217"/>
                  </a:lnTo>
                  <a:lnTo>
                    <a:pt x="390400" y="3625497"/>
                  </a:lnTo>
                  <a:lnTo>
                    <a:pt x="370380" y="3619777"/>
                  </a:lnTo>
                  <a:lnTo>
                    <a:pt x="350995" y="3613421"/>
                  </a:lnTo>
                  <a:lnTo>
                    <a:pt x="332563" y="3606747"/>
                  </a:lnTo>
                  <a:lnTo>
                    <a:pt x="315085" y="3599438"/>
                  </a:lnTo>
                  <a:lnTo>
                    <a:pt x="297925" y="3592447"/>
                  </a:lnTo>
                  <a:lnTo>
                    <a:pt x="282353" y="3584820"/>
                  </a:lnTo>
                  <a:lnTo>
                    <a:pt x="267735" y="3576875"/>
                  </a:lnTo>
                  <a:lnTo>
                    <a:pt x="253753" y="3568613"/>
                  </a:lnTo>
                  <a:lnTo>
                    <a:pt x="240724" y="3560350"/>
                  </a:lnTo>
                  <a:lnTo>
                    <a:pt x="229283" y="3551770"/>
                  </a:lnTo>
                  <a:lnTo>
                    <a:pt x="218796" y="3542872"/>
                  </a:lnTo>
                  <a:lnTo>
                    <a:pt x="213712" y="3538423"/>
                  </a:lnTo>
                  <a:lnTo>
                    <a:pt x="208945" y="3533656"/>
                  </a:lnTo>
                  <a:lnTo>
                    <a:pt x="204814" y="3529207"/>
                  </a:lnTo>
                  <a:lnTo>
                    <a:pt x="200683" y="3524440"/>
                  </a:lnTo>
                  <a:lnTo>
                    <a:pt x="196869" y="3519674"/>
                  </a:lnTo>
                  <a:lnTo>
                    <a:pt x="193374" y="3514907"/>
                  </a:lnTo>
                  <a:lnTo>
                    <a:pt x="190196" y="3510140"/>
                  </a:lnTo>
                  <a:lnTo>
                    <a:pt x="187653" y="3505055"/>
                  </a:lnTo>
                  <a:lnTo>
                    <a:pt x="185111" y="3500288"/>
                  </a:lnTo>
                  <a:lnTo>
                    <a:pt x="182887" y="3495204"/>
                  </a:lnTo>
                  <a:lnTo>
                    <a:pt x="181298" y="3490437"/>
                  </a:lnTo>
                  <a:lnTo>
                    <a:pt x="179709" y="3485352"/>
                  </a:lnTo>
                  <a:lnTo>
                    <a:pt x="178438" y="3480268"/>
                  </a:lnTo>
                  <a:lnTo>
                    <a:pt x="177802" y="3475183"/>
                  </a:lnTo>
                  <a:lnTo>
                    <a:pt x="176849" y="3470099"/>
                  </a:lnTo>
                  <a:lnTo>
                    <a:pt x="176849" y="3464696"/>
                  </a:lnTo>
                  <a:lnTo>
                    <a:pt x="176531" y="3464696"/>
                  </a:lnTo>
                  <a:lnTo>
                    <a:pt x="176531" y="3333132"/>
                  </a:lnTo>
                  <a:lnTo>
                    <a:pt x="176213" y="3329318"/>
                  </a:lnTo>
                  <a:lnTo>
                    <a:pt x="176531" y="3322327"/>
                  </a:lnTo>
                  <a:lnTo>
                    <a:pt x="177802" y="3314700"/>
                  </a:lnTo>
                  <a:close/>
                  <a:moveTo>
                    <a:pt x="1771445" y="3307529"/>
                  </a:moveTo>
                  <a:lnTo>
                    <a:pt x="1771445" y="3411258"/>
                  </a:lnTo>
                  <a:lnTo>
                    <a:pt x="1789215" y="3413478"/>
                  </a:lnTo>
                  <a:lnTo>
                    <a:pt x="1807301" y="3415698"/>
                  </a:lnTo>
                  <a:lnTo>
                    <a:pt x="1825388" y="3417285"/>
                  </a:lnTo>
                  <a:lnTo>
                    <a:pt x="1843792" y="3419505"/>
                  </a:lnTo>
                  <a:lnTo>
                    <a:pt x="1843792" y="3315777"/>
                  </a:lnTo>
                  <a:lnTo>
                    <a:pt x="1825388" y="3314191"/>
                  </a:lnTo>
                  <a:lnTo>
                    <a:pt x="1807301" y="3312287"/>
                  </a:lnTo>
                  <a:lnTo>
                    <a:pt x="1789215" y="3309750"/>
                  </a:lnTo>
                  <a:lnTo>
                    <a:pt x="1771445" y="3307529"/>
                  </a:lnTo>
                  <a:close/>
                  <a:moveTo>
                    <a:pt x="3178346" y="3281045"/>
                  </a:moveTo>
                  <a:lnTo>
                    <a:pt x="3178346" y="3395980"/>
                  </a:lnTo>
                  <a:lnTo>
                    <a:pt x="3201835" y="3396298"/>
                  </a:lnTo>
                  <a:lnTo>
                    <a:pt x="3225959" y="3396615"/>
                  </a:lnTo>
                  <a:lnTo>
                    <a:pt x="3258970" y="3396298"/>
                  </a:lnTo>
                  <a:lnTo>
                    <a:pt x="3258970" y="3281363"/>
                  </a:lnTo>
                  <a:lnTo>
                    <a:pt x="3225641" y="3281680"/>
                  </a:lnTo>
                  <a:lnTo>
                    <a:pt x="3201835" y="3281363"/>
                  </a:lnTo>
                  <a:lnTo>
                    <a:pt x="3178346" y="3281045"/>
                  </a:lnTo>
                  <a:close/>
                  <a:moveTo>
                    <a:pt x="2609850" y="3275012"/>
                  </a:moveTo>
                  <a:lnTo>
                    <a:pt x="2613342" y="3281059"/>
                  </a:lnTo>
                  <a:lnTo>
                    <a:pt x="2617468" y="3287107"/>
                  </a:lnTo>
                  <a:lnTo>
                    <a:pt x="2621594" y="3292836"/>
                  </a:lnTo>
                  <a:lnTo>
                    <a:pt x="2626038" y="3298883"/>
                  </a:lnTo>
                  <a:lnTo>
                    <a:pt x="2631117" y="3304294"/>
                  </a:lnTo>
                  <a:lnTo>
                    <a:pt x="2635878" y="3310023"/>
                  </a:lnTo>
                  <a:lnTo>
                    <a:pt x="2641274" y="3315433"/>
                  </a:lnTo>
                  <a:lnTo>
                    <a:pt x="2646988" y="3320844"/>
                  </a:lnTo>
                  <a:lnTo>
                    <a:pt x="2658732" y="3331347"/>
                  </a:lnTo>
                  <a:lnTo>
                    <a:pt x="2671746" y="3341532"/>
                  </a:lnTo>
                  <a:lnTo>
                    <a:pt x="2685712" y="3351080"/>
                  </a:lnTo>
                  <a:lnTo>
                    <a:pt x="2700631" y="3360629"/>
                  </a:lnTo>
                  <a:lnTo>
                    <a:pt x="2715867" y="3369540"/>
                  </a:lnTo>
                  <a:lnTo>
                    <a:pt x="2732372" y="3378452"/>
                  </a:lnTo>
                  <a:lnTo>
                    <a:pt x="2749830" y="3386727"/>
                  </a:lnTo>
                  <a:lnTo>
                    <a:pt x="2767923" y="3394684"/>
                  </a:lnTo>
                  <a:lnTo>
                    <a:pt x="2786650" y="3402004"/>
                  </a:lnTo>
                  <a:lnTo>
                    <a:pt x="2805695" y="3409325"/>
                  </a:lnTo>
                  <a:lnTo>
                    <a:pt x="2826009" y="3416327"/>
                  </a:lnTo>
                  <a:lnTo>
                    <a:pt x="2846959" y="3422692"/>
                  </a:lnTo>
                  <a:lnTo>
                    <a:pt x="2867591" y="3428421"/>
                  </a:lnTo>
                  <a:lnTo>
                    <a:pt x="2889492" y="3434469"/>
                  </a:lnTo>
                  <a:lnTo>
                    <a:pt x="2912029" y="3439561"/>
                  </a:lnTo>
                  <a:lnTo>
                    <a:pt x="2934248" y="3444654"/>
                  </a:lnTo>
                  <a:lnTo>
                    <a:pt x="2957102" y="3449109"/>
                  </a:lnTo>
                  <a:lnTo>
                    <a:pt x="2980908" y="3453565"/>
                  </a:lnTo>
                  <a:lnTo>
                    <a:pt x="3004396" y="3457066"/>
                  </a:lnTo>
                  <a:lnTo>
                    <a:pt x="3028203" y="3460567"/>
                  </a:lnTo>
                  <a:lnTo>
                    <a:pt x="3052644" y="3463432"/>
                  </a:lnTo>
                  <a:lnTo>
                    <a:pt x="3077084" y="3465978"/>
                  </a:lnTo>
                  <a:lnTo>
                    <a:pt x="3101525" y="3468206"/>
                  </a:lnTo>
                  <a:lnTo>
                    <a:pt x="3125966" y="3470116"/>
                  </a:lnTo>
                  <a:lnTo>
                    <a:pt x="3150725" y="3471389"/>
                  </a:lnTo>
                  <a:lnTo>
                    <a:pt x="3175800" y="3472344"/>
                  </a:lnTo>
                  <a:lnTo>
                    <a:pt x="3200559" y="3472980"/>
                  </a:lnTo>
                  <a:lnTo>
                    <a:pt x="3225317" y="3473298"/>
                  </a:lnTo>
                  <a:lnTo>
                    <a:pt x="3246266" y="3473298"/>
                  </a:lnTo>
                  <a:lnTo>
                    <a:pt x="3267216" y="3472344"/>
                  </a:lnTo>
                  <a:lnTo>
                    <a:pt x="3288165" y="3472025"/>
                  </a:lnTo>
                  <a:lnTo>
                    <a:pt x="3308797" y="3470752"/>
                  </a:lnTo>
                  <a:lnTo>
                    <a:pt x="3329429" y="3469797"/>
                  </a:lnTo>
                  <a:lnTo>
                    <a:pt x="3350378" y="3468206"/>
                  </a:lnTo>
                  <a:lnTo>
                    <a:pt x="3371010" y="3466615"/>
                  </a:lnTo>
                  <a:lnTo>
                    <a:pt x="3391325" y="3464068"/>
                  </a:lnTo>
                  <a:lnTo>
                    <a:pt x="3411957" y="3462159"/>
                  </a:lnTo>
                  <a:lnTo>
                    <a:pt x="3431954" y="3459294"/>
                  </a:lnTo>
                  <a:lnTo>
                    <a:pt x="3451951" y="3456748"/>
                  </a:lnTo>
                  <a:lnTo>
                    <a:pt x="3471948" y="3453565"/>
                  </a:lnTo>
                  <a:lnTo>
                    <a:pt x="3491628" y="3450064"/>
                  </a:lnTo>
                  <a:lnTo>
                    <a:pt x="3510990" y="3446245"/>
                  </a:lnTo>
                  <a:lnTo>
                    <a:pt x="3530035" y="3442107"/>
                  </a:lnTo>
                  <a:lnTo>
                    <a:pt x="3548763" y="3437970"/>
                  </a:lnTo>
                  <a:lnTo>
                    <a:pt x="3567173" y="3433196"/>
                  </a:lnTo>
                  <a:lnTo>
                    <a:pt x="3585265" y="3428421"/>
                  </a:lnTo>
                  <a:lnTo>
                    <a:pt x="3603041" y="3423329"/>
                  </a:lnTo>
                  <a:lnTo>
                    <a:pt x="3620498" y="3418237"/>
                  </a:lnTo>
                  <a:lnTo>
                    <a:pt x="3637004" y="3412826"/>
                  </a:lnTo>
                  <a:lnTo>
                    <a:pt x="3653510" y="3406779"/>
                  </a:lnTo>
                  <a:lnTo>
                    <a:pt x="3669698" y="3400731"/>
                  </a:lnTo>
                  <a:lnTo>
                    <a:pt x="3685251" y="3394048"/>
                  </a:lnTo>
                  <a:lnTo>
                    <a:pt x="3700170" y="3387682"/>
                  </a:lnTo>
                  <a:lnTo>
                    <a:pt x="3714770" y="3380680"/>
                  </a:lnTo>
                  <a:lnTo>
                    <a:pt x="3728419" y="3373678"/>
                  </a:lnTo>
                  <a:lnTo>
                    <a:pt x="3741751" y="3366039"/>
                  </a:lnTo>
                  <a:lnTo>
                    <a:pt x="3754765" y="3358719"/>
                  </a:lnTo>
                  <a:lnTo>
                    <a:pt x="3767144" y="3350762"/>
                  </a:lnTo>
                  <a:lnTo>
                    <a:pt x="3778571" y="3342487"/>
                  </a:lnTo>
                  <a:lnTo>
                    <a:pt x="3789363" y="3333575"/>
                  </a:lnTo>
                  <a:lnTo>
                    <a:pt x="3789363" y="3441471"/>
                  </a:lnTo>
                  <a:lnTo>
                    <a:pt x="3788728" y="3442107"/>
                  </a:lnTo>
                  <a:lnTo>
                    <a:pt x="3788411" y="3451019"/>
                  </a:lnTo>
                  <a:lnTo>
                    <a:pt x="3787776" y="3456748"/>
                  </a:lnTo>
                  <a:lnTo>
                    <a:pt x="3786506" y="3462159"/>
                  </a:lnTo>
                  <a:lnTo>
                    <a:pt x="3785237" y="3467569"/>
                  </a:lnTo>
                  <a:lnTo>
                    <a:pt x="3783332" y="3472980"/>
                  </a:lnTo>
                  <a:lnTo>
                    <a:pt x="3781428" y="3478391"/>
                  </a:lnTo>
                  <a:lnTo>
                    <a:pt x="3778571" y="3483801"/>
                  </a:lnTo>
                  <a:lnTo>
                    <a:pt x="3775714" y="3489212"/>
                  </a:lnTo>
                  <a:lnTo>
                    <a:pt x="3772540" y="3494305"/>
                  </a:lnTo>
                  <a:lnTo>
                    <a:pt x="3769048" y="3499715"/>
                  </a:lnTo>
                  <a:lnTo>
                    <a:pt x="3765557" y="3504808"/>
                  </a:lnTo>
                  <a:lnTo>
                    <a:pt x="3761113" y="3509900"/>
                  </a:lnTo>
                  <a:lnTo>
                    <a:pt x="3756987" y="3514674"/>
                  </a:lnTo>
                  <a:lnTo>
                    <a:pt x="3752226" y="3519767"/>
                  </a:lnTo>
                  <a:lnTo>
                    <a:pt x="3747147" y="3525177"/>
                  </a:lnTo>
                  <a:lnTo>
                    <a:pt x="3741433" y="3529633"/>
                  </a:lnTo>
                  <a:lnTo>
                    <a:pt x="3736037" y="3534407"/>
                  </a:lnTo>
                  <a:lnTo>
                    <a:pt x="3723658" y="3543956"/>
                  </a:lnTo>
                  <a:lnTo>
                    <a:pt x="3710327" y="3553504"/>
                  </a:lnTo>
                  <a:lnTo>
                    <a:pt x="3696043" y="3562097"/>
                  </a:lnTo>
                  <a:lnTo>
                    <a:pt x="3680490" y="3571009"/>
                  </a:lnTo>
                  <a:lnTo>
                    <a:pt x="3663667" y="3579603"/>
                  </a:lnTo>
                  <a:lnTo>
                    <a:pt x="3646526" y="3587560"/>
                  </a:lnTo>
                  <a:lnTo>
                    <a:pt x="3627799" y="3595516"/>
                  </a:lnTo>
                  <a:lnTo>
                    <a:pt x="3608754" y="3602837"/>
                  </a:lnTo>
                  <a:lnTo>
                    <a:pt x="3588122" y="3609521"/>
                  </a:lnTo>
                  <a:lnTo>
                    <a:pt x="3566855" y="3616523"/>
                  </a:lnTo>
                  <a:lnTo>
                    <a:pt x="3544636" y="3622570"/>
                  </a:lnTo>
                  <a:lnTo>
                    <a:pt x="3522417" y="3628935"/>
                  </a:lnTo>
                  <a:lnTo>
                    <a:pt x="3498611" y="3634664"/>
                  </a:lnTo>
                  <a:lnTo>
                    <a:pt x="3474170" y="3639757"/>
                  </a:lnTo>
                  <a:lnTo>
                    <a:pt x="3449412" y="3644213"/>
                  </a:lnTo>
                  <a:lnTo>
                    <a:pt x="3423701" y="3648350"/>
                  </a:lnTo>
                  <a:lnTo>
                    <a:pt x="3397356" y="3652488"/>
                  </a:lnTo>
                  <a:lnTo>
                    <a:pt x="3370376" y="3655671"/>
                  </a:lnTo>
                  <a:lnTo>
                    <a:pt x="3343395" y="3658853"/>
                  </a:lnTo>
                  <a:lnTo>
                    <a:pt x="3315146" y="3661081"/>
                  </a:lnTo>
                  <a:lnTo>
                    <a:pt x="3286896" y="3662673"/>
                  </a:lnTo>
                  <a:lnTo>
                    <a:pt x="3258011" y="3664264"/>
                  </a:lnTo>
                  <a:lnTo>
                    <a:pt x="3228491" y="3664901"/>
                  </a:lnTo>
                  <a:lnTo>
                    <a:pt x="3198972" y="3665537"/>
                  </a:lnTo>
                  <a:lnTo>
                    <a:pt x="3168500" y="3664901"/>
                  </a:lnTo>
                  <a:lnTo>
                    <a:pt x="3138663" y="3664264"/>
                  </a:lnTo>
                  <a:lnTo>
                    <a:pt x="3109143" y="3662673"/>
                  </a:lnTo>
                  <a:lnTo>
                    <a:pt x="3080259" y="3660763"/>
                  </a:lnTo>
                  <a:lnTo>
                    <a:pt x="3051374" y="3658217"/>
                  </a:lnTo>
                  <a:lnTo>
                    <a:pt x="3023441" y="3655034"/>
                  </a:lnTo>
                  <a:lnTo>
                    <a:pt x="2996144" y="3651533"/>
                  </a:lnTo>
                  <a:lnTo>
                    <a:pt x="2969481" y="3647714"/>
                  </a:lnTo>
                  <a:lnTo>
                    <a:pt x="2943453" y="3643258"/>
                  </a:lnTo>
                  <a:lnTo>
                    <a:pt x="2917742" y="3638165"/>
                  </a:lnTo>
                  <a:lnTo>
                    <a:pt x="2892984" y="3633073"/>
                  </a:lnTo>
                  <a:lnTo>
                    <a:pt x="2869178" y="3627026"/>
                  </a:lnTo>
                  <a:lnTo>
                    <a:pt x="2846007" y="3620660"/>
                  </a:lnTo>
                  <a:lnTo>
                    <a:pt x="2823470" y="3614295"/>
                  </a:lnTo>
                  <a:lnTo>
                    <a:pt x="2802203" y="3607293"/>
                  </a:lnTo>
                  <a:lnTo>
                    <a:pt x="2781889" y="3599654"/>
                  </a:lnTo>
                  <a:lnTo>
                    <a:pt x="2762527" y="3592334"/>
                  </a:lnTo>
                  <a:lnTo>
                    <a:pt x="2743799" y="3584059"/>
                  </a:lnTo>
                  <a:lnTo>
                    <a:pt x="2726024" y="3575783"/>
                  </a:lnTo>
                  <a:lnTo>
                    <a:pt x="2709518" y="3566872"/>
                  </a:lnTo>
                  <a:lnTo>
                    <a:pt x="2694600" y="3557960"/>
                  </a:lnTo>
                  <a:lnTo>
                    <a:pt x="2679999" y="3548412"/>
                  </a:lnTo>
                  <a:lnTo>
                    <a:pt x="2666985" y="3538863"/>
                  </a:lnTo>
                  <a:lnTo>
                    <a:pt x="2660954" y="3533771"/>
                  </a:lnTo>
                  <a:lnTo>
                    <a:pt x="2655240" y="3528997"/>
                  </a:lnTo>
                  <a:lnTo>
                    <a:pt x="2650162" y="3523904"/>
                  </a:lnTo>
                  <a:lnTo>
                    <a:pt x="2645083" y="3518812"/>
                  </a:lnTo>
                  <a:lnTo>
                    <a:pt x="2639687" y="3513719"/>
                  </a:lnTo>
                  <a:lnTo>
                    <a:pt x="2635561" y="3508309"/>
                  </a:lnTo>
                  <a:lnTo>
                    <a:pt x="2631434" y="3503216"/>
                  </a:lnTo>
                  <a:lnTo>
                    <a:pt x="2627625" y="3497806"/>
                  </a:lnTo>
                  <a:lnTo>
                    <a:pt x="2624134" y="3492713"/>
                  </a:lnTo>
                  <a:lnTo>
                    <a:pt x="2620960" y="3486984"/>
                  </a:lnTo>
                  <a:lnTo>
                    <a:pt x="2618103" y="3481574"/>
                  </a:lnTo>
                  <a:lnTo>
                    <a:pt x="2615881" y="3476163"/>
                  </a:lnTo>
                  <a:lnTo>
                    <a:pt x="2613659" y="3470434"/>
                  </a:lnTo>
                  <a:lnTo>
                    <a:pt x="2612072" y="3465023"/>
                  </a:lnTo>
                  <a:lnTo>
                    <a:pt x="2610485" y="3459294"/>
                  </a:lnTo>
                  <a:lnTo>
                    <a:pt x="2609850" y="3453565"/>
                  </a:lnTo>
                  <a:lnTo>
                    <a:pt x="2609215" y="3447836"/>
                  </a:lnTo>
                  <a:lnTo>
                    <a:pt x="2609215" y="3442107"/>
                  </a:lnTo>
                  <a:lnTo>
                    <a:pt x="2608580" y="3442426"/>
                  </a:lnTo>
                  <a:lnTo>
                    <a:pt x="2608580" y="3295700"/>
                  </a:lnTo>
                  <a:lnTo>
                    <a:pt x="2608263" y="3291881"/>
                  </a:lnTo>
                  <a:lnTo>
                    <a:pt x="2608580" y="3283287"/>
                  </a:lnTo>
                  <a:lnTo>
                    <a:pt x="2609850" y="3275012"/>
                  </a:lnTo>
                  <a:close/>
                  <a:moveTo>
                    <a:pt x="1625482" y="3274222"/>
                  </a:moveTo>
                  <a:lnTo>
                    <a:pt x="1625482" y="3379536"/>
                  </a:lnTo>
                  <a:lnTo>
                    <a:pt x="1642935" y="3384612"/>
                  </a:lnTo>
                  <a:lnTo>
                    <a:pt x="1661021" y="3389370"/>
                  </a:lnTo>
                  <a:lnTo>
                    <a:pt x="1679425" y="3394128"/>
                  </a:lnTo>
                  <a:lnTo>
                    <a:pt x="1698464" y="3398252"/>
                  </a:lnTo>
                  <a:lnTo>
                    <a:pt x="1698464" y="3294206"/>
                  </a:lnTo>
                  <a:lnTo>
                    <a:pt x="1679425" y="3289448"/>
                  </a:lnTo>
                  <a:lnTo>
                    <a:pt x="1661021" y="3284690"/>
                  </a:lnTo>
                  <a:lnTo>
                    <a:pt x="1642935" y="3279932"/>
                  </a:lnTo>
                  <a:lnTo>
                    <a:pt x="1625482" y="3274222"/>
                  </a:lnTo>
                  <a:close/>
                  <a:moveTo>
                    <a:pt x="3016148" y="3266758"/>
                  </a:moveTo>
                  <a:lnTo>
                    <a:pt x="3016148" y="3382010"/>
                  </a:lnTo>
                  <a:lnTo>
                    <a:pt x="3035827" y="3384868"/>
                  </a:lnTo>
                  <a:lnTo>
                    <a:pt x="3056142" y="3387090"/>
                  </a:lnTo>
                  <a:lnTo>
                    <a:pt x="3076456" y="3389630"/>
                  </a:lnTo>
                  <a:lnTo>
                    <a:pt x="3097406" y="3391535"/>
                  </a:lnTo>
                  <a:lnTo>
                    <a:pt x="3097406" y="3276283"/>
                  </a:lnTo>
                  <a:lnTo>
                    <a:pt x="3076456" y="3274378"/>
                  </a:lnTo>
                  <a:lnTo>
                    <a:pt x="3056142" y="3271838"/>
                  </a:lnTo>
                  <a:lnTo>
                    <a:pt x="3035827" y="3269615"/>
                  </a:lnTo>
                  <a:lnTo>
                    <a:pt x="3016148" y="3266758"/>
                  </a:lnTo>
                  <a:close/>
                  <a:moveTo>
                    <a:pt x="2854584" y="3230245"/>
                  </a:moveTo>
                  <a:lnTo>
                    <a:pt x="2854584" y="3347403"/>
                  </a:lnTo>
                  <a:lnTo>
                    <a:pt x="2873946" y="3352800"/>
                  </a:lnTo>
                  <a:lnTo>
                    <a:pt x="2893626" y="3357880"/>
                  </a:lnTo>
                  <a:lnTo>
                    <a:pt x="2914258" y="3362960"/>
                  </a:lnTo>
                  <a:lnTo>
                    <a:pt x="2935524" y="3367723"/>
                  </a:lnTo>
                  <a:lnTo>
                    <a:pt x="2935524" y="3251835"/>
                  </a:lnTo>
                  <a:lnTo>
                    <a:pt x="2914258" y="3246755"/>
                  </a:lnTo>
                  <a:lnTo>
                    <a:pt x="2893626" y="3241675"/>
                  </a:lnTo>
                  <a:lnTo>
                    <a:pt x="2873946" y="3235960"/>
                  </a:lnTo>
                  <a:lnTo>
                    <a:pt x="2854584" y="3230245"/>
                  </a:lnTo>
                  <a:close/>
                  <a:moveTo>
                    <a:pt x="1480154" y="3217441"/>
                  </a:moveTo>
                  <a:lnTo>
                    <a:pt x="1480154" y="3305626"/>
                  </a:lnTo>
                  <a:lnTo>
                    <a:pt x="1482375" y="3307847"/>
                  </a:lnTo>
                  <a:lnTo>
                    <a:pt x="1484914" y="3310701"/>
                  </a:lnTo>
                  <a:lnTo>
                    <a:pt x="1491895" y="3316411"/>
                  </a:lnTo>
                  <a:lnTo>
                    <a:pt x="1500145" y="3322755"/>
                  </a:lnTo>
                  <a:lnTo>
                    <a:pt x="1509664" y="3329100"/>
                  </a:lnTo>
                  <a:lnTo>
                    <a:pt x="1519818" y="3335444"/>
                  </a:lnTo>
                  <a:lnTo>
                    <a:pt x="1530924" y="3341788"/>
                  </a:lnTo>
                  <a:lnTo>
                    <a:pt x="1542030" y="3347498"/>
                  </a:lnTo>
                  <a:lnTo>
                    <a:pt x="1553136" y="3352891"/>
                  </a:lnTo>
                  <a:lnTo>
                    <a:pt x="1553136" y="3255189"/>
                  </a:lnTo>
                  <a:lnTo>
                    <a:pt x="1539174" y="3249797"/>
                  </a:lnTo>
                  <a:lnTo>
                    <a:pt x="1527116" y="3244721"/>
                  </a:lnTo>
                  <a:lnTo>
                    <a:pt x="1516010" y="3239646"/>
                  </a:lnTo>
                  <a:lnTo>
                    <a:pt x="1506174" y="3234888"/>
                  </a:lnTo>
                  <a:lnTo>
                    <a:pt x="1497924" y="3230130"/>
                  </a:lnTo>
                  <a:lnTo>
                    <a:pt x="1490626" y="3226006"/>
                  </a:lnTo>
                  <a:lnTo>
                    <a:pt x="1484914" y="3221565"/>
                  </a:lnTo>
                  <a:lnTo>
                    <a:pt x="1480154" y="3217441"/>
                  </a:lnTo>
                  <a:close/>
                  <a:moveTo>
                    <a:pt x="2426374" y="3213000"/>
                  </a:moveTo>
                  <a:lnTo>
                    <a:pt x="2420662" y="3217124"/>
                  </a:lnTo>
                  <a:lnTo>
                    <a:pt x="2413999" y="3221565"/>
                  </a:lnTo>
                  <a:lnTo>
                    <a:pt x="2406701" y="3226323"/>
                  </a:lnTo>
                  <a:lnTo>
                    <a:pt x="2399720" y="3230130"/>
                  </a:lnTo>
                  <a:lnTo>
                    <a:pt x="2392739" y="3234253"/>
                  </a:lnTo>
                  <a:lnTo>
                    <a:pt x="2385124" y="3237743"/>
                  </a:lnTo>
                  <a:lnTo>
                    <a:pt x="2378460" y="3240915"/>
                  </a:lnTo>
                  <a:lnTo>
                    <a:pt x="2371797" y="3243135"/>
                  </a:lnTo>
                  <a:lnTo>
                    <a:pt x="2371797" y="3350353"/>
                  </a:lnTo>
                  <a:lnTo>
                    <a:pt x="2379729" y="3346864"/>
                  </a:lnTo>
                  <a:lnTo>
                    <a:pt x="2387028" y="3342423"/>
                  </a:lnTo>
                  <a:lnTo>
                    <a:pt x="2394643" y="3338299"/>
                  </a:lnTo>
                  <a:lnTo>
                    <a:pt x="2401941" y="3333541"/>
                  </a:lnTo>
                  <a:lnTo>
                    <a:pt x="2409239" y="3328782"/>
                  </a:lnTo>
                  <a:lnTo>
                    <a:pt x="2415585" y="3324024"/>
                  </a:lnTo>
                  <a:lnTo>
                    <a:pt x="2421297" y="3319266"/>
                  </a:lnTo>
                  <a:lnTo>
                    <a:pt x="2426374" y="3314508"/>
                  </a:lnTo>
                  <a:lnTo>
                    <a:pt x="2426374" y="3213000"/>
                  </a:lnTo>
                  <a:close/>
                  <a:moveTo>
                    <a:pt x="2692385" y="3167062"/>
                  </a:moveTo>
                  <a:lnTo>
                    <a:pt x="2692385" y="3264535"/>
                  </a:lnTo>
                  <a:lnTo>
                    <a:pt x="2695241" y="3267393"/>
                  </a:lnTo>
                  <a:lnTo>
                    <a:pt x="2698098" y="3270250"/>
                  </a:lnTo>
                  <a:lnTo>
                    <a:pt x="2705399" y="3276600"/>
                  </a:lnTo>
                  <a:lnTo>
                    <a:pt x="2714921" y="3283903"/>
                  </a:lnTo>
                  <a:lnTo>
                    <a:pt x="2725078" y="3290888"/>
                  </a:lnTo>
                  <a:lnTo>
                    <a:pt x="2737140" y="3297873"/>
                  </a:lnTo>
                  <a:lnTo>
                    <a:pt x="2748884" y="3305175"/>
                  </a:lnTo>
                  <a:lnTo>
                    <a:pt x="2761581" y="3311525"/>
                  </a:lnTo>
                  <a:lnTo>
                    <a:pt x="2773325" y="3317240"/>
                  </a:lnTo>
                  <a:lnTo>
                    <a:pt x="2773325" y="3208337"/>
                  </a:lnTo>
                  <a:lnTo>
                    <a:pt x="2758407" y="3202940"/>
                  </a:lnTo>
                  <a:lnTo>
                    <a:pt x="2744441" y="3196907"/>
                  </a:lnTo>
                  <a:lnTo>
                    <a:pt x="2732379" y="3191510"/>
                  </a:lnTo>
                  <a:lnTo>
                    <a:pt x="2721269" y="3186430"/>
                  </a:lnTo>
                  <a:lnTo>
                    <a:pt x="2712064" y="3180715"/>
                  </a:lnTo>
                  <a:lnTo>
                    <a:pt x="2704446" y="3176270"/>
                  </a:lnTo>
                  <a:lnTo>
                    <a:pt x="2697781" y="3171507"/>
                  </a:lnTo>
                  <a:lnTo>
                    <a:pt x="2692385" y="3167062"/>
                  </a:lnTo>
                  <a:close/>
                  <a:moveTo>
                    <a:pt x="3744614" y="3161665"/>
                  </a:moveTo>
                  <a:lnTo>
                    <a:pt x="3737949" y="3166745"/>
                  </a:lnTo>
                  <a:lnTo>
                    <a:pt x="3730648" y="3171507"/>
                  </a:lnTo>
                  <a:lnTo>
                    <a:pt x="3722713" y="3176587"/>
                  </a:lnTo>
                  <a:lnTo>
                    <a:pt x="3715095" y="3180715"/>
                  </a:lnTo>
                  <a:lnTo>
                    <a:pt x="3706524" y="3185160"/>
                  </a:lnTo>
                  <a:lnTo>
                    <a:pt x="3698907" y="3189287"/>
                  </a:lnTo>
                  <a:lnTo>
                    <a:pt x="3691289" y="3192780"/>
                  </a:lnTo>
                  <a:lnTo>
                    <a:pt x="3683671" y="3195320"/>
                  </a:lnTo>
                  <a:lnTo>
                    <a:pt x="3683671" y="3315018"/>
                  </a:lnTo>
                  <a:lnTo>
                    <a:pt x="3692558" y="3310573"/>
                  </a:lnTo>
                  <a:lnTo>
                    <a:pt x="3701128" y="3305810"/>
                  </a:lnTo>
                  <a:lnTo>
                    <a:pt x="3709381" y="3301048"/>
                  </a:lnTo>
                  <a:lnTo>
                    <a:pt x="3717634" y="3295968"/>
                  </a:lnTo>
                  <a:lnTo>
                    <a:pt x="3725252" y="3290570"/>
                  </a:lnTo>
                  <a:lnTo>
                    <a:pt x="3732235" y="3285490"/>
                  </a:lnTo>
                  <a:lnTo>
                    <a:pt x="3738901" y="3279775"/>
                  </a:lnTo>
                  <a:lnTo>
                    <a:pt x="3744614" y="3275013"/>
                  </a:lnTo>
                  <a:lnTo>
                    <a:pt x="3744614" y="3161665"/>
                  </a:lnTo>
                  <a:close/>
                  <a:moveTo>
                    <a:pt x="771525" y="3136900"/>
                  </a:moveTo>
                  <a:lnTo>
                    <a:pt x="805634" y="3143476"/>
                  </a:lnTo>
                  <a:lnTo>
                    <a:pt x="812009" y="3145042"/>
                  </a:lnTo>
                  <a:lnTo>
                    <a:pt x="818066" y="3146921"/>
                  </a:lnTo>
                  <a:lnTo>
                    <a:pt x="823167" y="3148486"/>
                  </a:lnTo>
                  <a:lnTo>
                    <a:pt x="827311" y="3150365"/>
                  </a:lnTo>
                  <a:lnTo>
                    <a:pt x="831455" y="3152557"/>
                  </a:lnTo>
                  <a:lnTo>
                    <a:pt x="835280" y="3155062"/>
                  </a:lnTo>
                  <a:lnTo>
                    <a:pt x="842612" y="3160072"/>
                  </a:lnTo>
                  <a:lnTo>
                    <a:pt x="845162" y="3162890"/>
                  </a:lnTo>
                  <a:lnTo>
                    <a:pt x="847075" y="3165082"/>
                  </a:lnTo>
                  <a:lnTo>
                    <a:pt x="848669" y="3167587"/>
                  </a:lnTo>
                  <a:lnTo>
                    <a:pt x="849944" y="3170092"/>
                  </a:lnTo>
                  <a:lnTo>
                    <a:pt x="850900" y="3172597"/>
                  </a:lnTo>
                  <a:lnTo>
                    <a:pt x="850900" y="3175416"/>
                  </a:lnTo>
                  <a:lnTo>
                    <a:pt x="850262" y="3177608"/>
                  </a:lnTo>
                  <a:lnTo>
                    <a:pt x="849625" y="3180426"/>
                  </a:lnTo>
                  <a:lnTo>
                    <a:pt x="848031" y="3182618"/>
                  </a:lnTo>
                  <a:lnTo>
                    <a:pt x="846437" y="3185123"/>
                  </a:lnTo>
                  <a:lnTo>
                    <a:pt x="844206" y="3187315"/>
                  </a:lnTo>
                  <a:lnTo>
                    <a:pt x="841656" y="3189820"/>
                  </a:lnTo>
                  <a:lnTo>
                    <a:pt x="838468" y="3191699"/>
                  </a:lnTo>
                  <a:lnTo>
                    <a:pt x="834961" y="3193577"/>
                  </a:lnTo>
                  <a:lnTo>
                    <a:pt x="831136" y="3195143"/>
                  </a:lnTo>
                  <a:lnTo>
                    <a:pt x="826992" y="3197022"/>
                  </a:lnTo>
                  <a:lnTo>
                    <a:pt x="820935" y="3198587"/>
                  </a:lnTo>
                  <a:lnTo>
                    <a:pt x="815197" y="3200153"/>
                  </a:lnTo>
                  <a:lnTo>
                    <a:pt x="808503" y="3201719"/>
                  </a:lnTo>
                  <a:lnTo>
                    <a:pt x="801171" y="3202971"/>
                  </a:lnTo>
                  <a:lnTo>
                    <a:pt x="787145" y="3204537"/>
                  </a:lnTo>
                  <a:lnTo>
                    <a:pt x="771525" y="3205163"/>
                  </a:lnTo>
                  <a:lnTo>
                    <a:pt x="771525" y="3136900"/>
                  </a:lnTo>
                  <a:close/>
                  <a:moveTo>
                    <a:pt x="200025" y="3117850"/>
                  </a:moveTo>
                  <a:lnTo>
                    <a:pt x="200343" y="3123582"/>
                  </a:lnTo>
                  <a:lnTo>
                    <a:pt x="201296" y="3129631"/>
                  </a:lnTo>
                  <a:lnTo>
                    <a:pt x="202567" y="3135044"/>
                  </a:lnTo>
                  <a:lnTo>
                    <a:pt x="204155" y="3141094"/>
                  </a:lnTo>
                  <a:lnTo>
                    <a:pt x="206061" y="3146507"/>
                  </a:lnTo>
                  <a:lnTo>
                    <a:pt x="208285" y="3152238"/>
                  </a:lnTo>
                  <a:lnTo>
                    <a:pt x="211144" y="3157651"/>
                  </a:lnTo>
                  <a:lnTo>
                    <a:pt x="214321" y="3163064"/>
                  </a:lnTo>
                  <a:lnTo>
                    <a:pt x="217816" y="3168795"/>
                  </a:lnTo>
                  <a:lnTo>
                    <a:pt x="221310" y="3173890"/>
                  </a:lnTo>
                  <a:lnTo>
                    <a:pt x="225758" y="3179303"/>
                  </a:lnTo>
                  <a:lnTo>
                    <a:pt x="230206" y="3184715"/>
                  </a:lnTo>
                  <a:lnTo>
                    <a:pt x="235289" y="3189810"/>
                  </a:lnTo>
                  <a:lnTo>
                    <a:pt x="240372" y="3194904"/>
                  </a:lnTo>
                  <a:lnTo>
                    <a:pt x="245773" y="3199999"/>
                  </a:lnTo>
                  <a:lnTo>
                    <a:pt x="251809" y="3205093"/>
                  </a:lnTo>
                  <a:lnTo>
                    <a:pt x="251809" y="3304436"/>
                  </a:lnTo>
                  <a:lnTo>
                    <a:pt x="254032" y="3306983"/>
                  </a:lnTo>
                  <a:lnTo>
                    <a:pt x="256574" y="3309531"/>
                  </a:lnTo>
                  <a:lnTo>
                    <a:pt x="263563" y="3315580"/>
                  </a:lnTo>
                  <a:lnTo>
                    <a:pt x="271823" y="3321948"/>
                  </a:lnTo>
                  <a:lnTo>
                    <a:pt x="281354" y="3328317"/>
                  </a:lnTo>
                  <a:lnTo>
                    <a:pt x="291520" y="3335003"/>
                  </a:lnTo>
                  <a:lnTo>
                    <a:pt x="302639" y="3340734"/>
                  </a:lnTo>
                  <a:lnTo>
                    <a:pt x="313758" y="3346784"/>
                  </a:lnTo>
                  <a:lnTo>
                    <a:pt x="324877" y="3351879"/>
                  </a:lnTo>
                  <a:lnTo>
                    <a:pt x="324877" y="3249352"/>
                  </a:lnTo>
                  <a:lnTo>
                    <a:pt x="341715" y="3256994"/>
                  </a:lnTo>
                  <a:lnTo>
                    <a:pt x="359505" y="3263999"/>
                  </a:lnTo>
                  <a:lnTo>
                    <a:pt x="377931" y="3270685"/>
                  </a:lnTo>
                  <a:lnTo>
                    <a:pt x="397311" y="3277053"/>
                  </a:lnTo>
                  <a:lnTo>
                    <a:pt x="397311" y="3378943"/>
                  </a:lnTo>
                  <a:lnTo>
                    <a:pt x="414783" y="3384038"/>
                  </a:lnTo>
                  <a:lnTo>
                    <a:pt x="432892" y="3388814"/>
                  </a:lnTo>
                  <a:lnTo>
                    <a:pt x="451318" y="3393590"/>
                  </a:lnTo>
                  <a:lnTo>
                    <a:pt x="470379" y="3397729"/>
                  </a:lnTo>
                  <a:lnTo>
                    <a:pt x="470379" y="3296476"/>
                  </a:lnTo>
                  <a:lnTo>
                    <a:pt x="488170" y="3300615"/>
                  </a:lnTo>
                  <a:lnTo>
                    <a:pt x="506278" y="3303799"/>
                  </a:lnTo>
                  <a:lnTo>
                    <a:pt x="524386" y="3306983"/>
                  </a:lnTo>
                  <a:lnTo>
                    <a:pt x="543448" y="3309849"/>
                  </a:lnTo>
                  <a:lnTo>
                    <a:pt x="543448" y="3410465"/>
                  </a:lnTo>
                  <a:lnTo>
                    <a:pt x="561238" y="3412694"/>
                  </a:lnTo>
                  <a:lnTo>
                    <a:pt x="579347" y="3415241"/>
                  </a:lnTo>
                  <a:lnTo>
                    <a:pt x="597455" y="3417152"/>
                  </a:lnTo>
                  <a:lnTo>
                    <a:pt x="615881" y="3418744"/>
                  </a:lnTo>
                  <a:lnTo>
                    <a:pt x="615881" y="3318446"/>
                  </a:lnTo>
                  <a:lnTo>
                    <a:pt x="634307" y="3320038"/>
                  </a:lnTo>
                  <a:lnTo>
                    <a:pt x="652415" y="3320993"/>
                  </a:lnTo>
                  <a:lnTo>
                    <a:pt x="670524" y="3321948"/>
                  </a:lnTo>
                  <a:lnTo>
                    <a:pt x="688950" y="3322585"/>
                  </a:lnTo>
                  <a:lnTo>
                    <a:pt x="688950" y="3422883"/>
                  </a:lnTo>
                  <a:lnTo>
                    <a:pt x="710235" y="3423520"/>
                  </a:lnTo>
                  <a:lnTo>
                    <a:pt x="732155" y="3423520"/>
                  </a:lnTo>
                  <a:lnTo>
                    <a:pt x="762018" y="3423201"/>
                  </a:lnTo>
                  <a:lnTo>
                    <a:pt x="762018" y="3322904"/>
                  </a:lnTo>
                  <a:lnTo>
                    <a:pt x="790928" y="3321948"/>
                  </a:lnTo>
                  <a:lnTo>
                    <a:pt x="818884" y="3320675"/>
                  </a:lnTo>
                  <a:lnTo>
                    <a:pt x="846524" y="3318446"/>
                  </a:lnTo>
                  <a:lnTo>
                    <a:pt x="873845" y="3315899"/>
                  </a:lnTo>
                  <a:lnTo>
                    <a:pt x="900531" y="3312715"/>
                  </a:lnTo>
                  <a:lnTo>
                    <a:pt x="926581" y="3309212"/>
                  </a:lnTo>
                  <a:lnTo>
                    <a:pt x="951996" y="3304755"/>
                  </a:lnTo>
                  <a:lnTo>
                    <a:pt x="976776" y="3299978"/>
                  </a:lnTo>
                  <a:lnTo>
                    <a:pt x="1000921" y="3294884"/>
                  </a:lnTo>
                  <a:lnTo>
                    <a:pt x="1023794" y="3289471"/>
                  </a:lnTo>
                  <a:lnTo>
                    <a:pt x="1046350" y="3283421"/>
                  </a:lnTo>
                  <a:lnTo>
                    <a:pt x="1067953" y="3277053"/>
                  </a:lnTo>
                  <a:lnTo>
                    <a:pt x="1088285" y="3270048"/>
                  </a:lnTo>
                  <a:lnTo>
                    <a:pt x="1108300" y="3263043"/>
                  </a:lnTo>
                  <a:lnTo>
                    <a:pt x="1126726" y="3255083"/>
                  </a:lnTo>
                  <a:lnTo>
                    <a:pt x="1144516" y="3247123"/>
                  </a:lnTo>
                  <a:lnTo>
                    <a:pt x="1144516" y="3349968"/>
                  </a:lnTo>
                  <a:lnTo>
                    <a:pt x="1152459" y="3346147"/>
                  </a:lnTo>
                  <a:lnTo>
                    <a:pt x="1159766" y="3342008"/>
                  </a:lnTo>
                  <a:lnTo>
                    <a:pt x="1167390" y="3337232"/>
                  </a:lnTo>
                  <a:lnTo>
                    <a:pt x="1175015" y="3332456"/>
                  </a:lnTo>
                  <a:lnTo>
                    <a:pt x="1182004" y="3327680"/>
                  </a:lnTo>
                  <a:lnTo>
                    <a:pt x="1188358" y="3322904"/>
                  </a:lnTo>
                  <a:lnTo>
                    <a:pt x="1194076" y="3318446"/>
                  </a:lnTo>
                  <a:lnTo>
                    <a:pt x="1199477" y="3313988"/>
                  </a:lnTo>
                  <a:lnTo>
                    <a:pt x="1199477" y="3215601"/>
                  </a:lnTo>
                  <a:lnTo>
                    <a:pt x="1206784" y="3209870"/>
                  </a:lnTo>
                  <a:lnTo>
                    <a:pt x="1213455" y="3204457"/>
                  </a:lnTo>
                  <a:lnTo>
                    <a:pt x="1220126" y="3198725"/>
                  </a:lnTo>
                  <a:lnTo>
                    <a:pt x="1226163" y="3192994"/>
                  </a:lnTo>
                  <a:lnTo>
                    <a:pt x="1232199" y="3186944"/>
                  </a:lnTo>
                  <a:lnTo>
                    <a:pt x="1237282" y="3181531"/>
                  </a:lnTo>
                  <a:lnTo>
                    <a:pt x="1242047" y="3175163"/>
                  </a:lnTo>
                  <a:lnTo>
                    <a:pt x="1246177" y="3169114"/>
                  </a:lnTo>
                  <a:lnTo>
                    <a:pt x="1250307" y="3162745"/>
                  </a:lnTo>
                  <a:lnTo>
                    <a:pt x="1253802" y="3157014"/>
                  </a:lnTo>
                  <a:lnTo>
                    <a:pt x="1256661" y="3150646"/>
                  </a:lnTo>
                  <a:lnTo>
                    <a:pt x="1258885" y="3144278"/>
                  </a:lnTo>
                  <a:lnTo>
                    <a:pt x="1260791" y="3137910"/>
                  </a:lnTo>
                  <a:lnTo>
                    <a:pt x="1262379" y="3131223"/>
                  </a:lnTo>
                  <a:lnTo>
                    <a:pt x="1263332" y="3124855"/>
                  </a:lnTo>
                  <a:lnTo>
                    <a:pt x="1263650" y="3118169"/>
                  </a:lnTo>
                  <a:lnTo>
                    <a:pt x="1263650" y="3251581"/>
                  </a:lnTo>
                  <a:lnTo>
                    <a:pt x="1263332" y="3251899"/>
                  </a:lnTo>
                  <a:lnTo>
                    <a:pt x="1263332" y="3255720"/>
                  </a:lnTo>
                  <a:lnTo>
                    <a:pt x="1263015" y="3259859"/>
                  </a:lnTo>
                  <a:lnTo>
                    <a:pt x="1262379" y="3264635"/>
                  </a:lnTo>
                  <a:lnTo>
                    <a:pt x="1261426" y="3269730"/>
                  </a:lnTo>
                  <a:lnTo>
                    <a:pt x="1260155" y="3274506"/>
                  </a:lnTo>
                  <a:lnTo>
                    <a:pt x="1258567" y="3279600"/>
                  </a:lnTo>
                  <a:lnTo>
                    <a:pt x="1256661" y="3284377"/>
                  </a:lnTo>
                  <a:lnTo>
                    <a:pt x="1254119" y="3289153"/>
                  </a:lnTo>
                  <a:lnTo>
                    <a:pt x="1251896" y="3294247"/>
                  </a:lnTo>
                  <a:lnTo>
                    <a:pt x="1248719" y="3299023"/>
                  </a:lnTo>
                  <a:lnTo>
                    <a:pt x="1245542" y="3303162"/>
                  </a:lnTo>
                  <a:lnTo>
                    <a:pt x="1242365" y="3307939"/>
                  </a:lnTo>
                  <a:lnTo>
                    <a:pt x="1238552" y="3312715"/>
                  </a:lnTo>
                  <a:lnTo>
                    <a:pt x="1234423" y="3317172"/>
                  </a:lnTo>
                  <a:lnTo>
                    <a:pt x="1225845" y="3326088"/>
                  </a:lnTo>
                  <a:lnTo>
                    <a:pt x="1215997" y="3335003"/>
                  </a:lnTo>
                  <a:lnTo>
                    <a:pt x="1204877" y="3343600"/>
                  </a:lnTo>
                  <a:lnTo>
                    <a:pt x="1192488" y="3351879"/>
                  </a:lnTo>
                  <a:lnTo>
                    <a:pt x="1179462" y="3360157"/>
                  </a:lnTo>
                  <a:lnTo>
                    <a:pt x="1165802" y="3367799"/>
                  </a:lnTo>
                  <a:lnTo>
                    <a:pt x="1150870" y="3375122"/>
                  </a:lnTo>
                  <a:lnTo>
                    <a:pt x="1134986" y="3382764"/>
                  </a:lnTo>
                  <a:lnTo>
                    <a:pt x="1118466" y="3389769"/>
                  </a:lnTo>
                  <a:lnTo>
                    <a:pt x="1100993" y="3396137"/>
                  </a:lnTo>
                  <a:lnTo>
                    <a:pt x="1082567" y="3402824"/>
                  </a:lnTo>
                  <a:lnTo>
                    <a:pt x="1063506" y="3408873"/>
                  </a:lnTo>
                  <a:lnTo>
                    <a:pt x="1043491" y="3414286"/>
                  </a:lnTo>
                  <a:lnTo>
                    <a:pt x="1022841" y="3420017"/>
                  </a:lnTo>
                  <a:lnTo>
                    <a:pt x="1001874" y="3424794"/>
                  </a:lnTo>
                  <a:lnTo>
                    <a:pt x="979953" y="3429570"/>
                  </a:lnTo>
                  <a:lnTo>
                    <a:pt x="957397" y="3433709"/>
                  </a:lnTo>
                  <a:lnTo>
                    <a:pt x="934524" y="3437848"/>
                  </a:lnTo>
                  <a:lnTo>
                    <a:pt x="910697" y="3441032"/>
                  </a:lnTo>
                  <a:lnTo>
                    <a:pt x="886235" y="3444216"/>
                  </a:lnTo>
                  <a:lnTo>
                    <a:pt x="861773" y="3446764"/>
                  </a:lnTo>
                  <a:lnTo>
                    <a:pt x="836675" y="3448992"/>
                  </a:lnTo>
                  <a:lnTo>
                    <a:pt x="810942" y="3450584"/>
                  </a:lnTo>
                  <a:lnTo>
                    <a:pt x="784892" y="3451540"/>
                  </a:lnTo>
                  <a:lnTo>
                    <a:pt x="758841" y="3452495"/>
                  </a:lnTo>
                  <a:lnTo>
                    <a:pt x="732155" y="3452813"/>
                  </a:lnTo>
                  <a:lnTo>
                    <a:pt x="704834" y="3452495"/>
                  </a:lnTo>
                  <a:lnTo>
                    <a:pt x="677513" y="3451540"/>
                  </a:lnTo>
                  <a:lnTo>
                    <a:pt x="651145" y="3450584"/>
                  </a:lnTo>
                  <a:lnTo>
                    <a:pt x="625094" y="3448356"/>
                  </a:lnTo>
                  <a:lnTo>
                    <a:pt x="599361" y="3446445"/>
                  </a:lnTo>
                  <a:lnTo>
                    <a:pt x="574264" y="3443579"/>
                  </a:lnTo>
                  <a:lnTo>
                    <a:pt x="549484" y="3440395"/>
                  </a:lnTo>
                  <a:lnTo>
                    <a:pt x="525339" y="3436893"/>
                  </a:lnTo>
                  <a:lnTo>
                    <a:pt x="501513" y="3433072"/>
                  </a:lnTo>
                  <a:lnTo>
                    <a:pt x="478639" y="3428296"/>
                  </a:lnTo>
                  <a:lnTo>
                    <a:pt x="456718" y="3423520"/>
                  </a:lnTo>
                  <a:lnTo>
                    <a:pt x="434798" y="3418425"/>
                  </a:lnTo>
                  <a:lnTo>
                    <a:pt x="413830" y="3412694"/>
                  </a:lnTo>
                  <a:lnTo>
                    <a:pt x="394134" y="3406963"/>
                  </a:lnTo>
                  <a:lnTo>
                    <a:pt x="374755" y="3400595"/>
                  </a:lnTo>
                  <a:lnTo>
                    <a:pt x="356329" y="3393908"/>
                  </a:lnTo>
                  <a:lnTo>
                    <a:pt x="338538" y="3386585"/>
                  </a:lnTo>
                  <a:lnTo>
                    <a:pt x="322018" y="3379580"/>
                  </a:lnTo>
                  <a:lnTo>
                    <a:pt x="306134" y="3372257"/>
                  </a:lnTo>
                  <a:lnTo>
                    <a:pt x="291520" y="3364296"/>
                  </a:lnTo>
                  <a:lnTo>
                    <a:pt x="277542" y="3356018"/>
                  </a:lnTo>
                  <a:lnTo>
                    <a:pt x="264834" y="3347421"/>
                  </a:lnTo>
                  <a:lnTo>
                    <a:pt x="253079" y="3338824"/>
                  </a:lnTo>
                  <a:lnTo>
                    <a:pt x="242278" y="3330227"/>
                  </a:lnTo>
                  <a:lnTo>
                    <a:pt x="237513" y="3325451"/>
                  </a:lnTo>
                  <a:lnTo>
                    <a:pt x="232747" y="3320675"/>
                  </a:lnTo>
                  <a:lnTo>
                    <a:pt x="228617" y="3316217"/>
                  </a:lnTo>
                  <a:lnTo>
                    <a:pt x="224487" y="3311441"/>
                  </a:lnTo>
                  <a:lnTo>
                    <a:pt x="220993" y="3306983"/>
                  </a:lnTo>
                  <a:lnTo>
                    <a:pt x="217498" y="3302207"/>
                  </a:lnTo>
                  <a:lnTo>
                    <a:pt x="214321" y="3297431"/>
                  </a:lnTo>
                  <a:lnTo>
                    <a:pt x="211462" y="3292337"/>
                  </a:lnTo>
                  <a:lnTo>
                    <a:pt x="208921" y="3287561"/>
                  </a:lnTo>
                  <a:lnTo>
                    <a:pt x="206697" y="3282148"/>
                  </a:lnTo>
                  <a:lnTo>
                    <a:pt x="204791" y="3277690"/>
                  </a:lnTo>
                  <a:lnTo>
                    <a:pt x="203202" y="3272277"/>
                  </a:lnTo>
                  <a:lnTo>
                    <a:pt x="201931" y="3267183"/>
                  </a:lnTo>
                  <a:lnTo>
                    <a:pt x="201296" y="3262088"/>
                  </a:lnTo>
                  <a:lnTo>
                    <a:pt x="200978" y="3256994"/>
                  </a:lnTo>
                  <a:lnTo>
                    <a:pt x="200343" y="3251899"/>
                  </a:lnTo>
                  <a:lnTo>
                    <a:pt x="200025" y="3251899"/>
                  </a:lnTo>
                  <a:lnTo>
                    <a:pt x="200025" y="3117850"/>
                  </a:lnTo>
                  <a:close/>
                  <a:moveTo>
                    <a:pt x="1263332" y="3111818"/>
                  </a:moveTo>
                  <a:lnTo>
                    <a:pt x="1263650" y="3117533"/>
                  </a:lnTo>
                  <a:lnTo>
                    <a:pt x="1263332" y="3119438"/>
                  </a:lnTo>
                  <a:lnTo>
                    <a:pt x="1263332" y="3116263"/>
                  </a:lnTo>
                  <a:lnTo>
                    <a:pt x="1263332" y="3111818"/>
                  </a:lnTo>
                  <a:close/>
                  <a:moveTo>
                    <a:pt x="1263253" y="3110548"/>
                  </a:moveTo>
                  <a:lnTo>
                    <a:pt x="1263332" y="3111183"/>
                  </a:lnTo>
                  <a:lnTo>
                    <a:pt x="1263332" y="3111818"/>
                  </a:lnTo>
                  <a:lnTo>
                    <a:pt x="1263253" y="3110548"/>
                  </a:lnTo>
                  <a:close/>
                  <a:moveTo>
                    <a:pt x="1892592" y="3107220"/>
                  </a:moveTo>
                  <a:lnTo>
                    <a:pt x="1892592" y="3210034"/>
                  </a:lnTo>
                  <a:lnTo>
                    <a:pt x="1913877" y="3210983"/>
                  </a:lnTo>
                  <a:lnTo>
                    <a:pt x="1935480" y="3210983"/>
                  </a:lnTo>
                  <a:lnTo>
                    <a:pt x="1965343" y="3210667"/>
                  </a:lnTo>
                  <a:lnTo>
                    <a:pt x="1965343" y="3107537"/>
                  </a:lnTo>
                  <a:lnTo>
                    <a:pt x="1935480" y="3107853"/>
                  </a:lnTo>
                  <a:lnTo>
                    <a:pt x="1913877" y="3107853"/>
                  </a:lnTo>
                  <a:lnTo>
                    <a:pt x="1892592" y="3107220"/>
                  </a:lnTo>
                  <a:close/>
                  <a:moveTo>
                    <a:pt x="200819" y="3107046"/>
                  </a:moveTo>
                  <a:lnTo>
                    <a:pt x="200378" y="3110133"/>
                  </a:lnTo>
                  <a:lnTo>
                    <a:pt x="200025" y="3115072"/>
                  </a:lnTo>
                  <a:lnTo>
                    <a:pt x="200025" y="3110751"/>
                  </a:lnTo>
                  <a:lnTo>
                    <a:pt x="200819" y="3107046"/>
                  </a:lnTo>
                  <a:close/>
                  <a:moveTo>
                    <a:pt x="2489519" y="3103562"/>
                  </a:moveTo>
                  <a:lnTo>
                    <a:pt x="2490471" y="3109906"/>
                  </a:lnTo>
                  <a:lnTo>
                    <a:pt x="2490788" y="3116568"/>
                  </a:lnTo>
                  <a:lnTo>
                    <a:pt x="2490788" y="3252652"/>
                  </a:lnTo>
                  <a:lnTo>
                    <a:pt x="2490471" y="3252969"/>
                  </a:lnTo>
                  <a:lnTo>
                    <a:pt x="2489836" y="3260899"/>
                  </a:lnTo>
                  <a:lnTo>
                    <a:pt x="2489519" y="3265657"/>
                  </a:lnTo>
                  <a:lnTo>
                    <a:pt x="2488250" y="3270733"/>
                  </a:lnTo>
                  <a:lnTo>
                    <a:pt x="2487298" y="3275491"/>
                  </a:lnTo>
                  <a:lnTo>
                    <a:pt x="2485711" y="3280566"/>
                  </a:lnTo>
                  <a:lnTo>
                    <a:pt x="2483490" y="3285325"/>
                  </a:lnTo>
                  <a:lnTo>
                    <a:pt x="2481269" y="3290083"/>
                  </a:lnTo>
                  <a:lnTo>
                    <a:pt x="2479048" y="3294841"/>
                  </a:lnTo>
                  <a:lnTo>
                    <a:pt x="2475874" y="3299599"/>
                  </a:lnTo>
                  <a:lnTo>
                    <a:pt x="2472701" y="3304357"/>
                  </a:lnTo>
                  <a:lnTo>
                    <a:pt x="2469528" y="3309115"/>
                  </a:lnTo>
                  <a:lnTo>
                    <a:pt x="2465403" y="3313874"/>
                  </a:lnTo>
                  <a:lnTo>
                    <a:pt x="2461595" y="3317997"/>
                  </a:lnTo>
                  <a:lnTo>
                    <a:pt x="2453028" y="3327196"/>
                  </a:lnTo>
                  <a:lnTo>
                    <a:pt x="2443191" y="3335761"/>
                  </a:lnTo>
                  <a:lnTo>
                    <a:pt x="2432086" y="3344643"/>
                  </a:lnTo>
                  <a:lnTo>
                    <a:pt x="2419710" y="3352891"/>
                  </a:lnTo>
                  <a:lnTo>
                    <a:pt x="2406701" y="3360504"/>
                  </a:lnTo>
                  <a:lnTo>
                    <a:pt x="2393056" y="3368434"/>
                  </a:lnTo>
                  <a:lnTo>
                    <a:pt x="2378143" y="3376047"/>
                  </a:lnTo>
                  <a:lnTo>
                    <a:pt x="2362277" y="3383660"/>
                  </a:lnTo>
                  <a:lnTo>
                    <a:pt x="2345777" y="3390322"/>
                  </a:lnTo>
                  <a:lnTo>
                    <a:pt x="2328325" y="3396983"/>
                  </a:lnTo>
                  <a:lnTo>
                    <a:pt x="2309921" y="3403327"/>
                  </a:lnTo>
                  <a:lnTo>
                    <a:pt x="2290882" y="3409671"/>
                  </a:lnTo>
                  <a:lnTo>
                    <a:pt x="2270892" y="3415064"/>
                  </a:lnTo>
                  <a:lnTo>
                    <a:pt x="2250267" y="3420139"/>
                  </a:lnTo>
                  <a:lnTo>
                    <a:pt x="2229324" y="3425215"/>
                  </a:lnTo>
                  <a:lnTo>
                    <a:pt x="2207430" y="3429973"/>
                  </a:lnTo>
                  <a:lnTo>
                    <a:pt x="2184901" y="3434414"/>
                  </a:lnTo>
                  <a:lnTo>
                    <a:pt x="2162054" y="3437903"/>
                  </a:lnTo>
                  <a:lnTo>
                    <a:pt x="2138256" y="3441393"/>
                  </a:lnTo>
                  <a:lnTo>
                    <a:pt x="2113823" y="3444565"/>
                  </a:lnTo>
                  <a:lnTo>
                    <a:pt x="2089390" y="3447102"/>
                  </a:lnTo>
                  <a:lnTo>
                    <a:pt x="2064323" y="3449006"/>
                  </a:lnTo>
                  <a:lnTo>
                    <a:pt x="2038621" y="3450909"/>
                  </a:lnTo>
                  <a:lnTo>
                    <a:pt x="2012601" y="3452178"/>
                  </a:lnTo>
                  <a:lnTo>
                    <a:pt x="1986582" y="3452812"/>
                  </a:lnTo>
                  <a:lnTo>
                    <a:pt x="1959928" y="3452812"/>
                  </a:lnTo>
                  <a:lnTo>
                    <a:pt x="1932639" y="3452812"/>
                  </a:lnTo>
                  <a:lnTo>
                    <a:pt x="1905350" y="3452178"/>
                  </a:lnTo>
                  <a:lnTo>
                    <a:pt x="1879014" y="3450592"/>
                  </a:lnTo>
                  <a:lnTo>
                    <a:pt x="1852994" y="3449006"/>
                  </a:lnTo>
                  <a:lnTo>
                    <a:pt x="1827292" y="3446468"/>
                  </a:lnTo>
                  <a:lnTo>
                    <a:pt x="1802224" y="3443930"/>
                  </a:lnTo>
                  <a:lnTo>
                    <a:pt x="1777157" y="3441075"/>
                  </a:lnTo>
                  <a:lnTo>
                    <a:pt x="1753359" y="3437269"/>
                  </a:lnTo>
                  <a:lnTo>
                    <a:pt x="1729560" y="3433145"/>
                  </a:lnTo>
                  <a:lnTo>
                    <a:pt x="1706714" y="3428704"/>
                  </a:lnTo>
                  <a:lnTo>
                    <a:pt x="1684502" y="3424263"/>
                  </a:lnTo>
                  <a:lnTo>
                    <a:pt x="1662925" y="3418871"/>
                  </a:lnTo>
                  <a:lnTo>
                    <a:pt x="1641983" y="3413478"/>
                  </a:lnTo>
                  <a:lnTo>
                    <a:pt x="1622309" y="3407134"/>
                  </a:lnTo>
                  <a:lnTo>
                    <a:pt x="1602953" y="3400790"/>
                  </a:lnTo>
                  <a:lnTo>
                    <a:pt x="1584549" y="3394445"/>
                  </a:lnTo>
                  <a:lnTo>
                    <a:pt x="1566780" y="3387467"/>
                  </a:lnTo>
                  <a:lnTo>
                    <a:pt x="1550280" y="3380488"/>
                  </a:lnTo>
                  <a:lnTo>
                    <a:pt x="1534414" y="3372558"/>
                  </a:lnTo>
                  <a:lnTo>
                    <a:pt x="1519501" y="3364945"/>
                  </a:lnTo>
                  <a:lnTo>
                    <a:pt x="1505539" y="3356697"/>
                  </a:lnTo>
                  <a:lnTo>
                    <a:pt x="1493164" y="3348450"/>
                  </a:lnTo>
                  <a:lnTo>
                    <a:pt x="1481106" y="3339885"/>
                  </a:lnTo>
                  <a:lnTo>
                    <a:pt x="1470635" y="3330686"/>
                  </a:lnTo>
                  <a:lnTo>
                    <a:pt x="1465875" y="3326245"/>
                  </a:lnTo>
                  <a:lnTo>
                    <a:pt x="1461116" y="3321487"/>
                  </a:lnTo>
                  <a:lnTo>
                    <a:pt x="1456673" y="3317363"/>
                  </a:lnTo>
                  <a:lnTo>
                    <a:pt x="1452866" y="3312605"/>
                  </a:lnTo>
                  <a:lnTo>
                    <a:pt x="1449375" y="3307847"/>
                  </a:lnTo>
                  <a:lnTo>
                    <a:pt x="1445885" y="3303088"/>
                  </a:lnTo>
                  <a:lnTo>
                    <a:pt x="1442712" y="3298013"/>
                  </a:lnTo>
                  <a:lnTo>
                    <a:pt x="1439856" y="3293255"/>
                  </a:lnTo>
                  <a:lnTo>
                    <a:pt x="1437000" y="3288497"/>
                  </a:lnTo>
                  <a:lnTo>
                    <a:pt x="1435096" y="3283421"/>
                  </a:lnTo>
                  <a:lnTo>
                    <a:pt x="1433192" y="3278346"/>
                  </a:lnTo>
                  <a:lnTo>
                    <a:pt x="1431606" y="3273588"/>
                  </a:lnTo>
                  <a:lnTo>
                    <a:pt x="1430337" y="3268512"/>
                  </a:lnTo>
                  <a:lnTo>
                    <a:pt x="1429702" y="3263437"/>
                  </a:lnTo>
                  <a:lnTo>
                    <a:pt x="1429385" y="3258044"/>
                  </a:lnTo>
                  <a:lnTo>
                    <a:pt x="1428750" y="3252969"/>
                  </a:lnTo>
                  <a:lnTo>
                    <a:pt x="1428750" y="3155268"/>
                  </a:lnTo>
                  <a:lnTo>
                    <a:pt x="1438269" y="3162881"/>
                  </a:lnTo>
                  <a:lnTo>
                    <a:pt x="1449058" y="3170177"/>
                  </a:lnTo>
                  <a:lnTo>
                    <a:pt x="1459846" y="3177473"/>
                  </a:lnTo>
                  <a:lnTo>
                    <a:pt x="1471270" y="3184134"/>
                  </a:lnTo>
                  <a:lnTo>
                    <a:pt x="1483645" y="3190795"/>
                  </a:lnTo>
                  <a:lnTo>
                    <a:pt x="1496337" y="3197140"/>
                  </a:lnTo>
                  <a:lnTo>
                    <a:pt x="1509347" y="3203484"/>
                  </a:lnTo>
                  <a:lnTo>
                    <a:pt x="1522674" y="3209194"/>
                  </a:lnTo>
                  <a:lnTo>
                    <a:pt x="1536953" y="3215221"/>
                  </a:lnTo>
                  <a:lnTo>
                    <a:pt x="1550915" y="3220613"/>
                  </a:lnTo>
                  <a:lnTo>
                    <a:pt x="1566145" y="3226006"/>
                  </a:lnTo>
                  <a:lnTo>
                    <a:pt x="1581376" y="3231081"/>
                  </a:lnTo>
                  <a:lnTo>
                    <a:pt x="1597242" y="3235839"/>
                  </a:lnTo>
                  <a:lnTo>
                    <a:pt x="1612790" y="3240598"/>
                  </a:lnTo>
                  <a:lnTo>
                    <a:pt x="1628973" y="3244721"/>
                  </a:lnTo>
                  <a:lnTo>
                    <a:pt x="1646108" y="3248845"/>
                  </a:lnTo>
                  <a:lnTo>
                    <a:pt x="1662608" y="3252652"/>
                  </a:lnTo>
                  <a:lnTo>
                    <a:pt x="1680060" y="3256141"/>
                  </a:lnTo>
                  <a:lnTo>
                    <a:pt x="1697195" y="3259313"/>
                  </a:lnTo>
                  <a:lnTo>
                    <a:pt x="1714964" y="3262485"/>
                  </a:lnTo>
                  <a:lnTo>
                    <a:pt x="1732733" y="3265657"/>
                  </a:lnTo>
                  <a:lnTo>
                    <a:pt x="1750820" y="3268195"/>
                  </a:lnTo>
                  <a:lnTo>
                    <a:pt x="1768907" y="3270416"/>
                  </a:lnTo>
                  <a:lnTo>
                    <a:pt x="1786993" y="3272636"/>
                  </a:lnTo>
                  <a:lnTo>
                    <a:pt x="1805715" y="3274857"/>
                  </a:lnTo>
                  <a:lnTo>
                    <a:pt x="1824119" y="3276443"/>
                  </a:lnTo>
                  <a:lnTo>
                    <a:pt x="1842840" y="3277394"/>
                  </a:lnTo>
                  <a:lnTo>
                    <a:pt x="1861561" y="3278663"/>
                  </a:lnTo>
                  <a:lnTo>
                    <a:pt x="1880283" y="3279615"/>
                  </a:lnTo>
                  <a:lnTo>
                    <a:pt x="1898687" y="3280249"/>
                  </a:lnTo>
                  <a:lnTo>
                    <a:pt x="1917725" y="3280566"/>
                  </a:lnTo>
                  <a:lnTo>
                    <a:pt x="1936129" y="3280566"/>
                  </a:lnTo>
                  <a:lnTo>
                    <a:pt x="1958658" y="3280566"/>
                  </a:lnTo>
                  <a:lnTo>
                    <a:pt x="1981187" y="3280249"/>
                  </a:lnTo>
                  <a:lnTo>
                    <a:pt x="2003399" y="3278980"/>
                  </a:lnTo>
                  <a:lnTo>
                    <a:pt x="2025928" y="3278029"/>
                  </a:lnTo>
                  <a:lnTo>
                    <a:pt x="2048140" y="3276443"/>
                  </a:lnTo>
                  <a:lnTo>
                    <a:pt x="2070034" y="3274222"/>
                  </a:lnTo>
                  <a:lnTo>
                    <a:pt x="2092246" y="3272002"/>
                  </a:lnTo>
                  <a:lnTo>
                    <a:pt x="2114458" y="3269464"/>
                  </a:lnTo>
                  <a:lnTo>
                    <a:pt x="2135718" y="3266609"/>
                  </a:lnTo>
                  <a:lnTo>
                    <a:pt x="2157295" y="3263437"/>
                  </a:lnTo>
                  <a:lnTo>
                    <a:pt x="2178237" y="3259313"/>
                  </a:lnTo>
                  <a:lnTo>
                    <a:pt x="2198545" y="3255507"/>
                  </a:lnTo>
                  <a:lnTo>
                    <a:pt x="2219170" y="3251066"/>
                  </a:lnTo>
                  <a:lnTo>
                    <a:pt x="2239161" y="3246307"/>
                  </a:lnTo>
                  <a:lnTo>
                    <a:pt x="2258517" y="3241232"/>
                  </a:lnTo>
                  <a:lnTo>
                    <a:pt x="2277555" y="3235839"/>
                  </a:lnTo>
                  <a:lnTo>
                    <a:pt x="2295959" y="3230130"/>
                  </a:lnTo>
                  <a:lnTo>
                    <a:pt x="2314046" y="3223785"/>
                  </a:lnTo>
                  <a:lnTo>
                    <a:pt x="2331498" y="3217441"/>
                  </a:lnTo>
                  <a:lnTo>
                    <a:pt x="2348316" y="3210780"/>
                  </a:lnTo>
                  <a:lnTo>
                    <a:pt x="2364498" y="3203801"/>
                  </a:lnTo>
                  <a:lnTo>
                    <a:pt x="2380047" y="3196188"/>
                  </a:lnTo>
                  <a:lnTo>
                    <a:pt x="2394643" y="3188575"/>
                  </a:lnTo>
                  <a:lnTo>
                    <a:pt x="2408605" y="3180645"/>
                  </a:lnTo>
                  <a:lnTo>
                    <a:pt x="2422249" y="3171763"/>
                  </a:lnTo>
                  <a:lnTo>
                    <a:pt x="2434307" y="3163198"/>
                  </a:lnTo>
                  <a:lnTo>
                    <a:pt x="2445730" y="3153999"/>
                  </a:lnTo>
                  <a:lnTo>
                    <a:pt x="2456518" y="3144800"/>
                  </a:lnTo>
                  <a:lnTo>
                    <a:pt x="2466355" y="3134966"/>
                  </a:lnTo>
                  <a:lnTo>
                    <a:pt x="2471115" y="3129574"/>
                  </a:lnTo>
                  <a:lnTo>
                    <a:pt x="2474922" y="3124498"/>
                  </a:lnTo>
                  <a:lnTo>
                    <a:pt x="2479365" y="3119423"/>
                  </a:lnTo>
                  <a:lnTo>
                    <a:pt x="2482855" y="3114347"/>
                  </a:lnTo>
                  <a:lnTo>
                    <a:pt x="2486346" y="3108955"/>
                  </a:lnTo>
                  <a:lnTo>
                    <a:pt x="2489519" y="3103562"/>
                  </a:lnTo>
                  <a:close/>
                  <a:moveTo>
                    <a:pt x="201789" y="3100564"/>
                  </a:moveTo>
                  <a:lnTo>
                    <a:pt x="201084" y="3105812"/>
                  </a:lnTo>
                  <a:lnTo>
                    <a:pt x="200819" y="3107046"/>
                  </a:lnTo>
                  <a:lnTo>
                    <a:pt x="201084" y="3105194"/>
                  </a:lnTo>
                  <a:lnTo>
                    <a:pt x="201789" y="3100564"/>
                  </a:lnTo>
                  <a:close/>
                  <a:moveTo>
                    <a:pt x="1260475" y="3095625"/>
                  </a:moveTo>
                  <a:lnTo>
                    <a:pt x="1262062" y="3101340"/>
                  </a:lnTo>
                  <a:lnTo>
                    <a:pt x="1263015" y="3106738"/>
                  </a:lnTo>
                  <a:lnTo>
                    <a:pt x="1263253" y="3110548"/>
                  </a:lnTo>
                  <a:lnTo>
                    <a:pt x="1262698" y="3106103"/>
                  </a:lnTo>
                  <a:lnTo>
                    <a:pt x="1261745" y="3100705"/>
                  </a:lnTo>
                  <a:lnTo>
                    <a:pt x="1260475" y="3095625"/>
                  </a:lnTo>
                  <a:close/>
                  <a:moveTo>
                    <a:pt x="1746773" y="3094566"/>
                  </a:moveTo>
                  <a:lnTo>
                    <a:pt x="1746773" y="3198013"/>
                  </a:lnTo>
                  <a:lnTo>
                    <a:pt x="1764563" y="3200227"/>
                  </a:lnTo>
                  <a:lnTo>
                    <a:pt x="1782671" y="3202758"/>
                  </a:lnTo>
                  <a:lnTo>
                    <a:pt x="1800780" y="3204656"/>
                  </a:lnTo>
                  <a:lnTo>
                    <a:pt x="1819841" y="3206238"/>
                  </a:lnTo>
                  <a:lnTo>
                    <a:pt x="1819841" y="3102791"/>
                  </a:lnTo>
                  <a:lnTo>
                    <a:pt x="1800780" y="3101210"/>
                  </a:lnTo>
                  <a:lnTo>
                    <a:pt x="1782671" y="3099312"/>
                  </a:lnTo>
                  <a:lnTo>
                    <a:pt x="1764563" y="3097097"/>
                  </a:lnTo>
                  <a:lnTo>
                    <a:pt x="1746773" y="3094566"/>
                  </a:lnTo>
                  <a:close/>
                  <a:moveTo>
                    <a:pt x="1600953" y="3061666"/>
                  </a:moveTo>
                  <a:lnTo>
                    <a:pt x="1600953" y="3166378"/>
                  </a:lnTo>
                  <a:lnTo>
                    <a:pt x="1618744" y="3171756"/>
                  </a:lnTo>
                  <a:lnTo>
                    <a:pt x="1636217" y="3176501"/>
                  </a:lnTo>
                  <a:lnTo>
                    <a:pt x="1654960" y="3180930"/>
                  </a:lnTo>
                  <a:lnTo>
                    <a:pt x="1673704" y="3185042"/>
                  </a:lnTo>
                  <a:lnTo>
                    <a:pt x="1673704" y="3080963"/>
                  </a:lnTo>
                  <a:lnTo>
                    <a:pt x="1654960" y="3076534"/>
                  </a:lnTo>
                  <a:lnTo>
                    <a:pt x="1636217" y="3071789"/>
                  </a:lnTo>
                  <a:lnTo>
                    <a:pt x="1618108" y="3066728"/>
                  </a:lnTo>
                  <a:lnTo>
                    <a:pt x="1600953" y="3061666"/>
                  </a:lnTo>
                  <a:close/>
                  <a:moveTo>
                    <a:pt x="3151360" y="3046095"/>
                  </a:moveTo>
                  <a:lnTo>
                    <a:pt x="3151360" y="3160713"/>
                  </a:lnTo>
                  <a:lnTo>
                    <a:pt x="3174848" y="3161665"/>
                  </a:lnTo>
                  <a:lnTo>
                    <a:pt x="3198972" y="3161665"/>
                  </a:lnTo>
                  <a:lnTo>
                    <a:pt x="3231983" y="3161348"/>
                  </a:lnTo>
                  <a:lnTo>
                    <a:pt x="3231983" y="3046413"/>
                  </a:lnTo>
                  <a:lnTo>
                    <a:pt x="3198972" y="3046730"/>
                  </a:lnTo>
                  <a:lnTo>
                    <a:pt x="3174848" y="3046413"/>
                  </a:lnTo>
                  <a:lnTo>
                    <a:pt x="3151360" y="3046095"/>
                  </a:lnTo>
                  <a:close/>
                  <a:moveTo>
                    <a:pt x="3815080" y="3040062"/>
                  </a:moveTo>
                  <a:lnTo>
                    <a:pt x="3816033" y="3047365"/>
                  </a:lnTo>
                  <a:lnTo>
                    <a:pt x="3816350" y="3054985"/>
                  </a:lnTo>
                  <a:lnTo>
                    <a:pt x="3816350" y="3206115"/>
                  </a:lnTo>
                  <a:lnTo>
                    <a:pt x="3816033" y="3206432"/>
                  </a:lnTo>
                  <a:lnTo>
                    <a:pt x="3815398" y="3214687"/>
                  </a:lnTo>
                  <a:lnTo>
                    <a:pt x="3814763" y="3220720"/>
                  </a:lnTo>
                  <a:lnTo>
                    <a:pt x="3813493" y="3226117"/>
                  </a:lnTo>
                  <a:lnTo>
                    <a:pt x="3811906" y="3231197"/>
                  </a:lnTo>
                  <a:lnTo>
                    <a:pt x="3810319" y="3236912"/>
                  </a:lnTo>
                  <a:lnTo>
                    <a:pt x="3808097" y="3242310"/>
                  </a:lnTo>
                  <a:lnTo>
                    <a:pt x="3805558" y="3248025"/>
                  </a:lnTo>
                  <a:lnTo>
                    <a:pt x="3803019" y="3253105"/>
                  </a:lnTo>
                  <a:lnTo>
                    <a:pt x="3799844" y="3258185"/>
                  </a:lnTo>
                  <a:lnTo>
                    <a:pt x="3796036" y="3263583"/>
                  </a:lnTo>
                  <a:lnTo>
                    <a:pt x="3792226" y="3268663"/>
                  </a:lnTo>
                  <a:lnTo>
                    <a:pt x="3788418" y="3274060"/>
                  </a:lnTo>
                  <a:lnTo>
                    <a:pt x="3783974" y="3278823"/>
                  </a:lnTo>
                  <a:lnTo>
                    <a:pt x="3779212" y="3283903"/>
                  </a:lnTo>
                  <a:lnTo>
                    <a:pt x="3774134" y="3288983"/>
                  </a:lnTo>
                  <a:lnTo>
                    <a:pt x="3768420" y="3293745"/>
                  </a:lnTo>
                  <a:lnTo>
                    <a:pt x="3763024" y="3298508"/>
                  </a:lnTo>
                  <a:lnTo>
                    <a:pt x="3750963" y="3307715"/>
                  </a:lnTo>
                  <a:lnTo>
                    <a:pt x="3737314" y="3317240"/>
                  </a:lnTo>
                  <a:lnTo>
                    <a:pt x="3722713" y="3326448"/>
                  </a:lnTo>
                  <a:lnTo>
                    <a:pt x="3707477" y="3335020"/>
                  </a:lnTo>
                  <a:lnTo>
                    <a:pt x="3690971" y="3343275"/>
                  </a:lnTo>
                  <a:lnTo>
                    <a:pt x="3673513" y="3351213"/>
                  </a:lnTo>
                  <a:lnTo>
                    <a:pt x="3655103" y="3359150"/>
                  </a:lnTo>
                  <a:lnTo>
                    <a:pt x="3635424" y="3366770"/>
                  </a:lnTo>
                  <a:lnTo>
                    <a:pt x="3615109" y="3373755"/>
                  </a:lnTo>
                  <a:lnTo>
                    <a:pt x="3593842" y="3380423"/>
                  </a:lnTo>
                  <a:lnTo>
                    <a:pt x="3571941" y="3386773"/>
                  </a:lnTo>
                  <a:lnTo>
                    <a:pt x="3549087" y="3392805"/>
                  </a:lnTo>
                  <a:lnTo>
                    <a:pt x="3525281" y="3398203"/>
                  </a:lnTo>
                  <a:lnTo>
                    <a:pt x="3501157" y="3403283"/>
                  </a:lnTo>
                  <a:lnTo>
                    <a:pt x="3476082" y="3408045"/>
                  </a:lnTo>
                  <a:lnTo>
                    <a:pt x="3450371" y="3411855"/>
                  </a:lnTo>
                  <a:lnTo>
                    <a:pt x="3424343" y="3415983"/>
                  </a:lnTo>
                  <a:lnTo>
                    <a:pt x="3397680" y="3419475"/>
                  </a:lnTo>
                  <a:lnTo>
                    <a:pt x="3370065" y="3422333"/>
                  </a:lnTo>
                  <a:lnTo>
                    <a:pt x="3341815" y="3424555"/>
                  </a:lnTo>
                  <a:lnTo>
                    <a:pt x="3313565" y="3426460"/>
                  </a:lnTo>
                  <a:lnTo>
                    <a:pt x="3284680" y="3427730"/>
                  </a:lnTo>
                  <a:lnTo>
                    <a:pt x="3255478" y="3428683"/>
                  </a:lnTo>
                  <a:lnTo>
                    <a:pt x="3225959" y="3429000"/>
                  </a:lnTo>
                  <a:lnTo>
                    <a:pt x="3195487" y="3428683"/>
                  </a:lnTo>
                  <a:lnTo>
                    <a:pt x="3165650" y="3427730"/>
                  </a:lnTo>
                  <a:lnTo>
                    <a:pt x="3136130" y="3426143"/>
                  </a:lnTo>
                  <a:lnTo>
                    <a:pt x="3106928" y="3424238"/>
                  </a:lnTo>
                  <a:lnTo>
                    <a:pt x="3078678" y="3422015"/>
                  </a:lnTo>
                  <a:lnTo>
                    <a:pt x="3050428" y="3418840"/>
                  </a:lnTo>
                  <a:lnTo>
                    <a:pt x="3022813" y="3415030"/>
                  </a:lnTo>
                  <a:lnTo>
                    <a:pt x="2996150" y="3411220"/>
                  </a:lnTo>
                  <a:lnTo>
                    <a:pt x="2970122" y="3406775"/>
                  </a:lnTo>
                  <a:lnTo>
                    <a:pt x="2944729" y="3402013"/>
                  </a:lnTo>
                  <a:lnTo>
                    <a:pt x="2919971" y="3396615"/>
                  </a:lnTo>
                  <a:lnTo>
                    <a:pt x="2895847" y="3390583"/>
                  </a:lnTo>
                  <a:lnTo>
                    <a:pt x="2872994" y="3384868"/>
                  </a:lnTo>
                  <a:lnTo>
                    <a:pt x="2850775" y="3378200"/>
                  </a:lnTo>
                  <a:lnTo>
                    <a:pt x="2829190" y="3370898"/>
                  </a:lnTo>
                  <a:lnTo>
                    <a:pt x="2808876" y="3363595"/>
                  </a:lnTo>
                  <a:lnTo>
                    <a:pt x="2789196" y="3355975"/>
                  </a:lnTo>
                  <a:lnTo>
                    <a:pt x="2770469" y="3347720"/>
                  </a:lnTo>
                  <a:lnTo>
                    <a:pt x="2753328" y="3339465"/>
                  </a:lnTo>
                  <a:lnTo>
                    <a:pt x="2736823" y="3330893"/>
                  </a:lnTo>
                  <a:lnTo>
                    <a:pt x="2721269" y="3321685"/>
                  </a:lnTo>
                  <a:lnTo>
                    <a:pt x="2706986" y="3312160"/>
                  </a:lnTo>
                  <a:lnTo>
                    <a:pt x="2693972" y="3302635"/>
                  </a:lnTo>
                  <a:lnTo>
                    <a:pt x="2688258" y="3297873"/>
                  </a:lnTo>
                  <a:lnTo>
                    <a:pt x="2682227" y="3292793"/>
                  </a:lnTo>
                  <a:lnTo>
                    <a:pt x="2676831" y="3287713"/>
                  </a:lnTo>
                  <a:lnTo>
                    <a:pt x="2671753" y="3282950"/>
                  </a:lnTo>
                  <a:lnTo>
                    <a:pt x="2666991" y="3277870"/>
                  </a:lnTo>
                  <a:lnTo>
                    <a:pt x="2662548" y="3272473"/>
                  </a:lnTo>
                  <a:lnTo>
                    <a:pt x="2658104" y="3267393"/>
                  </a:lnTo>
                  <a:lnTo>
                    <a:pt x="2654612" y="3261995"/>
                  </a:lnTo>
                  <a:lnTo>
                    <a:pt x="2651121" y="3256598"/>
                  </a:lnTo>
                  <a:lnTo>
                    <a:pt x="2647947" y="3251200"/>
                  </a:lnTo>
                  <a:lnTo>
                    <a:pt x="2645090" y="3245485"/>
                  </a:lnTo>
                  <a:lnTo>
                    <a:pt x="2642868" y="3240405"/>
                  </a:lnTo>
                  <a:lnTo>
                    <a:pt x="2640329" y="3234372"/>
                  </a:lnTo>
                  <a:lnTo>
                    <a:pt x="2638742" y="3228975"/>
                  </a:lnTo>
                  <a:lnTo>
                    <a:pt x="2637789" y="3223577"/>
                  </a:lnTo>
                  <a:lnTo>
                    <a:pt x="2636520" y="3217862"/>
                  </a:lnTo>
                  <a:lnTo>
                    <a:pt x="2636202" y="3212147"/>
                  </a:lnTo>
                  <a:lnTo>
                    <a:pt x="2635885" y="3206432"/>
                  </a:lnTo>
                  <a:lnTo>
                    <a:pt x="2635250" y="3206432"/>
                  </a:lnTo>
                  <a:lnTo>
                    <a:pt x="2635250" y="3097530"/>
                  </a:lnTo>
                  <a:lnTo>
                    <a:pt x="2646360" y="3105785"/>
                  </a:lnTo>
                  <a:lnTo>
                    <a:pt x="2657786" y="3114040"/>
                  </a:lnTo>
                  <a:lnTo>
                    <a:pt x="2670166" y="3121977"/>
                  </a:lnTo>
                  <a:lnTo>
                    <a:pt x="2683180" y="3129597"/>
                  </a:lnTo>
                  <a:lnTo>
                    <a:pt x="2696511" y="3136900"/>
                  </a:lnTo>
                  <a:lnTo>
                    <a:pt x="2710160" y="3144202"/>
                  </a:lnTo>
                  <a:lnTo>
                    <a:pt x="2724761" y="3151187"/>
                  </a:lnTo>
                  <a:lnTo>
                    <a:pt x="2740314" y="3157855"/>
                  </a:lnTo>
                  <a:lnTo>
                    <a:pt x="2755550" y="3164205"/>
                  </a:lnTo>
                  <a:lnTo>
                    <a:pt x="2771738" y="3170237"/>
                  </a:lnTo>
                  <a:lnTo>
                    <a:pt x="2788244" y="3176270"/>
                  </a:lnTo>
                  <a:lnTo>
                    <a:pt x="2805384" y="3181985"/>
                  </a:lnTo>
                  <a:lnTo>
                    <a:pt x="2822525" y="3187065"/>
                  </a:lnTo>
                  <a:lnTo>
                    <a:pt x="2840300" y="3192145"/>
                  </a:lnTo>
                  <a:lnTo>
                    <a:pt x="2858393" y="3196907"/>
                  </a:lnTo>
                  <a:lnTo>
                    <a:pt x="2877120" y="3201670"/>
                  </a:lnTo>
                  <a:lnTo>
                    <a:pt x="2895530" y="3205797"/>
                  </a:lnTo>
                  <a:lnTo>
                    <a:pt x="2914892" y="3209925"/>
                  </a:lnTo>
                  <a:lnTo>
                    <a:pt x="2934255" y="3213735"/>
                  </a:lnTo>
                  <a:lnTo>
                    <a:pt x="2953617" y="3217227"/>
                  </a:lnTo>
                  <a:lnTo>
                    <a:pt x="2973614" y="3220402"/>
                  </a:lnTo>
                  <a:lnTo>
                    <a:pt x="2993294" y="3222942"/>
                  </a:lnTo>
                  <a:lnTo>
                    <a:pt x="3013926" y="3225800"/>
                  </a:lnTo>
                  <a:lnTo>
                    <a:pt x="3033923" y="3228340"/>
                  </a:lnTo>
                  <a:lnTo>
                    <a:pt x="3054555" y="3230245"/>
                  </a:lnTo>
                  <a:lnTo>
                    <a:pt x="3074869" y="3232150"/>
                  </a:lnTo>
                  <a:lnTo>
                    <a:pt x="3095819" y="3233737"/>
                  </a:lnTo>
                  <a:lnTo>
                    <a:pt x="3116451" y="3235007"/>
                  </a:lnTo>
                  <a:lnTo>
                    <a:pt x="3137400" y="3235960"/>
                  </a:lnTo>
                  <a:lnTo>
                    <a:pt x="3158032" y="3236595"/>
                  </a:lnTo>
                  <a:lnTo>
                    <a:pt x="3178981" y="3237230"/>
                  </a:lnTo>
                  <a:lnTo>
                    <a:pt x="3199613" y="3237230"/>
                  </a:lnTo>
                  <a:lnTo>
                    <a:pt x="3224372" y="3236912"/>
                  </a:lnTo>
                  <a:lnTo>
                    <a:pt x="3249765" y="3236595"/>
                  </a:lnTo>
                  <a:lnTo>
                    <a:pt x="3274523" y="3235325"/>
                  </a:lnTo>
                  <a:lnTo>
                    <a:pt x="3299282" y="3234055"/>
                  </a:lnTo>
                  <a:lnTo>
                    <a:pt x="3324040" y="3232150"/>
                  </a:lnTo>
                  <a:lnTo>
                    <a:pt x="3348481" y="3230245"/>
                  </a:lnTo>
                  <a:lnTo>
                    <a:pt x="3372922" y="3227387"/>
                  </a:lnTo>
                  <a:lnTo>
                    <a:pt x="3397680" y="3224530"/>
                  </a:lnTo>
                  <a:lnTo>
                    <a:pt x="3421486" y="3221355"/>
                  </a:lnTo>
                  <a:lnTo>
                    <a:pt x="3445292" y="3217545"/>
                  </a:lnTo>
                  <a:lnTo>
                    <a:pt x="3468464" y="3213735"/>
                  </a:lnTo>
                  <a:lnTo>
                    <a:pt x="3491635" y="3208972"/>
                  </a:lnTo>
                  <a:lnTo>
                    <a:pt x="3514171" y="3204210"/>
                  </a:lnTo>
                  <a:lnTo>
                    <a:pt x="3536390" y="3199130"/>
                  </a:lnTo>
                  <a:lnTo>
                    <a:pt x="3557974" y="3193097"/>
                  </a:lnTo>
                  <a:lnTo>
                    <a:pt x="3579241" y="3187065"/>
                  </a:lnTo>
                  <a:lnTo>
                    <a:pt x="3599873" y="3180715"/>
                  </a:lnTo>
                  <a:lnTo>
                    <a:pt x="3619870" y="3174047"/>
                  </a:lnTo>
                  <a:lnTo>
                    <a:pt x="3639233" y="3167062"/>
                  </a:lnTo>
                  <a:lnTo>
                    <a:pt x="3657643" y="3159442"/>
                  </a:lnTo>
                  <a:lnTo>
                    <a:pt x="3676053" y="3151505"/>
                  </a:lnTo>
                  <a:lnTo>
                    <a:pt x="3692876" y="3143250"/>
                  </a:lnTo>
                  <a:lnTo>
                    <a:pt x="3709381" y="3134677"/>
                  </a:lnTo>
                  <a:lnTo>
                    <a:pt x="3724935" y="3125470"/>
                  </a:lnTo>
                  <a:lnTo>
                    <a:pt x="3739853" y="3116262"/>
                  </a:lnTo>
                  <a:lnTo>
                    <a:pt x="3753502" y="3106420"/>
                  </a:lnTo>
                  <a:lnTo>
                    <a:pt x="3766198" y="3096577"/>
                  </a:lnTo>
                  <a:lnTo>
                    <a:pt x="3772547" y="3090862"/>
                  </a:lnTo>
                  <a:lnTo>
                    <a:pt x="3777943" y="3085782"/>
                  </a:lnTo>
                  <a:lnTo>
                    <a:pt x="3783656" y="3080385"/>
                  </a:lnTo>
                  <a:lnTo>
                    <a:pt x="3789052" y="3074670"/>
                  </a:lnTo>
                  <a:lnTo>
                    <a:pt x="3793814" y="3069272"/>
                  </a:lnTo>
                  <a:lnTo>
                    <a:pt x="3798575" y="3063557"/>
                  </a:lnTo>
                  <a:lnTo>
                    <a:pt x="3803336" y="3057842"/>
                  </a:lnTo>
                  <a:lnTo>
                    <a:pt x="3807145" y="3051810"/>
                  </a:lnTo>
                  <a:lnTo>
                    <a:pt x="3811271" y="3045777"/>
                  </a:lnTo>
                  <a:lnTo>
                    <a:pt x="3815080" y="3040062"/>
                  </a:lnTo>
                  <a:close/>
                  <a:moveTo>
                    <a:pt x="2989478" y="3031808"/>
                  </a:moveTo>
                  <a:lnTo>
                    <a:pt x="2989478" y="3147378"/>
                  </a:lnTo>
                  <a:lnTo>
                    <a:pt x="3009158" y="3149918"/>
                  </a:lnTo>
                  <a:lnTo>
                    <a:pt x="3029472" y="3152140"/>
                  </a:lnTo>
                  <a:lnTo>
                    <a:pt x="3049469" y="3154363"/>
                  </a:lnTo>
                  <a:lnTo>
                    <a:pt x="3070419" y="3155950"/>
                  </a:lnTo>
                  <a:lnTo>
                    <a:pt x="3070419" y="3041333"/>
                  </a:lnTo>
                  <a:lnTo>
                    <a:pt x="3049469" y="3039428"/>
                  </a:lnTo>
                  <a:lnTo>
                    <a:pt x="3029472" y="3036888"/>
                  </a:lnTo>
                  <a:lnTo>
                    <a:pt x="3009158" y="3034665"/>
                  </a:lnTo>
                  <a:lnTo>
                    <a:pt x="2989478" y="3031808"/>
                  </a:lnTo>
                  <a:close/>
                  <a:moveTo>
                    <a:pt x="2402802" y="3022755"/>
                  </a:moveTo>
                  <a:lnTo>
                    <a:pt x="2397719" y="3026235"/>
                  </a:lnTo>
                  <a:lnTo>
                    <a:pt x="2391365" y="3029398"/>
                  </a:lnTo>
                  <a:lnTo>
                    <a:pt x="2383740" y="3032878"/>
                  </a:lnTo>
                  <a:lnTo>
                    <a:pt x="2376433" y="3036042"/>
                  </a:lnTo>
                  <a:lnTo>
                    <a:pt x="2360867" y="3042369"/>
                  </a:lnTo>
                  <a:lnTo>
                    <a:pt x="2347841" y="3047114"/>
                  </a:lnTo>
                  <a:lnTo>
                    <a:pt x="2347841" y="3137274"/>
                  </a:lnTo>
                  <a:lnTo>
                    <a:pt x="2355784" y="3133794"/>
                  </a:lnTo>
                  <a:lnTo>
                    <a:pt x="2363408" y="3129681"/>
                  </a:lnTo>
                  <a:lnTo>
                    <a:pt x="2371033" y="3125252"/>
                  </a:lnTo>
                  <a:lnTo>
                    <a:pt x="2378340" y="3120507"/>
                  </a:lnTo>
                  <a:lnTo>
                    <a:pt x="2385329" y="3115762"/>
                  </a:lnTo>
                  <a:lnTo>
                    <a:pt x="2391683" y="3111017"/>
                  </a:lnTo>
                  <a:lnTo>
                    <a:pt x="2397719" y="3106271"/>
                  </a:lnTo>
                  <a:lnTo>
                    <a:pt x="2402802" y="3101526"/>
                  </a:lnTo>
                  <a:lnTo>
                    <a:pt x="2402802" y="3022755"/>
                  </a:lnTo>
                  <a:close/>
                  <a:moveTo>
                    <a:pt x="698500" y="3017837"/>
                  </a:moveTo>
                  <a:lnTo>
                    <a:pt x="698500" y="3086100"/>
                  </a:lnTo>
                  <a:lnTo>
                    <a:pt x="684586" y="3083595"/>
                  </a:lnTo>
                  <a:lnTo>
                    <a:pt x="667825" y="3079838"/>
                  </a:lnTo>
                  <a:lnTo>
                    <a:pt x="659920" y="3077959"/>
                  </a:lnTo>
                  <a:lnTo>
                    <a:pt x="652962" y="3076393"/>
                  </a:lnTo>
                  <a:lnTo>
                    <a:pt x="646321" y="3074201"/>
                  </a:lnTo>
                  <a:lnTo>
                    <a:pt x="640313" y="3071696"/>
                  </a:lnTo>
                  <a:lnTo>
                    <a:pt x="634305" y="3069191"/>
                  </a:lnTo>
                  <a:lnTo>
                    <a:pt x="629245" y="3065433"/>
                  </a:lnTo>
                  <a:lnTo>
                    <a:pt x="626082" y="3063555"/>
                  </a:lnTo>
                  <a:lnTo>
                    <a:pt x="623869" y="3061363"/>
                  </a:lnTo>
                  <a:lnTo>
                    <a:pt x="622288" y="3058545"/>
                  </a:lnTo>
                  <a:lnTo>
                    <a:pt x="620706" y="3056353"/>
                  </a:lnTo>
                  <a:lnTo>
                    <a:pt x="619441" y="3053534"/>
                  </a:lnTo>
                  <a:lnTo>
                    <a:pt x="619125" y="3051029"/>
                  </a:lnTo>
                  <a:lnTo>
                    <a:pt x="619125" y="3048524"/>
                  </a:lnTo>
                  <a:lnTo>
                    <a:pt x="619441" y="3046019"/>
                  </a:lnTo>
                  <a:lnTo>
                    <a:pt x="620390" y="3043514"/>
                  </a:lnTo>
                  <a:lnTo>
                    <a:pt x="621971" y="3041009"/>
                  </a:lnTo>
                  <a:lnTo>
                    <a:pt x="623553" y="3038817"/>
                  </a:lnTo>
                  <a:lnTo>
                    <a:pt x="625766" y="3036312"/>
                  </a:lnTo>
                  <a:lnTo>
                    <a:pt x="628296" y="3034433"/>
                  </a:lnTo>
                  <a:lnTo>
                    <a:pt x="631142" y="3032555"/>
                  </a:lnTo>
                  <a:lnTo>
                    <a:pt x="634937" y="3030676"/>
                  </a:lnTo>
                  <a:lnTo>
                    <a:pt x="638732" y="3029110"/>
                  </a:lnTo>
                  <a:lnTo>
                    <a:pt x="645057" y="3026605"/>
                  </a:lnTo>
                  <a:lnTo>
                    <a:pt x="651697" y="3024726"/>
                  </a:lnTo>
                  <a:lnTo>
                    <a:pt x="658655" y="3023161"/>
                  </a:lnTo>
                  <a:lnTo>
                    <a:pt x="666244" y="3021595"/>
                  </a:lnTo>
                  <a:lnTo>
                    <a:pt x="674150" y="3020342"/>
                  </a:lnTo>
                  <a:lnTo>
                    <a:pt x="682056" y="3019403"/>
                  </a:lnTo>
                  <a:lnTo>
                    <a:pt x="698500" y="3017837"/>
                  </a:lnTo>
                  <a:close/>
                  <a:moveTo>
                    <a:pt x="2827597" y="2994977"/>
                  </a:moveTo>
                  <a:lnTo>
                    <a:pt x="2827597" y="3112135"/>
                  </a:lnTo>
                  <a:lnTo>
                    <a:pt x="2846959" y="3117850"/>
                  </a:lnTo>
                  <a:lnTo>
                    <a:pt x="2866956" y="3123248"/>
                  </a:lnTo>
                  <a:lnTo>
                    <a:pt x="2887588" y="3128010"/>
                  </a:lnTo>
                  <a:lnTo>
                    <a:pt x="2908220" y="3132773"/>
                  </a:lnTo>
                  <a:lnTo>
                    <a:pt x="2908220" y="3016885"/>
                  </a:lnTo>
                  <a:lnTo>
                    <a:pt x="2887588" y="3011805"/>
                  </a:lnTo>
                  <a:lnTo>
                    <a:pt x="2866956" y="3006725"/>
                  </a:lnTo>
                  <a:lnTo>
                    <a:pt x="2846959" y="3001010"/>
                  </a:lnTo>
                  <a:lnTo>
                    <a:pt x="2827597" y="2994977"/>
                  </a:lnTo>
                  <a:close/>
                  <a:moveTo>
                    <a:pt x="1455133" y="2986375"/>
                  </a:moveTo>
                  <a:lnTo>
                    <a:pt x="1455133" y="3092352"/>
                  </a:lnTo>
                  <a:lnTo>
                    <a:pt x="1457675" y="3094883"/>
                  </a:lnTo>
                  <a:lnTo>
                    <a:pt x="1460216" y="3097730"/>
                  </a:lnTo>
                  <a:lnTo>
                    <a:pt x="1466888" y="3103741"/>
                  </a:lnTo>
                  <a:lnTo>
                    <a:pt x="1475466" y="3110068"/>
                  </a:lnTo>
                  <a:lnTo>
                    <a:pt x="1484679" y="3116078"/>
                  </a:lnTo>
                  <a:lnTo>
                    <a:pt x="1495162" y="3122405"/>
                  </a:lnTo>
                  <a:lnTo>
                    <a:pt x="1505964" y="3128732"/>
                  </a:lnTo>
                  <a:lnTo>
                    <a:pt x="1517083" y="3134743"/>
                  </a:lnTo>
                  <a:lnTo>
                    <a:pt x="1528202" y="3139804"/>
                  </a:lnTo>
                  <a:lnTo>
                    <a:pt x="1528202" y="3033195"/>
                  </a:lnTo>
                  <a:lnTo>
                    <a:pt x="1517083" y="3027817"/>
                  </a:lnTo>
                  <a:lnTo>
                    <a:pt x="1506917" y="3022122"/>
                  </a:lnTo>
                  <a:lnTo>
                    <a:pt x="1497068" y="3016428"/>
                  </a:lnTo>
                  <a:lnTo>
                    <a:pt x="1487538" y="3010734"/>
                  </a:lnTo>
                  <a:lnTo>
                    <a:pt x="1478960" y="3005039"/>
                  </a:lnTo>
                  <a:lnTo>
                    <a:pt x="1470700" y="2998712"/>
                  </a:lnTo>
                  <a:lnTo>
                    <a:pt x="1462758" y="2992702"/>
                  </a:lnTo>
                  <a:lnTo>
                    <a:pt x="1455133" y="2986375"/>
                  </a:lnTo>
                  <a:close/>
                  <a:moveTo>
                    <a:pt x="711352" y="2965750"/>
                  </a:moveTo>
                  <a:lnTo>
                    <a:pt x="709129" y="2966067"/>
                  </a:lnTo>
                  <a:lnTo>
                    <a:pt x="706270" y="2966384"/>
                  </a:lnTo>
                  <a:lnTo>
                    <a:pt x="704047" y="2966702"/>
                  </a:lnTo>
                  <a:lnTo>
                    <a:pt x="701824" y="2967653"/>
                  </a:lnTo>
                  <a:lnTo>
                    <a:pt x="700236" y="2968288"/>
                  </a:lnTo>
                  <a:lnTo>
                    <a:pt x="699283" y="2969556"/>
                  </a:lnTo>
                  <a:lnTo>
                    <a:pt x="698330" y="2970191"/>
                  </a:lnTo>
                  <a:lnTo>
                    <a:pt x="698012" y="2971459"/>
                  </a:lnTo>
                  <a:lnTo>
                    <a:pt x="698012" y="2990491"/>
                  </a:lnTo>
                  <a:lnTo>
                    <a:pt x="683085" y="2991760"/>
                  </a:lnTo>
                  <a:lnTo>
                    <a:pt x="667839" y="2993346"/>
                  </a:lnTo>
                  <a:lnTo>
                    <a:pt x="653865" y="2995249"/>
                  </a:lnTo>
                  <a:lnTo>
                    <a:pt x="639890" y="2997786"/>
                  </a:lnTo>
                  <a:lnTo>
                    <a:pt x="626550" y="3000641"/>
                  </a:lnTo>
                  <a:lnTo>
                    <a:pt x="613846" y="3004130"/>
                  </a:lnTo>
                  <a:lnTo>
                    <a:pt x="602094" y="3007619"/>
                  </a:lnTo>
                  <a:lnTo>
                    <a:pt x="590978" y="3012060"/>
                  </a:lnTo>
                  <a:lnTo>
                    <a:pt x="583673" y="3015549"/>
                  </a:lnTo>
                  <a:lnTo>
                    <a:pt x="576368" y="3019355"/>
                  </a:lnTo>
                  <a:lnTo>
                    <a:pt x="570015" y="3023162"/>
                  </a:lnTo>
                  <a:lnTo>
                    <a:pt x="564616" y="3026968"/>
                  </a:lnTo>
                  <a:lnTo>
                    <a:pt x="559852" y="3031092"/>
                  </a:lnTo>
                  <a:lnTo>
                    <a:pt x="556041" y="3035215"/>
                  </a:lnTo>
                  <a:lnTo>
                    <a:pt x="552865" y="3039656"/>
                  </a:lnTo>
                  <a:lnTo>
                    <a:pt x="550324" y="3044096"/>
                  </a:lnTo>
                  <a:lnTo>
                    <a:pt x="548736" y="3048854"/>
                  </a:lnTo>
                  <a:lnTo>
                    <a:pt x="547783" y="3052978"/>
                  </a:lnTo>
                  <a:lnTo>
                    <a:pt x="547783" y="3057736"/>
                  </a:lnTo>
                  <a:lnTo>
                    <a:pt x="548736" y="3062176"/>
                  </a:lnTo>
                  <a:lnTo>
                    <a:pt x="550324" y="3066617"/>
                  </a:lnTo>
                  <a:lnTo>
                    <a:pt x="552865" y="3070741"/>
                  </a:lnTo>
                  <a:lnTo>
                    <a:pt x="556358" y="3075181"/>
                  </a:lnTo>
                  <a:lnTo>
                    <a:pt x="560805" y="3079622"/>
                  </a:lnTo>
                  <a:lnTo>
                    <a:pt x="564934" y="3083111"/>
                  </a:lnTo>
                  <a:lnTo>
                    <a:pt x="570015" y="3086917"/>
                  </a:lnTo>
                  <a:lnTo>
                    <a:pt x="576050" y="3090089"/>
                  </a:lnTo>
                  <a:lnTo>
                    <a:pt x="582720" y="3093578"/>
                  </a:lnTo>
                  <a:lnTo>
                    <a:pt x="589390" y="3096433"/>
                  </a:lnTo>
                  <a:lnTo>
                    <a:pt x="597012" y="3099288"/>
                  </a:lnTo>
                  <a:lnTo>
                    <a:pt x="605270" y="3101825"/>
                  </a:lnTo>
                  <a:lnTo>
                    <a:pt x="613528" y="3104046"/>
                  </a:lnTo>
                  <a:lnTo>
                    <a:pt x="645607" y="3110707"/>
                  </a:lnTo>
                  <a:lnTo>
                    <a:pt x="698012" y="3121808"/>
                  </a:lnTo>
                  <a:lnTo>
                    <a:pt x="698012" y="3203010"/>
                  </a:lnTo>
                  <a:lnTo>
                    <a:pt x="684673" y="3201424"/>
                  </a:lnTo>
                  <a:lnTo>
                    <a:pt x="672286" y="3199203"/>
                  </a:lnTo>
                  <a:lnTo>
                    <a:pt x="657993" y="3196983"/>
                  </a:lnTo>
                  <a:lnTo>
                    <a:pt x="643066" y="3193494"/>
                  </a:lnTo>
                  <a:lnTo>
                    <a:pt x="629409" y="3189370"/>
                  </a:lnTo>
                  <a:lnTo>
                    <a:pt x="617022" y="3185247"/>
                  </a:lnTo>
                  <a:lnTo>
                    <a:pt x="613846" y="3183978"/>
                  </a:lnTo>
                  <a:lnTo>
                    <a:pt x="610670" y="3182709"/>
                  </a:lnTo>
                  <a:lnTo>
                    <a:pt x="608129" y="3181441"/>
                  </a:lnTo>
                  <a:lnTo>
                    <a:pt x="608446" y="3181441"/>
                  </a:lnTo>
                  <a:lnTo>
                    <a:pt x="608129" y="3181123"/>
                  </a:lnTo>
                  <a:lnTo>
                    <a:pt x="604317" y="3179220"/>
                  </a:lnTo>
                  <a:lnTo>
                    <a:pt x="602412" y="3177951"/>
                  </a:lnTo>
                  <a:lnTo>
                    <a:pt x="600506" y="3177000"/>
                  </a:lnTo>
                  <a:lnTo>
                    <a:pt x="595424" y="3175731"/>
                  </a:lnTo>
                  <a:lnTo>
                    <a:pt x="590343" y="3174780"/>
                  </a:lnTo>
                  <a:lnTo>
                    <a:pt x="584308" y="3174780"/>
                  </a:lnTo>
                  <a:lnTo>
                    <a:pt x="578273" y="3175414"/>
                  </a:lnTo>
                  <a:lnTo>
                    <a:pt x="572556" y="3176048"/>
                  </a:lnTo>
                  <a:lnTo>
                    <a:pt x="566522" y="3177634"/>
                  </a:lnTo>
                  <a:lnTo>
                    <a:pt x="560805" y="3179220"/>
                  </a:lnTo>
                  <a:lnTo>
                    <a:pt x="555405" y="3181123"/>
                  </a:lnTo>
                  <a:lnTo>
                    <a:pt x="551277" y="3183661"/>
                  </a:lnTo>
                  <a:lnTo>
                    <a:pt x="547148" y="3185881"/>
                  </a:lnTo>
                  <a:lnTo>
                    <a:pt x="544607" y="3188736"/>
                  </a:lnTo>
                  <a:lnTo>
                    <a:pt x="543336" y="3190005"/>
                  </a:lnTo>
                  <a:lnTo>
                    <a:pt x="542383" y="3190956"/>
                  </a:lnTo>
                  <a:lnTo>
                    <a:pt x="542066" y="3192542"/>
                  </a:lnTo>
                  <a:lnTo>
                    <a:pt x="542066" y="3193811"/>
                  </a:lnTo>
                  <a:lnTo>
                    <a:pt x="542066" y="3195080"/>
                  </a:lnTo>
                  <a:lnTo>
                    <a:pt x="543019" y="3196031"/>
                  </a:lnTo>
                  <a:lnTo>
                    <a:pt x="543654" y="3197300"/>
                  </a:lnTo>
                  <a:lnTo>
                    <a:pt x="545242" y="3198569"/>
                  </a:lnTo>
                  <a:lnTo>
                    <a:pt x="550959" y="3202058"/>
                  </a:lnTo>
                  <a:lnTo>
                    <a:pt x="557629" y="3205547"/>
                  </a:lnTo>
                  <a:lnTo>
                    <a:pt x="564299" y="3208719"/>
                  </a:lnTo>
                  <a:lnTo>
                    <a:pt x="572239" y="3211891"/>
                  </a:lnTo>
                  <a:lnTo>
                    <a:pt x="580497" y="3214746"/>
                  </a:lnTo>
                  <a:lnTo>
                    <a:pt x="589072" y="3216966"/>
                  </a:lnTo>
                  <a:lnTo>
                    <a:pt x="598600" y="3219821"/>
                  </a:lnTo>
                  <a:lnTo>
                    <a:pt x="608446" y="3221724"/>
                  </a:lnTo>
                  <a:lnTo>
                    <a:pt x="618610" y="3223627"/>
                  </a:lnTo>
                  <a:lnTo>
                    <a:pt x="629409" y="3225847"/>
                  </a:lnTo>
                  <a:lnTo>
                    <a:pt x="651324" y="3229019"/>
                  </a:lnTo>
                  <a:lnTo>
                    <a:pt x="674192" y="3230923"/>
                  </a:lnTo>
                  <a:lnTo>
                    <a:pt x="698012" y="3232509"/>
                  </a:lnTo>
                  <a:lnTo>
                    <a:pt x="698012" y="3251223"/>
                  </a:lnTo>
                  <a:lnTo>
                    <a:pt x="698330" y="3252492"/>
                  </a:lnTo>
                  <a:lnTo>
                    <a:pt x="699283" y="3253443"/>
                  </a:lnTo>
                  <a:lnTo>
                    <a:pt x="700236" y="3254395"/>
                  </a:lnTo>
                  <a:lnTo>
                    <a:pt x="701824" y="3255346"/>
                  </a:lnTo>
                  <a:lnTo>
                    <a:pt x="704047" y="3255981"/>
                  </a:lnTo>
                  <a:lnTo>
                    <a:pt x="706270" y="3256298"/>
                  </a:lnTo>
                  <a:lnTo>
                    <a:pt x="709129" y="3256932"/>
                  </a:lnTo>
                  <a:lnTo>
                    <a:pt x="711352" y="3257249"/>
                  </a:lnTo>
                  <a:lnTo>
                    <a:pt x="758358" y="3257249"/>
                  </a:lnTo>
                  <a:lnTo>
                    <a:pt x="760581" y="3256932"/>
                  </a:lnTo>
                  <a:lnTo>
                    <a:pt x="763440" y="3256298"/>
                  </a:lnTo>
                  <a:lnTo>
                    <a:pt x="765345" y="3255981"/>
                  </a:lnTo>
                  <a:lnTo>
                    <a:pt x="767886" y="3255346"/>
                  </a:lnTo>
                  <a:lnTo>
                    <a:pt x="769474" y="3254395"/>
                  </a:lnTo>
                  <a:lnTo>
                    <a:pt x="770427" y="3253443"/>
                  </a:lnTo>
                  <a:lnTo>
                    <a:pt x="771380" y="3252492"/>
                  </a:lnTo>
                  <a:lnTo>
                    <a:pt x="771698" y="3251223"/>
                  </a:lnTo>
                  <a:lnTo>
                    <a:pt x="771698" y="3231874"/>
                  </a:lnTo>
                  <a:lnTo>
                    <a:pt x="786308" y="3230923"/>
                  </a:lnTo>
                  <a:lnTo>
                    <a:pt x="800600" y="3229654"/>
                  </a:lnTo>
                  <a:lnTo>
                    <a:pt x="814257" y="3228068"/>
                  </a:lnTo>
                  <a:lnTo>
                    <a:pt x="827279" y="3226165"/>
                  </a:lnTo>
                  <a:lnTo>
                    <a:pt x="839984" y="3223627"/>
                  </a:lnTo>
                  <a:lnTo>
                    <a:pt x="851418" y="3221090"/>
                  </a:lnTo>
                  <a:lnTo>
                    <a:pt x="862534" y="3217918"/>
                  </a:lnTo>
                  <a:lnTo>
                    <a:pt x="872062" y="3214746"/>
                  </a:lnTo>
                  <a:lnTo>
                    <a:pt x="880002" y="3211257"/>
                  </a:lnTo>
                  <a:lnTo>
                    <a:pt x="886990" y="3208085"/>
                  </a:lnTo>
                  <a:lnTo>
                    <a:pt x="893660" y="3204278"/>
                  </a:lnTo>
                  <a:lnTo>
                    <a:pt x="899694" y="3200472"/>
                  </a:lnTo>
                  <a:lnTo>
                    <a:pt x="904776" y="3196666"/>
                  </a:lnTo>
                  <a:lnTo>
                    <a:pt x="909540" y="3192542"/>
                  </a:lnTo>
                  <a:lnTo>
                    <a:pt x="913352" y="3188419"/>
                  </a:lnTo>
                  <a:lnTo>
                    <a:pt x="916528" y="3184295"/>
                  </a:lnTo>
                  <a:lnTo>
                    <a:pt x="919069" y="3179855"/>
                  </a:lnTo>
                  <a:lnTo>
                    <a:pt x="920657" y="3175414"/>
                  </a:lnTo>
                  <a:lnTo>
                    <a:pt x="921609" y="3170973"/>
                  </a:lnTo>
                  <a:lnTo>
                    <a:pt x="921927" y="3166533"/>
                  </a:lnTo>
                  <a:lnTo>
                    <a:pt x="921292" y="3161775"/>
                  </a:lnTo>
                  <a:lnTo>
                    <a:pt x="920021" y="3157651"/>
                  </a:lnTo>
                  <a:lnTo>
                    <a:pt x="917798" y="3153210"/>
                  </a:lnTo>
                  <a:lnTo>
                    <a:pt x="914622" y="3148453"/>
                  </a:lnTo>
                  <a:lnTo>
                    <a:pt x="912716" y="3146549"/>
                  </a:lnTo>
                  <a:lnTo>
                    <a:pt x="910493" y="3144012"/>
                  </a:lnTo>
                  <a:lnTo>
                    <a:pt x="905411" y="3139888"/>
                  </a:lnTo>
                  <a:lnTo>
                    <a:pt x="899059" y="3135765"/>
                  </a:lnTo>
                  <a:lnTo>
                    <a:pt x="892389" y="3132276"/>
                  </a:lnTo>
                  <a:lnTo>
                    <a:pt x="884449" y="3128787"/>
                  </a:lnTo>
                  <a:lnTo>
                    <a:pt x="876191" y="3125615"/>
                  </a:lnTo>
                  <a:lnTo>
                    <a:pt x="867298" y="3122443"/>
                  </a:lnTo>
                  <a:lnTo>
                    <a:pt x="857452" y="3119588"/>
                  </a:lnTo>
                  <a:lnTo>
                    <a:pt x="847606" y="3117051"/>
                  </a:lnTo>
                  <a:lnTo>
                    <a:pt x="836808" y="3114196"/>
                  </a:lnTo>
                  <a:lnTo>
                    <a:pt x="815528" y="3109438"/>
                  </a:lnTo>
                  <a:lnTo>
                    <a:pt x="793613" y="3104997"/>
                  </a:lnTo>
                  <a:lnTo>
                    <a:pt x="771698" y="3101191"/>
                  </a:lnTo>
                  <a:lnTo>
                    <a:pt x="771698" y="3019673"/>
                  </a:lnTo>
                  <a:lnTo>
                    <a:pt x="790754" y="3021893"/>
                  </a:lnTo>
                  <a:lnTo>
                    <a:pt x="797742" y="3023162"/>
                  </a:lnTo>
                  <a:lnTo>
                    <a:pt x="805047" y="3024748"/>
                  </a:lnTo>
                  <a:lnTo>
                    <a:pt x="819974" y="3028554"/>
                  </a:lnTo>
                  <a:lnTo>
                    <a:pt x="834584" y="3033312"/>
                  </a:lnTo>
                  <a:lnTo>
                    <a:pt x="846336" y="3037435"/>
                  </a:lnTo>
                  <a:lnTo>
                    <a:pt x="853006" y="3039973"/>
                  </a:lnTo>
                  <a:lnTo>
                    <a:pt x="855547" y="3041242"/>
                  </a:lnTo>
                  <a:lnTo>
                    <a:pt x="859358" y="3043779"/>
                  </a:lnTo>
                  <a:lnTo>
                    <a:pt x="861264" y="3044731"/>
                  </a:lnTo>
                  <a:lnTo>
                    <a:pt x="863169" y="3046000"/>
                  </a:lnTo>
                  <a:lnTo>
                    <a:pt x="867933" y="3047268"/>
                  </a:lnTo>
                  <a:lnTo>
                    <a:pt x="873650" y="3047903"/>
                  </a:lnTo>
                  <a:lnTo>
                    <a:pt x="879367" y="3048220"/>
                  </a:lnTo>
                  <a:lnTo>
                    <a:pt x="885402" y="3047586"/>
                  </a:lnTo>
                  <a:lnTo>
                    <a:pt x="891436" y="3046634"/>
                  </a:lnTo>
                  <a:lnTo>
                    <a:pt x="897153" y="3045682"/>
                  </a:lnTo>
                  <a:lnTo>
                    <a:pt x="902870" y="3043779"/>
                  </a:lnTo>
                  <a:lnTo>
                    <a:pt x="907952" y="3041559"/>
                  </a:lnTo>
                  <a:lnTo>
                    <a:pt x="912716" y="3039339"/>
                  </a:lnTo>
                  <a:lnTo>
                    <a:pt x="916528" y="3036801"/>
                  </a:lnTo>
                  <a:lnTo>
                    <a:pt x="919386" y="3034263"/>
                  </a:lnTo>
                  <a:lnTo>
                    <a:pt x="920657" y="3032995"/>
                  </a:lnTo>
                  <a:lnTo>
                    <a:pt x="921292" y="3031726"/>
                  </a:lnTo>
                  <a:lnTo>
                    <a:pt x="921609" y="3030140"/>
                  </a:lnTo>
                  <a:lnTo>
                    <a:pt x="921609" y="3029188"/>
                  </a:lnTo>
                  <a:lnTo>
                    <a:pt x="921292" y="3027920"/>
                  </a:lnTo>
                  <a:lnTo>
                    <a:pt x="920974" y="3026651"/>
                  </a:lnTo>
                  <a:lnTo>
                    <a:pt x="919704" y="3025382"/>
                  </a:lnTo>
                  <a:lnTo>
                    <a:pt x="918433" y="3024431"/>
                  </a:lnTo>
                  <a:lnTo>
                    <a:pt x="914304" y="3021576"/>
                  </a:lnTo>
                  <a:lnTo>
                    <a:pt x="909540" y="3018721"/>
                  </a:lnTo>
                  <a:lnTo>
                    <a:pt x="903823" y="3016501"/>
                  </a:lnTo>
                  <a:lnTo>
                    <a:pt x="898424" y="3013963"/>
                  </a:lnTo>
                  <a:lnTo>
                    <a:pt x="885402" y="3009205"/>
                  </a:lnTo>
                  <a:lnTo>
                    <a:pt x="871109" y="3005082"/>
                  </a:lnTo>
                  <a:lnTo>
                    <a:pt x="856182" y="3000958"/>
                  </a:lnTo>
                  <a:lnTo>
                    <a:pt x="840936" y="2997469"/>
                  </a:lnTo>
                  <a:lnTo>
                    <a:pt x="825374" y="2994614"/>
                  </a:lnTo>
                  <a:lnTo>
                    <a:pt x="810764" y="2992711"/>
                  </a:lnTo>
                  <a:lnTo>
                    <a:pt x="791389" y="2990808"/>
                  </a:lnTo>
                  <a:lnTo>
                    <a:pt x="771698" y="2989539"/>
                  </a:lnTo>
                  <a:lnTo>
                    <a:pt x="771698" y="2971459"/>
                  </a:lnTo>
                  <a:lnTo>
                    <a:pt x="771380" y="2970191"/>
                  </a:lnTo>
                  <a:lnTo>
                    <a:pt x="770427" y="2969556"/>
                  </a:lnTo>
                  <a:lnTo>
                    <a:pt x="769474" y="2968288"/>
                  </a:lnTo>
                  <a:lnTo>
                    <a:pt x="767886" y="2967653"/>
                  </a:lnTo>
                  <a:lnTo>
                    <a:pt x="765345" y="2966702"/>
                  </a:lnTo>
                  <a:lnTo>
                    <a:pt x="763440" y="2966384"/>
                  </a:lnTo>
                  <a:lnTo>
                    <a:pt x="760581" y="2966067"/>
                  </a:lnTo>
                  <a:lnTo>
                    <a:pt x="758358" y="2965750"/>
                  </a:lnTo>
                  <a:lnTo>
                    <a:pt x="711352" y="2965750"/>
                  </a:lnTo>
                  <a:close/>
                  <a:moveTo>
                    <a:pt x="3717945" y="2951797"/>
                  </a:moveTo>
                  <a:lnTo>
                    <a:pt x="3711914" y="2955607"/>
                  </a:lnTo>
                  <a:lnTo>
                    <a:pt x="3704931" y="2959100"/>
                  </a:lnTo>
                  <a:lnTo>
                    <a:pt x="3696678" y="2963227"/>
                  </a:lnTo>
                  <a:lnTo>
                    <a:pt x="3688425" y="2966720"/>
                  </a:lnTo>
                  <a:lnTo>
                    <a:pt x="3671285" y="2973387"/>
                  </a:lnTo>
                  <a:lnTo>
                    <a:pt x="3656684" y="2979102"/>
                  </a:lnTo>
                  <a:lnTo>
                    <a:pt x="3656684" y="3080068"/>
                  </a:lnTo>
                  <a:lnTo>
                    <a:pt x="3665254" y="3075623"/>
                  </a:lnTo>
                  <a:lnTo>
                    <a:pt x="3674142" y="3070860"/>
                  </a:lnTo>
                  <a:lnTo>
                    <a:pt x="3682394" y="3066098"/>
                  </a:lnTo>
                  <a:lnTo>
                    <a:pt x="3690647" y="3061018"/>
                  </a:lnTo>
                  <a:lnTo>
                    <a:pt x="3698582" y="3055620"/>
                  </a:lnTo>
                  <a:lnTo>
                    <a:pt x="3705566" y="3050223"/>
                  </a:lnTo>
                  <a:lnTo>
                    <a:pt x="3711914" y="3044825"/>
                  </a:lnTo>
                  <a:lnTo>
                    <a:pt x="3717945" y="3040063"/>
                  </a:lnTo>
                  <a:lnTo>
                    <a:pt x="3717945" y="2951797"/>
                  </a:lnTo>
                  <a:close/>
                  <a:moveTo>
                    <a:pt x="731996" y="2947987"/>
                  </a:moveTo>
                  <a:lnTo>
                    <a:pt x="755499" y="2948304"/>
                  </a:lnTo>
                  <a:lnTo>
                    <a:pt x="779003" y="2948939"/>
                  </a:lnTo>
                  <a:lnTo>
                    <a:pt x="801870" y="2949890"/>
                  </a:lnTo>
                  <a:lnTo>
                    <a:pt x="824103" y="2951476"/>
                  </a:lnTo>
                  <a:lnTo>
                    <a:pt x="846654" y="2953380"/>
                  </a:lnTo>
                  <a:lnTo>
                    <a:pt x="868569" y="2955283"/>
                  </a:lnTo>
                  <a:lnTo>
                    <a:pt x="889848" y="2958137"/>
                  </a:lnTo>
                  <a:lnTo>
                    <a:pt x="910493" y="2960992"/>
                  </a:lnTo>
                  <a:lnTo>
                    <a:pt x="930820" y="2964164"/>
                  </a:lnTo>
                  <a:lnTo>
                    <a:pt x="950512" y="2967970"/>
                  </a:lnTo>
                  <a:lnTo>
                    <a:pt x="969886" y="2971777"/>
                  </a:lnTo>
                  <a:lnTo>
                    <a:pt x="988308" y="2975900"/>
                  </a:lnTo>
                  <a:lnTo>
                    <a:pt x="1006411" y="2980658"/>
                  </a:lnTo>
                  <a:lnTo>
                    <a:pt x="1023880" y="2985416"/>
                  </a:lnTo>
                  <a:lnTo>
                    <a:pt x="1040396" y="2990491"/>
                  </a:lnTo>
                  <a:lnTo>
                    <a:pt x="1056594" y="2995883"/>
                  </a:lnTo>
                  <a:lnTo>
                    <a:pt x="1071521" y="3001593"/>
                  </a:lnTo>
                  <a:lnTo>
                    <a:pt x="1086131" y="3007302"/>
                  </a:lnTo>
                  <a:lnTo>
                    <a:pt x="1099471" y="3013646"/>
                  </a:lnTo>
                  <a:lnTo>
                    <a:pt x="1112493" y="3019990"/>
                  </a:lnTo>
                  <a:lnTo>
                    <a:pt x="1124562" y="3026651"/>
                  </a:lnTo>
                  <a:lnTo>
                    <a:pt x="1135678" y="3033629"/>
                  </a:lnTo>
                  <a:lnTo>
                    <a:pt x="1145842" y="3040925"/>
                  </a:lnTo>
                  <a:lnTo>
                    <a:pt x="1154735" y="3047903"/>
                  </a:lnTo>
                  <a:lnTo>
                    <a:pt x="1162993" y="3055515"/>
                  </a:lnTo>
                  <a:lnTo>
                    <a:pt x="1170298" y="3062811"/>
                  </a:lnTo>
                  <a:lnTo>
                    <a:pt x="1176650" y="3070741"/>
                  </a:lnTo>
                  <a:lnTo>
                    <a:pt x="1178873" y="3074864"/>
                  </a:lnTo>
                  <a:lnTo>
                    <a:pt x="1181732" y="3078670"/>
                  </a:lnTo>
                  <a:lnTo>
                    <a:pt x="1183638" y="3082794"/>
                  </a:lnTo>
                  <a:lnTo>
                    <a:pt x="1185543" y="3086600"/>
                  </a:lnTo>
                  <a:lnTo>
                    <a:pt x="1187131" y="3090406"/>
                  </a:lnTo>
                  <a:lnTo>
                    <a:pt x="1188402" y="3094847"/>
                  </a:lnTo>
                  <a:lnTo>
                    <a:pt x="1189672" y="3098653"/>
                  </a:lnTo>
                  <a:lnTo>
                    <a:pt x="1190307" y="3103094"/>
                  </a:lnTo>
                  <a:lnTo>
                    <a:pt x="1190625" y="3107535"/>
                  </a:lnTo>
                  <a:lnTo>
                    <a:pt x="1190625" y="3111341"/>
                  </a:lnTo>
                  <a:lnTo>
                    <a:pt x="1190625" y="3115782"/>
                  </a:lnTo>
                  <a:lnTo>
                    <a:pt x="1190307" y="3120223"/>
                  </a:lnTo>
                  <a:lnTo>
                    <a:pt x="1189672" y="3124029"/>
                  </a:lnTo>
                  <a:lnTo>
                    <a:pt x="1188402" y="3128470"/>
                  </a:lnTo>
                  <a:lnTo>
                    <a:pt x="1187131" y="3132276"/>
                  </a:lnTo>
                  <a:lnTo>
                    <a:pt x="1185543" y="3136399"/>
                  </a:lnTo>
                  <a:lnTo>
                    <a:pt x="1183638" y="3140523"/>
                  </a:lnTo>
                  <a:lnTo>
                    <a:pt x="1181732" y="3144646"/>
                  </a:lnTo>
                  <a:lnTo>
                    <a:pt x="1178873" y="3148453"/>
                  </a:lnTo>
                  <a:lnTo>
                    <a:pt x="1176650" y="3152259"/>
                  </a:lnTo>
                  <a:lnTo>
                    <a:pt x="1170298" y="3160189"/>
                  </a:lnTo>
                  <a:lnTo>
                    <a:pt x="1162993" y="3167801"/>
                  </a:lnTo>
                  <a:lnTo>
                    <a:pt x="1154735" y="3175414"/>
                  </a:lnTo>
                  <a:lnTo>
                    <a:pt x="1145842" y="3182392"/>
                  </a:lnTo>
                  <a:lnTo>
                    <a:pt x="1135678" y="3189370"/>
                  </a:lnTo>
                  <a:lnTo>
                    <a:pt x="1124562" y="3196031"/>
                  </a:lnTo>
                  <a:lnTo>
                    <a:pt x="1112493" y="3203010"/>
                  </a:lnTo>
                  <a:lnTo>
                    <a:pt x="1099471" y="3209671"/>
                  </a:lnTo>
                  <a:lnTo>
                    <a:pt x="1086131" y="3215380"/>
                  </a:lnTo>
                  <a:lnTo>
                    <a:pt x="1071521" y="3221407"/>
                  </a:lnTo>
                  <a:lnTo>
                    <a:pt x="1056594" y="3227433"/>
                  </a:lnTo>
                  <a:lnTo>
                    <a:pt x="1040396" y="3232509"/>
                  </a:lnTo>
                  <a:lnTo>
                    <a:pt x="1023880" y="3237584"/>
                  </a:lnTo>
                  <a:lnTo>
                    <a:pt x="1006411" y="3242659"/>
                  </a:lnTo>
                  <a:lnTo>
                    <a:pt x="988308" y="3247099"/>
                  </a:lnTo>
                  <a:lnTo>
                    <a:pt x="969886" y="3251223"/>
                  </a:lnTo>
                  <a:lnTo>
                    <a:pt x="950512" y="3255346"/>
                  </a:lnTo>
                  <a:lnTo>
                    <a:pt x="930820" y="3258835"/>
                  </a:lnTo>
                  <a:lnTo>
                    <a:pt x="910493" y="3262325"/>
                  </a:lnTo>
                  <a:lnTo>
                    <a:pt x="889848" y="3265179"/>
                  </a:lnTo>
                  <a:lnTo>
                    <a:pt x="868569" y="3268034"/>
                  </a:lnTo>
                  <a:lnTo>
                    <a:pt x="846654" y="3269937"/>
                  </a:lnTo>
                  <a:lnTo>
                    <a:pt x="824103" y="3271840"/>
                  </a:lnTo>
                  <a:lnTo>
                    <a:pt x="801870" y="3273426"/>
                  </a:lnTo>
                  <a:lnTo>
                    <a:pt x="779003" y="3274061"/>
                  </a:lnTo>
                  <a:lnTo>
                    <a:pt x="755499" y="3275012"/>
                  </a:lnTo>
                  <a:lnTo>
                    <a:pt x="731996" y="3275012"/>
                  </a:lnTo>
                  <a:lnTo>
                    <a:pt x="708176" y="3275012"/>
                  </a:lnTo>
                  <a:lnTo>
                    <a:pt x="684990" y="3274061"/>
                  </a:lnTo>
                  <a:lnTo>
                    <a:pt x="662122" y="3273426"/>
                  </a:lnTo>
                  <a:lnTo>
                    <a:pt x="639572" y="3271840"/>
                  </a:lnTo>
                  <a:lnTo>
                    <a:pt x="617022" y="3269937"/>
                  </a:lnTo>
                  <a:lnTo>
                    <a:pt x="595424" y="3268034"/>
                  </a:lnTo>
                  <a:lnTo>
                    <a:pt x="574144" y="3265179"/>
                  </a:lnTo>
                  <a:lnTo>
                    <a:pt x="553182" y="3262325"/>
                  </a:lnTo>
                  <a:lnTo>
                    <a:pt x="533173" y="3258835"/>
                  </a:lnTo>
                  <a:lnTo>
                    <a:pt x="513481" y="3255346"/>
                  </a:lnTo>
                  <a:lnTo>
                    <a:pt x="494107" y="3251223"/>
                  </a:lnTo>
                  <a:lnTo>
                    <a:pt x="475368" y="3247099"/>
                  </a:lnTo>
                  <a:lnTo>
                    <a:pt x="457264" y="3242659"/>
                  </a:lnTo>
                  <a:lnTo>
                    <a:pt x="439795" y="3237584"/>
                  </a:lnTo>
                  <a:lnTo>
                    <a:pt x="423280" y="3232509"/>
                  </a:lnTo>
                  <a:lnTo>
                    <a:pt x="407082" y="3227433"/>
                  </a:lnTo>
                  <a:lnTo>
                    <a:pt x="392154" y="3221407"/>
                  </a:lnTo>
                  <a:lnTo>
                    <a:pt x="377544" y="3215380"/>
                  </a:lnTo>
                  <a:lnTo>
                    <a:pt x="364204" y="3209671"/>
                  </a:lnTo>
                  <a:lnTo>
                    <a:pt x="351182" y="3203010"/>
                  </a:lnTo>
                  <a:lnTo>
                    <a:pt x="339431" y="3196031"/>
                  </a:lnTo>
                  <a:lnTo>
                    <a:pt x="328314" y="3189370"/>
                  </a:lnTo>
                  <a:lnTo>
                    <a:pt x="318151" y="3182392"/>
                  </a:lnTo>
                  <a:lnTo>
                    <a:pt x="308940" y="3175414"/>
                  </a:lnTo>
                  <a:lnTo>
                    <a:pt x="300682" y="3167801"/>
                  </a:lnTo>
                  <a:lnTo>
                    <a:pt x="293695" y="3160189"/>
                  </a:lnTo>
                  <a:lnTo>
                    <a:pt x="287343" y="3152259"/>
                  </a:lnTo>
                  <a:lnTo>
                    <a:pt x="284484" y="3148453"/>
                  </a:lnTo>
                  <a:lnTo>
                    <a:pt x="282261" y="3144646"/>
                  </a:lnTo>
                  <a:lnTo>
                    <a:pt x="280038" y="3140523"/>
                  </a:lnTo>
                  <a:lnTo>
                    <a:pt x="278132" y="3136399"/>
                  </a:lnTo>
                  <a:lnTo>
                    <a:pt x="276544" y="3132276"/>
                  </a:lnTo>
                  <a:lnTo>
                    <a:pt x="275274" y="3128470"/>
                  </a:lnTo>
                  <a:lnTo>
                    <a:pt x="274321" y="3124029"/>
                  </a:lnTo>
                  <a:lnTo>
                    <a:pt x="273368" y="3120223"/>
                  </a:lnTo>
                  <a:lnTo>
                    <a:pt x="273050" y="3115782"/>
                  </a:lnTo>
                  <a:lnTo>
                    <a:pt x="273050" y="3111341"/>
                  </a:lnTo>
                  <a:lnTo>
                    <a:pt x="273050" y="3107535"/>
                  </a:lnTo>
                  <a:lnTo>
                    <a:pt x="273368" y="3103094"/>
                  </a:lnTo>
                  <a:lnTo>
                    <a:pt x="274321" y="3098653"/>
                  </a:lnTo>
                  <a:lnTo>
                    <a:pt x="275274" y="3094847"/>
                  </a:lnTo>
                  <a:lnTo>
                    <a:pt x="276544" y="3090406"/>
                  </a:lnTo>
                  <a:lnTo>
                    <a:pt x="278132" y="3086600"/>
                  </a:lnTo>
                  <a:lnTo>
                    <a:pt x="280038" y="3082794"/>
                  </a:lnTo>
                  <a:lnTo>
                    <a:pt x="282261" y="3078670"/>
                  </a:lnTo>
                  <a:lnTo>
                    <a:pt x="284484" y="3074864"/>
                  </a:lnTo>
                  <a:lnTo>
                    <a:pt x="287343" y="3070741"/>
                  </a:lnTo>
                  <a:lnTo>
                    <a:pt x="293695" y="3062811"/>
                  </a:lnTo>
                  <a:lnTo>
                    <a:pt x="300682" y="3055515"/>
                  </a:lnTo>
                  <a:lnTo>
                    <a:pt x="308940" y="3047903"/>
                  </a:lnTo>
                  <a:lnTo>
                    <a:pt x="318151" y="3040925"/>
                  </a:lnTo>
                  <a:lnTo>
                    <a:pt x="328314" y="3033629"/>
                  </a:lnTo>
                  <a:lnTo>
                    <a:pt x="339431" y="3026651"/>
                  </a:lnTo>
                  <a:lnTo>
                    <a:pt x="351182" y="3019990"/>
                  </a:lnTo>
                  <a:lnTo>
                    <a:pt x="364204" y="3013646"/>
                  </a:lnTo>
                  <a:lnTo>
                    <a:pt x="377544" y="3007302"/>
                  </a:lnTo>
                  <a:lnTo>
                    <a:pt x="392154" y="3001593"/>
                  </a:lnTo>
                  <a:lnTo>
                    <a:pt x="407082" y="2995883"/>
                  </a:lnTo>
                  <a:lnTo>
                    <a:pt x="423280" y="2990491"/>
                  </a:lnTo>
                  <a:lnTo>
                    <a:pt x="439795" y="2985416"/>
                  </a:lnTo>
                  <a:lnTo>
                    <a:pt x="457264" y="2980658"/>
                  </a:lnTo>
                  <a:lnTo>
                    <a:pt x="475368" y="2975900"/>
                  </a:lnTo>
                  <a:lnTo>
                    <a:pt x="494107" y="2971777"/>
                  </a:lnTo>
                  <a:lnTo>
                    <a:pt x="513481" y="2967970"/>
                  </a:lnTo>
                  <a:lnTo>
                    <a:pt x="533173" y="2964164"/>
                  </a:lnTo>
                  <a:lnTo>
                    <a:pt x="553182" y="2960992"/>
                  </a:lnTo>
                  <a:lnTo>
                    <a:pt x="574144" y="2958137"/>
                  </a:lnTo>
                  <a:lnTo>
                    <a:pt x="595424" y="2955283"/>
                  </a:lnTo>
                  <a:lnTo>
                    <a:pt x="617022" y="2953380"/>
                  </a:lnTo>
                  <a:lnTo>
                    <a:pt x="639572" y="2951476"/>
                  </a:lnTo>
                  <a:lnTo>
                    <a:pt x="662122" y="2949890"/>
                  </a:lnTo>
                  <a:lnTo>
                    <a:pt x="684990" y="2948939"/>
                  </a:lnTo>
                  <a:lnTo>
                    <a:pt x="708176" y="2948304"/>
                  </a:lnTo>
                  <a:lnTo>
                    <a:pt x="731996" y="2947987"/>
                  </a:lnTo>
                  <a:close/>
                  <a:moveTo>
                    <a:pt x="2665715" y="2911157"/>
                  </a:moveTo>
                  <a:lnTo>
                    <a:pt x="2665715" y="3029585"/>
                  </a:lnTo>
                  <a:lnTo>
                    <a:pt x="2668254" y="3032125"/>
                  </a:lnTo>
                  <a:lnTo>
                    <a:pt x="2671429" y="3035300"/>
                  </a:lnTo>
                  <a:lnTo>
                    <a:pt x="2678729" y="3041650"/>
                  </a:lnTo>
                  <a:lnTo>
                    <a:pt x="2687934" y="3048635"/>
                  </a:lnTo>
                  <a:lnTo>
                    <a:pt x="2698726" y="3055938"/>
                  </a:lnTo>
                  <a:lnTo>
                    <a:pt x="2710153" y="3063240"/>
                  </a:lnTo>
                  <a:lnTo>
                    <a:pt x="2722215" y="3070225"/>
                  </a:lnTo>
                  <a:lnTo>
                    <a:pt x="2734594" y="3076258"/>
                  </a:lnTo>
                  <a:lnTo>
                    <a:pt x="2746656" y="3082290"/>
                  </a:lnTo>
                  <a:lnTo>
                    <a:pt x="2746656" y="2963227"/>
                  </a:lnTo>
                  <a:lnTo>
                    <a:pt x="2734594" y="2957195"/>
                  </a:lnTo>
                  <a:lnTo>
                    <a:pt x="2723167" y="2951480"/>
                  </a:lnTo>
                  <a:lnTo>
                    <a:pt x="2712058" y="2945130"/>
                  </a:lnTo>
                  <a:lnTo>
                    <a:pt x="2701583" y="2938462"/>
                  </a:lnTo>
                  <a:lnTo>
                    <a:pt x="2691743" y="2932112"/>
                  </a:lnTo>
                  <a:lnTo>
                    <a:pt x="2682538" y="2925445"/>
                  </a:lnTo>
                  <a:lnTo>
                    <a:pt x="2673650" y="2918142"/>
                  </a:lnTo>
                  <a:lnTo>
                    <a:pt x="2665715" y="2911157"/>
                  </a:lnTo>
                  <a:close/>
                  <a:moveTo>
                    <a:pt x="1404938" y="2890837"/>
                  </a:moveTo>
                  <a:lnTo>
                    <a:pt x="1408115" y="2896532"/>
                  </a:lnTo>
                  <a:lnTo>
                    <a:pt x="1411928" y="2901593"/>
                  </a:lnTo>
                  <a:lnTo>
                    <a:pt x="1415740" y="2906655"/>
                  </a:lnTo>
                  <a:lnTo>
                    <a:pt x="1419552" y="2911716"/>
                  </a:lnTo>
                  <a:lnTo>
                    <a:pt x="1424000" y="2916778"/>
                  </a:lnTo>
                  <a:lnTo>
                    <a:pt x="1428447" y="2922156"/>
                  </a:lnTo>
                  <a:lnTo>
                    <a:pt x="1438296" y="2931963"/>
                  </a:lnTo>
                  <a:lnTo>
                    <a:pt x="1448780" y="2941453"/>
                  </a:lnTo>
                  <a:lnTo>
                    <a:pt x="1460852" y="2950311"/>
                  </a:lnTo>
                  <a:lnTo>
                    <a:pt x="1472924" y="2958852"/>
                  </a:lnTo>
                  <a:lnTo>
                    <a:pt x="1486267" y="2967394"/>
                  </a:lnTo>
                  <a:lnTo>
                    <a:pt x="1500563" y="2975619"/>
                  </a:lnTo>
                  <a:lnTo>
                    <a:pt x="1515494" y="2983211"/>
                  </a:lnTo>
                  <a:lnTo>
                    <a:pt x="1531061" y="2990487"/>
                  </a:lnTo>
                  <a:lnTo>
                    <a:pt x="1547263" y="2997763"/>
                  </a:lnTo>
                  <a:lnTo>
                    <a:pt x="1564101" y="3004723"/>
                  </a:lnTo>
                  <a:lnTo>
                    <a:pt x="1581574" y="3010734"/>
                  </a:lnTo>
                  <a:lnTo>
                    <a:pt x="1599682" y="3017061"/>
                  </a:lnTo>
                  <a:lnTo>
                    <a:pt x="1618108" y="3022755"/>
                  </a:lnTo>
                  <a:lnTo>
                    <a:pt x="1637170" y="3028133"/>
                  </a:lnTo>
                  <a:lnTo>
                    <a:pt x="1656866" y="3033195"/>
                  </a:lnTo>
                  <a:lnTo>
                    <a:pt x="1676881" y="3037940"/>
                  </a:lnTo>
                  <a:lnTo>
                    <a:pt x="1697213" y="3042369"/>
                  </a:lnTo>
                  <a:lnTo>
                    <a:pt x="1718180" y="3046481"/>
                  </a:lnTo>
                  <a:lnTo>
                    <a:pt x="1738830" y="3050277"/>
                  </a:lnTo>
                  <a:lnTo>
                    <a:pt x="1760116" y="3053757"/>
                  </a:lnTo>
                  <a:lnTo>
                    <a:pt x="1782036" y="3056604"/>
                  </a:lnTo>
                  <a:lnTo>
                    <a:pt x="1803639" y="3059135"/>
                  </a:lnTo>
                  <a:lnTo>
                    <a:pt x="1825877" y="3061666"/>
                  </a:lnTo>
                  <a:lnTo>
                    <a:pt x="1847798" y="3063564"/>
                  </a:lnTo>
                  <a:lnTo>
                    <a:pt x="1870036" y="3065146"/>
                  </a:lnTo>
                  <a:lnTo>
                    <a:pt x="1891957" y="3066411"/>
                  </a:lnTo>
                  <a:lnTo>
                    <a:pt x="1914513" y="3067360"/>
                  </a:lnTo>
                  <a:lnTo>
                    <a:pt x="1936751" y="3067993"/>
                  </a:lnTo>
                  <a:lnTo>
                    <a:pt x="1959307" y="3067993"/>
                  </a:lnTo>
                  <a:lnTo>
                    <a:pt x="1978051" y="3067993"/>
                  </a:lnTo>
                  <a:lnTo>
                    <a:pt x="1996794" y="3067360"/>
                  </a:lnTo>
                  <a:lnTo>
                    <a:pt x="2015538" y="3067044"/>
                  </a:lnTo>
                  <a:lnTo>
                    <a:pt x="2034599" y="3065779"/>
                  </a:lnTo>
                  <a:lnTo>
                    <a:pt x="2053025" y="3064830"/>
                  </a:lnTo>
                  <a:lnTo>
                    <a:pt x="2071769" y="3063564"/>
                  </a:lnTo>
                  <a:lnTo>
                    <a:pt x="2090513" y="3061982"/>
                  </a:lnTo>
                  <a:lnTo>
                    <a:pt x="2108621" y="3060084"/>
                  </a:lnTo>
                  <a:lnTo>
                    <a:pt x="2127365" y="3058186"/>
                  </a:lnTo>
                  <a:lnTo>
                    <a:pt x="2145473" y="3055655"/>
                  </a:lnTo>
                  <a:lnTo>
                    <a:pt x="2163581" y="3052808"/>
                  </a:lnTo>
                  <a:lnTo>
                    <a:pt x="2181372" y="3050277"/>
                  </a:lnTo>
                  <a:lnTo>
                    <a:pt x="2199163" y="3047114"/>
                  </a:lnTo>
                  <a:lnTo>
                    <a:pt x="2216318" y="3043950"/>
                  </a:lnTo>
                  <a:lnTo>
                    <a:pt x="2233473" y="3040471"/>
                  </a:lnTo>
                  <a:lnTo>
                    <a:pt x="2250311" y="3036358"/>
                  </a:lnTo>
                  <a:lnTo>
                    <a:pt x="2266830" y="3032562"/>
                  </a:lnTo>
                  <a:lnTo>
                    <a:pt x="2283668" y="3028133"/>
                  </a:lnTo>
                  <a:lnTo>
                    <a:pt x="2299235" y="3023704"/>
                  </a:lnTo>
                  <a:lnTo>
                    <a:pt x="2315119" y="3018642"/>
                  </a:lnTo>
                  <a:lnTo>
                    <a:pt x="2330051" y="3013897"/>
                  </a:lnTo>
                  <a:lnTo>
                    <a:pt x="2344982" y="3008519"/>
                  </a:lnTo>
                  <a:lnTo>
                    <a:pt x="2359278" y="3003141"/>
                  </a:lnTo>
                  <a:lnTo>
                    <a:pt x="2373574" y="2997447"/>
                  </a:lnTo>
                  <a:lnTo>
                    <a:pt x="2386917" y="2991753"/>
                  </a:lnTo>
                  <a:lnTo>
                    <a:pt x="2399942" y="2985426"/>
                  </a:lnTo>
                  <a:lnTo>
                    <a:pt x="2412650" y="2979099"/>
                  </a:lnTo>
                  <a:lnTo>
                    <a:pt x="2424722" y="2972455"/>
                  </a:lnTo>
                  <a:lnTo>
                    <a:pt x="2436159" y="2965179"/>
                  </a:lnTo>
                  <a:lnTo>
                    <a:pt x="2446961" y="2958220"/>
                  </a:lnTo>
                  <a:lnTo>
                    <a:pt x="2457444" y="2950627"/>
                  </a:lnTo>
                  <a:lnTo>
                    <a:pt x="2466975" y="2943351"/>
                  </a:lnTo>
                  <a:lnTo>
                    <a:pt x="2466975" y="3039838"/>
                  </a:lnTo>
                  <a:lnTo>
                    <a:pt x="2466657" y="3040471"/>
                  </a:lnTo>
                  <a:lnTo>
                    <a:pt x="2466340" y="3048063"/>
                  </a:lnTo>
                  <a:lnTo>
                    <a:pt x="2466022" y="3052808"/>
                  </a:lnTo>
                  <a:lnTo>
                    <a:pt x="2464751" y="3058186"/>
                  </a:lnTo>
                  <a:lnTo>
                    <a:pt x="2463480" y="3062615"/>
                  </a:lnTo>
                  <a:lnTo>
                    <a:pt x="2461892" y="3067993"/>
                  </a:lnTo>
                  <a:lnTo>
                    <a:pt x="2459986" y="3072422"/>
                  </a:lnTo>
                  <a:lnTo>
                    <a:pt x="2457444" y="3077167"/>
                  </a:lnTo>
                  <a:lnTo>
                    <a:pt x="2455220" y="3081912"/>
                  </a:lnTo>
                  <a:lnTo>
                    <a:pt x="2452361" y="3086658"/>
                  </a:lnTo>
                  <a:lnTo>
                    <a:pt x="2449184" y="3091403"/>
                  </a:lnTo>
                  <a:lnTo>
                    <a:pt x="2445690" y="3096148"/>
                  </a:lnTo>
                  <a:lnTo>
                    <a:pt x="2441878" y="3100893"/>
                  </a:lnTo>
                  <a:lnTo>
                    <a:pt x="2437748" y="3105322"/>
                  </a:lnTo>
                  <a:lnTo>
                    <a:pt x="2429170" y="3114180"/>
                  </a:lnTo>
                  <a:lnTo>
                    <a:pt x="2419322" y="3123038"/>
                  </a:lnTo>
                  <a:lnTo>
                    <a:pt x="2408202" y="3131579"/>
                  </a:lnTo>
                  <a:lnTo>
                    <a:pt x="2396130" y="3139804"/>
                  </a:lnTo>
                  <a:lnTo>
                    <a:pt x="2383423" y="3147713"/>
                  </a:lnTo>
                  <a:lnTo>
                    <a:pt x="2369127" y="3155622"/>
                  </a:lnTo>
                  <a:lnTo>
                    <a:pt x="2354195" y="3162898"/>
                  </a:lnTo>
                  <a:lnTo>
                    <a:pt x="2338311" y="3170490"/>
                  </a:lnTo>
                  <a:lnTo>
                    <a:pt x="2321791" y="3177134"/>
                  </a:lnTo>
                  <a:lnTo>
                    <a:pt x="2304636" y="3183777"/>
                  </a:lnTo>
                  <a:lnTo>
                    <a:pt x="2285892" y="3190104"/>
                  </a:lnTo>
                  <a:lnTo>
                    <a:pt x="2266830" y="3196431"/>
                  </a:lnTo>
                  <a:lnTo>
                    <a:pt x="2247134" y="3201809"/>
                  </a:lnTo>
                  <a:lnTo>
                    <a:pt x="2226802" y="3207503"/>
                  </a:lnTo>
                  <a:lnTo>
                    <a:pt x="2205516" y="3212248"/>
                  </a:lnTo>
                  <a:lnTo>
                    <a:pt x="2183278" y="3216677"/>
                  </a:lnTo>
                  <a:lnTo>
                    <a:pt x="2160722" y="3221106"/>
                  </a:lnTo>
                  <a:lnTo>
                    <a:pt x="2137848" y="3224586"/>
                  </a:lnTo>
                  <a:lnTo>
                    <a:pt x="2114340" y="3228382"/>
                  </a:lnTo>
                  <a:lnTo>
                    <a:pt x="2089877" y="3231229"/>
                  </a:lnTo>
                  <a:lnTo>
                    <a:pt x="2065415" y="3233760"/>
                  </a:lnTo>
                  <a:lnTo>
                    <a:pt x="2040000" y="3235975"/>
                  </a:lnTo>
                  <a:lnTo>
                    <a:pt x="2014267" y="3237556"/>
                  </a:lnTo>
                  <a:lnTo>
                    <a:pt x="1988217" y="3238822"/>
                  </a:lnTo>
                  <a:lnTo>
                    <a:pt x="1962166" y="3239771"/>
                  </a:lnTo>
                  <a:lnTo>
                    <a:pt x="1935480" y="3240087"/>
                  </a:lnTo>
                  <a:lnTo>
                    <a:pt x="1908159" y="3239771"/>
                  </a:lnTo>
                  <a:lnTo>
                    <a:pt x="1881155" y="3238822"/>
                  </a:lnTo>
                  <a:lnTo>
                    <a:pt x="1854469" y="3237556"/>
                  </a:lnTo>
                  <a:lnTo>
                    <a:pt x="1828419" y="3235658"/>
                  </a:lnTo>
                  <a:lnTo>
                    <a:pt x="1803004" y="3233760"/>
                  </a:lnTo>
                  <a:lnTo>
                    <a:pt x="1777588" y="3230913"/>
                  </a:lnTo>
                  <a:lnTo>
                    <a:pt x="1752809" y="3227750"/>
                  </a:lnTo>
                  <a:lnTo>
                    <a:pt x="1728664" y="3224270"/>
                  </a:lnTo>
                  <a:lnTo>
                    <a:pt x="1705155" y="3220474"/>
                  </a:lnTo>
                  <a:lnTo>
                    <a:pt x="1682282" y="3215728"/>
                  </a:lnTo>
                  <a:lnTo>
                    <a:pt x="1660043" y="3210983"/>
                  </a:lnTo>
                  <a:lnTo>
                    <a:pt x="1638440" y="3205921"/>
                  </a:lnTo>
                  <a:lnTo>
                    <a:pt x="1617791" y="3200227"/>
                  </a:lnTo>
                  <a:lnTo>
                    <a:pt x="1597776" y="3194533"/>
                  </a:lnTo>
                  <a:lnTo>
                    <a:pt x="1578397" y="3188206"/>
                  </a:lnTo>
                  <a:lnTo>
                    <a:pt x="1559653" y="3181563"/>
                  </a:lnTo>
                  <a:lnTo>
                    <a:pt x="1542498" y="3174287"/>
                  </a:lnTo>
                  <a:lnTo>
                    <a:pt x="1525343" y="3167327"/>
                  </a:lnTo>
                  <a:lnTo>
                    <a:pt x="1509776" y="3159734"/>
                  </a:lnTo>
                  <a:lnTo>
                    <a:pt x="1495162" y="3151826"/>
                  </a:lnTo>
                  <a:lnTo>
                    <a:pt x="1481184" y="3143601"/>
                  </a:lnTo>
                  <a:lnTo>
                    <a:pt x="1468159" y="3135376"/>
                  </a:lnTo>
                  <a:lnTo>
                    <a:pt x="1456404" y="3126834"/>
                  </a:lnTo>
                  <a:lnTo>
                    <a:pt x="1445603" y="3117660"/>
                  </a:lnTo>
                  <a:lnTo>
                    <a:pt x="1440837" y="3113547"/>
                  </a:lnTo>
                  <a:lnTo>
                    <a:pt x="1436390" y="3108802"/>
                  </a:lnTo>
                  <a:lnTo>
                    <a:pt x="1431942" y="3104373"/>
                  </a:lnTo>
                  <a:lnTo>
                    <a:pt x="1428130" y="3099628"/>
                  </a:lnTo>
                  <a:lnTo>
                    <a:pt x="1424318" y="3094883"/>
                  </a:lnTo>
                  <a:lnTo>
                    <a:pt x="1420823" y="3090138"/>
                  </a:lnTo>
                  <a:lnTo>
                    <a:pt x="1417646" y="3085392"/>
                  </a:lnTo>
                  <a:lnTo>
                    <a:pt x="1415105" y="3080331"/>
                  </a:lnTo>
                  <a:lnTo>
                    <a:pt x="1412563" y="3075585"/>
                  </a:lnTo>
                  <a:lnTo>
                    <a:pt x="1410339" y="3070524"/>
                  </a:lnTo>
                  <a:lnTo>
                    <a:pt x="1408115" y="3065779"/>
                  </a:lnTo>
                  <a:lnTo>
                    <a:pt x="1407162" y="3060717"/>
                  </a:lnTo>
                  <a:lnTo>
                    <a:pt x="1405892" y="3055655"/>
                  </a:lnTo>
                  <a:lnTo>
                    <a:pt x="1404621" y="3050594"/>
                  </a:lnTo>
                  <a:lnTo>
                    <a:pt x="1404303" y="3045532"/>
                  </a:lnTo>
                  <a:lnTo>
                    <a:pt x="1404303" y="3040471"/>
                  </a:lnTo>
                  <a:lnTo>
                    <a:pt x="1403350" y="3040471"/>
                  </a:lnTo>
                  <a:lnTo>
                    <a:pt x="1403350" y="2909186"/>
                  </a:lnTo>
                  <a:lnTo>
                    <a:pt x="1403350" y="2905389"/>
                  </a:lnTo>
                  <a:lnTo>
                    <a:pt x="1403985" y="2898113"/>
                  </a:lnTo>
                  <a:lnTo>
                    <a:pt x="1404938" y="2890837"/>
                  </a:lnTo>
                  <a:close/>
                  <a:moveTo>
                    <a:pt x="2609850" y="2805112"/>
                  </a:moveTo>
                  <a:lnTo>
                    <a:pt x="2613342" y="2810827"/>
                  </a:lnTo>
                  <a:lnTo>
                    <a:pt x="2617468" y="2816860"/>
                  </a:lnTo>
                  <a:lnTo>
                    <a:pt x="2621594" y="2822257"/>
                  </a:lnTo>
                  <a:lnTo>
                    <a:pt x="2626038" y="2828290"/>
                  </a:lnTo>
                  <a:lnTo>
                    <a:pt x="2631117" y="2833687"/>
                  </a:lnTo>
                  <a:lnTo>
                    <a:pt x="2635878" y="2839402"/>
                  </a:lnTo>
                  <a:lnTo>
                    <a:pt x="2641274" y="2844800"/>
                  </a:lnTo>
                  <a:lnTo>
                    <a:pt x="2646988" y="2850515"/>
                  </a:lnTo>
                  <a:lnTo>
                    <a:pt x="2658732" y="2860675"/>
                  </a:lnTo>
                  <a:lnTo>
                    <a:pt x="2671746" y="2870835"/>
                  </a:lnTo>
                  <a:lnTo>
                    <a:pt x="2685712" y="2880677"/>
                  </a:lnTo>
                  <a:lnTo>
                    <a:pt x="2700631" y="2889885"/>
                  </a:lnTo>
                  <a:lnTo>
                    <a:pt x="2715867" y="2898775"/>
                  </a:lnTo>
                  <a:lnTo>
                    <a:pt x="2732372" y="2907665"/>
                  </a:lnTo>
                  <a:lnTo>
                    <a:pt x="2749830" y="2915920"/>
                  </a:lnTo>
                  <a:lnTo>
                    <a:pt x="2767923" y="2923857"/>
                  </a:lnTo>
                  <a:lnTo>
                    <a:pt x="2786650" y="2931160"/>
                  </a:lnTo>
                  <a:lnTo>
                    <a:pt x="2805695" y="2938780"/>
                  </a:lnTo>
                  <a:lnTo>
                    <a:pt x="2826009" y="2945447"/>
                  </a:lnTo>
                  <a:lnTo>
                    <a:pt x="2846959" y="2951797"/>
                  </a:lnTo>
                  <a:lnTo>
                    <a:pt x="2867591" y="2957512"/>
                  </a:lnTo>
                  <a:lnTo>
                    <a:pt x="2889492" y="2963545"/>
                  </a:lnTo>
                  <a:lnTo>
                    <a:pt x="2912029" y="2968625"/>
                  </a:lnTo>
                  <a:lnTo>
                    <a:pt x="2934248" y="2973705"/>
                  </a:lnTo>
                  <a:lnTo>
                    <a:pt x="2957102" y="2978150"/>
                  </a:lnTo>
                  <a:lnTo>
                    <a:pt x="2980908" y="2982595"/>
                  </a:lnTo>
                  <a:lnTo>
                    <a:pt x="3004396" y="2986087"/>
                  </a:lnTo>
                  <a:lnTo>
                    <a:pt x="3028203" y="2989580"/>
                  </a:lnTo>
                  <a:lnTo>
                    <a:pt x="3052644" y="2992437"/>
                  </a:lnTo>
                  <a:lnTo>
                    <a:pt x="3077084" y="2994977"/>
                  </a:lnTo>
                  <a:lnTo>
                    <a:pt x="3101525" y="2997200"/>
                  </a:lnTo>
                  <a:lnTo>
                    <a:pt x="3125966" y="2999105"/>
                  </a:lnTo>
                  <a:lnTo>
                    <a:pt x="3150725" y="3000375"/>
                  </a:lnTo>
                  <a:lnTo>
                    <a:pt x="3175800" y="3001327"/>
                  </a:lnTo>
                  <a:lnTo>
                    <a:pt x="3200559" y="3001962"/>
                  </a:lnTo>
                  <a:lnTo>
                    <a:pt x="3225317" y="3002280"/>
                  </a:lnTo>
                  <a:lnTo>
                    <a:pt x="3246266" y="3002280"/>
                  </a:lnTo>
                  <a:lnTo>
                    <a:pt x="3267216" y="3001962"/>
                  </a:lnTo>
                  <a:lnTo>
                    <a:pt x="3288165" y="3001010"/>
                  </a:lnTo>
                  <a:lnTo>
                    <a:pt x="3308797" y="2999740"/>
                  </a:lnTo>
                  <a:lnTo>
                    <a:pt x="3329429" y="2998787"/>
                  </a:lnTo>
                  <a:lnTo>
                    <a:pt x="3350378" y="2997200"/>
                  </a:lnTo>
                  <a:lnTo>
                    <a:pt x="3371010" y="2995612"/>
                  </a:lnTo>
                  <a:lnTo>
                    <a:pt x="3391325" y="2993707"/>
                  </a:lnTo>
                  <a:lnTo>
                    <a:pt x="3411957" y="2991167"/>
                  </a:lnTo>
                  <a:lnTo>
                    <a:pt x="3431954" y="2988310"/>
                  </a:lnTo>
                  <a:lnTo>
                    <a:pt x="3451951" y="2985770"/>
                  </a:lnTo>
                  <a:lnTo>
                    <a:pt x="3471948" y="2982595"/>
                  </a:lnTo>
                  <a:lnTo>
                    <a:pt x="3491628" y="2979102"/>
                  </a:lnTo>
                  <a:lnTo>
                    <a:pt x="3510990" y="2975292"/>
                  </a:lnTo>
                  <a:lnTo>
                    <a:pt x="3530035" y="2971482"/>
                  </a:lnTo>
                  <a:lnTo>
                    <a:pt x="3548763" y="2967037"/>
                  </a:lnTo>
                  <a:lnTo>
                    <a:pt x="3567173" y="2962275"/>
                  </a:lnTo>
                  <a:lnTo>
                    <a:pt x="3585265" y="2957512"/>
                  </a:lnTo>
                  <a:lnTo>
                    <a:pt x="3603041" y="2953067"/>
                  </a:lnTo>
                  <a:lnTo>
                    <a:pt x="3620498" y="2947352"/>
                  </a:lnTo>
                  <a:lnTo>
                    <a:pt x="3637004" y="2941955"/>
                  </a:lnTo>
                  <a:lnTo>
                    <a:pt x="3653510" y="2935922"/>
                  </a:lnTo>
                  <a:lnTo>
                    <a:pt x="3669698" y="2929890"/>
                  </a:lnTo>
                  <a:lnTo>
                    <a:pt x="3685251" y="2923857"/>
                  </a:lnTo>
                  <a:lnTo>
                    <a:pt x="3700170" y="2916872"/>
                  </a:lnTo>
                  <a:lnTo>
                    <a:pt x="3714770" y="2909887"/>
                  </a:lnTo>
                  <a:lnTo>
                    <a:pt x="3728419" y="2902902"/>
                  </a:lnTo>
                  <a:lnTo>
                    <a:pt x="3741751" y="2895282"/>
                  </a:lnTo>
                  <a:lnTo>
                    <a:pt x="3754765" y="2887980"/>
                  </a:lnTo>
                  <a:lnTo>
                    <a:pt x="3767144" y="2880042"/>
                  </a:lnTo>
                  <a:lnTo>
                    <a:pt x="3778571" y="2871787"/>
                  </a:lnTo>
                  <a:lnTo>
                    <a:pt x="3789363" y="2863532"/>
                  </a:lnTo>
                  <a:lnTo>
                    <a:pt x="3789363" y="2971165"/>
                  </a:lnTo>
                  <a:lnTo>
                    <a:pt x="3788728" y="2971482"/>
                  </a:lnTo>
                  <a:lnTo>
                    <a:pt x="3788728" y="2975927"/>
                  </a:lnTo>
                  <a:lnTo>
                    <a:pt x="3788411" y="2980055"/>
                  </a:lnTo>
                  <a:lnTo>
                    <a:pt x="3787776" y="2985770"/>
                  </a:lnTo>
                  <a:lnTo>
                    <a:pt x="3786506" y="2991167"/>
                  </a:lnTo>
                  <a:lnTo>
                    <a:pt x="3785237" y="2996247"/>
                  </a:lnTo>
                  <a:lnTo>
                    <a:pt x="3783332" y="3001962"/>
                  </a:lnTo>
                  <a:lnTo>
                    <a:pt x="3781428" y="3007360"/>
                  </a:lnTo>
                  <a:lnTo>
                    <a:pt x="3778571" y="3012758"/>
                  </a:lnTo>
                  <a:lnTo>
                    <a:pt x="3775714" y="3018155"/>
                  </a:lnTo>
                  <a:lnTo>
                    <a:pt x="3772540" y="3023235"/>
                  </a:lnTo>
                  <a:lnTo>
                    <a:pt x="3769048" y="3028633"/>
                  </a:lnTo>
                  <a:lnTo>
                    <a:pt x="3765557" y="3033713"/>
                  </a:lnTo>
                  <a:lnTo>
                    <a:pt x="3761113" y="3038793"/>
                  </a:lnTo>
                  <a:lnTo>
                    <a:pt x="3756987" y="3043555"/>
                  </a:lnTo>
                  <a:lnTo>
                    <a:pt x="3752226" y="3048635"/>
                  </a:lnTo>
                  <a:lnTo>
                    <a:pt x="3747147" y="3054033"/>
                  </a:lnTo>
                  <a:lnTo>
                    <a:pt x="3741433" y="3058795"/>
                  </a:lnTo>
                  <a:lnTo>
                    <a:pt x="3736037" y="3063240"/>
                  </a:lnTo>
                  <a:lnTo>
                    <a:pt x="3723658" y="3072765"/>
                  </a:lnTo>
                  <a:lnTo>
                    <a:pt x="3710327" y="3082290"/>
                  </a:lnTo>
                  <a:lnTo>
                    <a:pt x="3696043" y="3090863"/>
                  </a:lnTo>
                  <a:lnTo>
                    <a:pt x="3680490" y="3099753"/>
                  </a:lnTo>
                  <a:lnTo>
                    <a:pt x="3663667" y="3108325"/>
                  </a:lnTo>
                  <a:lnTo>
                    <a:pt x="3646526" y="3116263"/>
                  </a:lnTo>
                  <a:lnTo>
                    <a:pt x="3627799" y="3124200"/>
                  </a:lnTo>
                  <a:lnTo>
                    <a:pt x="3608754" y="3131503"/>
                  </a:lnTo>
                  <a:lnTo>
                    <a:pt x="3588122" y="3138170"/>
                  </a:lnTo>
                  <a:lnTo>
                    <a:pt x="3566855" y="3145155"/>
                  </a:lnTo>
                  <a:lnTo>
                    <a:pt x="3544636" y="3151188"/>
                  </a:lnTo>
                  <a:lnTo>
                    <a:pt x="3522417" y="3157538"/>
                  </a:lnTo>
                  <a:lnTo>
                    <a:pt x="3498611" y="3163253"/>
                  </a:lnTo>
                  <a:lnTo>
                    <a:pt x="3474170" y="3168333"/>
                  </a:lnTo>
                  <a:lnTo>
                    <a:pt x="3449412" y="3172778"/>
                  </a:lnTo>
                  <a:lnTo>
                    <a:pt x="3423701" y="3176905"/>
                  </a:lnTo>
                  <a:lnTo>
                    <a:pt x="3397356" y="3181033"/>
                  </a:lnTo>
                  <a:lnTo>
                    <a:pt x="3370376" y="3184208"/>
                  </a:lnTo>
                  <a:lnTo>
                    <a:pt x="3343395" y="3187383"/>
                  </a:lnTo>
                  <a:lnTo>
                    <a:pt x="3315146" y="3189605"/>
                  </a:lnTo>
                  <a:lnTo>
                    <a:pt x="3286896" y="3191193"/>
                  </a:lnTo>
                  <a:lnTo>
                    <a:pt x="3258011" y="3192780"/>
                  </a:lnTo>
                  <a:lnTo>
                    <a:pt x="3228491" y="3193415"/>
                  </a:lnTo>
                  <a:lnTo>
                    <a:pt x="3198972" y="3194050"/>
                  </a:lnTo>
                  <a:lnTo>
                    <a:pt x="3168500" y="3193415"/>
                  </a:lnTo>
                  <a:lnTo>
                    <a:pt x="3138663" y="3192780"/>
                  </a:lnTo>
                  <a:lnTo>
                    <a:pt x="3109143" y="3191193"/>
                  </a:lnTo>
                  <a:lnTo>
                    <a:pt x="3080259" y="3189288"/>
                  </a:lnTo>
                  <a:lnTo>
                    <a:pt x="3051374" y="3186748"/>
                  </a:lnTo>
                  <a:lnTo>
                    <a:pt x="3023441" y="3183573"/>
                  </a:lnTo>
                  <a:lnTo>
                    <a:pt x="2996144" y="3180080"/>
                  </a:lnTo>
                  <a:lnTo>
                    <a:pt x="2969481" y="3176270"/>
                  </a:lnTo>
                  <a:lnTo>
                    <a:pt x="2943453" y="3171825"/>
                  </a:lnTo>
                  <a:lnTo>
                    <a:pt x="2917742" y="3167063"/>
                  </a:lnTo>
                  <a:lnTo>
                    <a:pt x="2892984" y="3161665"/>
                  </a:lnTo>
                  <a:lnTo>
                    <a:pt x="2869178" y="3155633"/>
                  </a:lnTo>
                  <a:lnTo>
                    <a:pt x="2846007" y="3149918"/>
                  </a:lnTo>
                  <a:lnTo>
                    <a:pt x="2823470" y="3142933"/>
                  </a:lnTo>
                  <a:lnTo>
                    <a:pt x="2802203" y="3135948"/>
                  </a:lnTo>
                  <a:lnTo>
                    <a:pt x="2781889" y="3128328"/>
                  </a:lnTo>
                  <a:lnTo>
                    <a:pt x="2762527" y="3121025"/>
                  </a:lnTo>
                  <a:lnTo>
                    <a:pt x="2743799" y="3112770"/>
                  </a:lnTo>
                  <a:lnTo>
                    <a:pt x="2726024" y="3104515"/>
                  </a:lnTo>
                  <a:lnTo>
                    <a:pt x="2709518" y="3095625"/>
                  </a:lnTo>
                  <a:lnTo>
                    <a:pt x="2694600" y="3086735"/>
                  </a:lnTo>
                  <a:lnTo>
                    <a:pt x="2679999" y="3077210"/>
                  </a:lnTo>
                  <a:lnTo>
                    <a:pt x="2666985" y="3067685"/>
                  </a:lnTo>
                  <a:lnTo>
                    <a:pt x="2660954" y="3062923"/>
                  </a:lnTo>
                  <a:lnTo>
                    <a:pt x="2655240" y="3057843"/>
                  </a:lnTo>
                  <a:lnTo>
                    <a:pt x="2650162" y="3052763"/>
                  </a:lnTo>
                  <a:lnTo>
                    <a:pt x="2645083" y="3048000"/>
                  </a:lnTo>
                  <a:lnTo>
                    <a:pt x="2639687" y="3042603"/>
                  </a:lnTo>
                  <a:lnTo>
                    <a:pt x="2635561" y="3037205"/>
                  </a:lnTo>
                  <a:lnTo>
                    <a:pt x="2631434" y="3032125"/>
                  </a:lnTo>
                  <a:lnTo>
                    <a:pt x="2627625" y="3027045"/>
                  </a:lnTo>
                  <a:lnTo>
                    <a:pt x="2624134" y="3021648"/>
                  </a:lnTo>
                  <a:lnTo>
                    <a:pt x="2620960" y="3015933"/>
                  </a:lnTo>
                  <a:lnTo>
                    <a:pt x="2618103" y="3010535"/>
                  </a:lnTo>
                  <a:lnTo>
                    <a:pt x="2615881" y="3005137"/>
                  </a:lnTo>
                  <a:lnTo>
                    <a:pt x="2613659" y="2999422"/>
                  </a:lnTo>
                  <a:lnTo>
                    <a:pt x="2612072" y="2994025"/>
                  </a:lnTo>
                  <a:lnTo>
                    <a:pt x="2610485" y="2988310"/>
                  </a:lnTo>
                  <a:lnTo>
                    <a:pt x="2609850" y="2982912"/>
                  </a:lnTo>
                  <a:lnTo>
                    <a:pt x="2609215" y="2976880"/>
                  </a:lnTo>
                  <a:lnTo>
                    <a:pt x="2609215" y="2971482"/>
                  </a:lnTo>
                  <a:lnTo>
                    <a:pt x="2608580" y="2971482"/>
                  </a:lnTo>
                  <a:lnTo>
                    <a:pt x="2608580" y="2825115"/>
                  </a:lnTo>
                  <a:lnTo>
                    <a:pt x="2608263" y="2821305"/>
                  </a:lnTo>
                  <a:lnTo>
                    <a:pt x="2608580" y="2812732"/>
                  </a:lnTo>
                  <a:lnTo>
                    <a:pt x="2609850" y="2805112"/>
                  </a:lnTo>
                  <a:close/>
                  <a:moveTo>
                    <a:pt x="3151360" y="2793804"/>
                  </a:moveTo>
                  <a:lnTo>
                    <a:pt x="3151360" y="2908645"/>
                  </a:lnTo>
                  <a:lnTo>
                    <a:pt x="3174848" y="2908962"/>
                  </a:lnTo>
                  <a:lnTo>
                    <a:pt x="3198972" y="2909280"/>
                  </a:lnTo>
                  <a:lnTo>
                    <a:pt x="3231983" y="2908962"/>
                  </a:lnTo>
                  <a:lnTo>
                    <a:pt x="3231983" y="2794121"/>
                  </a:lnTo>
                  <a:lnTo>
                    <a:pt x="3198972" y="2794755"/>
                  </a:lnTo>
                  <a:lnTo>
                    <a:pt x="3174848" y="2794121"/>
                  </a:lnTo>
                  <a:lnTo>
                    <a:pt x="3151360" y="2793804"/>
                  </a:lnTo>
                  <a:close/>
                  <a:moveTo>
                    <a:pt x="2989478" y="2779528"/>
                  </a:moveTo>
                  <a:lnTo>
                    <a:pt x="2989478" y="2894687"/>
                  </a:lnTo>
                  <a:lnTo>
                    <a:pt x="3009158" y="2897542"/>
                  </a:lnTo>
                  <a:lnTo>
                    <a:pt x="3029472" y="2899762"/>
                  </a:lnTo>
                  <a:lnTo>
                    <a:pt x="3049469" y="2902300"/>
                  </a:lnTo>
                  <a:lnTo>
                    <a:pt x="3070419" y="2903887"/>
                  </a:lnTo>
                  <a:lnTo>
                    <a:pt x="3070419" y="2789045"/>
                  </a:lnTo>
                  <a:lnTo>
                    <a:pt x="3049469" y="2787142"/>
                  </a:lnTo>
                  <a:lnTo>
                    <a:pt x="3029472" y="2784921"/>
                  </a:lnTo>
                  <a:lnTo>
                    <a:pt x="3009158" y="2782383"/>
                  </a:lnTo>
                  <a:lnTo>
                    <a:pt x="2989478" y="2779528"/>
                  </a:lnTo>
                  <a:close/>
                  <a:moveTo>
                    <a:pt x="2827597" y="2743045"/>
                  </a:moveTo>
                  <a:lnTo>
                    <a:pt x="2827597" y="2859790"/>
                  </a:lnTo>
                  <a:lnTo>
                    <a:pt x="2846959" y="2865500"/>
                  </a:lnTo>
                  <a:lnTo>
                    <a:pt x="2866956" y="2870576"/>
                  </a:lnTo>
                  <a:lnTo>
                    <a:pt x="2887588" y="2875969"/>
                  </a:lnTo>
                  <a:lnTo>
                    <a:pt x="2908220" y="2880411"/>
                  </a:lnTo>
                  <a:lnTo>
                    <a:pt x="2908220" y="2764618"/>
                  </a:lnTo>
                  <a:lnTo>
                    <a:pt x="2887588" y="2759542"/>
                  </a:lnTo>
                  <a:lnTo>
                    <a:pt x="2866956" y="2754466"/>
                  </a:lnTo>
                  <a:lnTo>
                    <a:pt x="2846959" y="2748755"/>
                  </a:lnTo>
                  <a:lnTo>
                    <a:pt x="2827597" y="2743045"/>
                  </a:lnTo>
                  <a:close/>
                  <a:moveTo>
                    <a:pt x="1998663" y="2711450"/>
                  </a:moveTo>
                  <a:lnTo>
                    <a:pt x="2032589" y="2718179"/>
                  </a:lnTo>
                  <a:lnTo>
                    <a:pt x="2039311" y="2719781"/>
                  </a:lnTo>
                  <a:lnTo>
                    <a:pt x="2045072" y="2721383"/>
                  </a:lnTo>
                  <a:lnTo>
                    <a:pt x="2050513" y="2723306"/>
                  </a:lnTo>
                  <a:lnTo>
                    <a:pt x="2054674" y="2725228"/>
                  </a:lnTo>
                  <a:lnTo>
                    <a:pt x="2058834" y="2727791"/>
                  </a:lnTo>
                  <a:lnTo>
                    <a:pt x="2062675" y="2730034"/>
                  </a:lnTo>
                  <a:lnTo>
                    <a:pt x="2069716" y="2735161"/>
                  </a:lnTo>
                  <a:lnTo>
                    <a:pt x="2072597" y="2738045"/>
                  </a:lnTo>
                  <a:lnTo>
                    <a:pt x="2074517" y="2740287"/>
                  </a:lnTo>
                  <a:lnTo>
                    <a:pt x="2076118" y="2742851"/>
                  </a:lnTo>
                  <a:lnTo>
                    <a:pt x="2077398" y="2745734"/>
                  </a:lnTo>
                  <a:lnTo>
                    <a:pt x="2078038" y="2747977"/>
                  </a:lnTo>
                  <a:lnTo>
                    <a:pt x="2078038" y="2750861"/>
                  </a:lnTo>
                  <a:lnTo>
                    <a:pt x="2077718" y="2753104"/>
                  </a:lnTo>
                  <a:lnTo>
                    <a:pt x="2077078" y="2755988"/>
                  </a:lnTo>
                  <a:lnTo>
                    <a:pt x="2075478" y="2758231"/>
                  </a:lnTo>
                  <a:lnTo>
                    <a:pt x="2073877" y="2760794"/>
                  </a:lnTo>
                  <a:lnTo>
                    <a:pt x="2071317" y="2763037"/>
                  </a:lnTo>
                  <a:lnTo>
                    <a:pt x="2068756" y="2764959"/>
                  </a:lnTo>
                  <a:lnTo>
                    <a:pt x="2065876" y="2767522"/>
                  </a:lnTo>
                  <a:lnTo>
                    <a:pt x="2062355" y="2769445"/>
                  </a:lnTo>
                  <a:lnTo>
                    <a:pt x="2058194" y="2771047"/>
                  </a:lnTo>
                  <a:lnTo>
                    <a:pt x="2054354" y="2772649"/>
                  </a:lnTo>
                  <a:lnTo>
                    <a:pt x="2048272" y="2774572"/>
                  </a:lnTo>
                  <a:lnTo>
                    <a:pt x="2041871" y="2776174"/>
                  </a:lnTo>
                  <a:lnTo>
                    <a:pt x="2035790" y="2777776"/>
                  </a:lnTo>
                  <a:lnTo>
                    <a:pt x="2028429" y="2779057"/>
                  </a:lnTo>
                  <a:lnTo>
                    <a:pt x="2014026" y="2780659"/>
                  </a:lnTo>
                  <a:lnTo>
                    <a:pt x="1998663" y="2781300"/>
                  </a:lnTo>
                  <a:lnTo>
                    <a:pt x="1998663" y="2711450"/>
                  </a:lnTo>
                  <a:close/>
                  <a:moveTo>
                    <a:pt x="3717945" y="2699583"/>
                  </a:moveTo>
                  <a:lnTo>
                    <a:pt x="3711914" y="2703073"/>
                  </a:lnTo>
                  <a:lnTo>
                    <a:pt x="3704931" y="2707197"/>
                  </a:lnTo>
                  <a:lnTo>
                    <a:pt x="3696678" y="2710686"/>
                  </a:lnTo>
                  <a:lnTo>
                    <a:pt x="3688425" y="2714493"/>
                  </a:lnTo>
                  <a:lnTo>
                    <a:pt x="3671285" y="2721155"/>
                  </a:lnTo>
                  <a:lnTo>
                    <a:pt x="3656684" y="2726866"/>
                  </a:lnTo>
                  <a:lnTo>
                    <a:pt x="3656684" y="2827749"/>
                  </a:lnTo>
                  <a:lnTo>
                    <a:pt x="3665254" y="2823307"/>
                  </a:lnTo>
                  <a:lnTo>
                    <a:pt x="3674142" y="2818549"/>
                  </a:lnTo>
                  <a:lnTo>
                    <a:pt x="3682394" y="2813790"/>
                  </a:lnTo>
                  <a:lnTo>
                    <a:pt x="3690647" y="2808714"/>
                  </a:lnTo>
                  <a:lnTo>
                    <a:pt x="3698582" y="2803321"/>
                  </a:lnTo>
                  <a:lnTo>
                    <a:pt x="3705566" y="2798245"/>
                  </a:lnTo>
                  <a:lnTo>
                    <a:pt x="3711914" y="2792535"/>
                  </a:lnTo>
                  <a:lnTo>
                    <a:pt x="3717945" y="2787776"/>
                  </a:lnTo>
                  <a:lnTo>
                    <a:pt x="3717945" y="2699583"/>
                  </a:lnTo>
                  <a:close/>
                  <a:moveTo>
                    <a:pt x="2490788" y="2694304"/>
                  </a:moveTo>
                  <a:lnTo>
                    <a:pt x="2490788" y="2826893"/>
                  </a:lnTo>
                  <a:lnTo>
                    <a:pt x="2490471" y="2827210"/>
                  </a:lnTo>
                  <a:lnTo>
                    <a:pt x="2489836" y="2835140"/>
                  </a:lnTo>
                  <a:lnTo>
                    <a:pt x="2489519" y="2839898"/>
                  </a:lnTo>
                  <a:lnTo>
                    <a:pt x="2488250" y="2844973"/>
                  </a:lnTo>
                  <a:lnTo>
                    <a:pt x="2487298" y="2849731"/>
                  </a:lnTo>
                  <a:lnTo>
                    <a:pt x="2485711" y="2854807"/>
                  </a:lnTo>
                  <a:lnTo>
                    <a:pt x="2483490" y="2859565"/>
                  </a:lnTo>
                  <a:lnTo>
                    <a:pt x="2481269" y="2864323"/>
                  </a:lnTo>
                  <a:lnTo>
                    <a:pt x="2479048" y="2869080"/>
                  </a:lnTo>
                  <a:lnTo>
                    <a:pt x="2475874" y="2873838"/>
                  </a:lnTo>
                  <a:lnTo>
                    <a:pt x="2472701" y="2878279"/>
                  </a:lnTo>
                  <a:lnTo>
                    <a:pt x="2469528" y="2883037"/>
                  </a:lnTo>
                  <a:lnTo>
                    <a:pt x="2465403" y="2887795"/>
                  </a:lnTo>
                  <a:lnTo>
                    <a:pt x="2461595" y="2892236"/>
                  </a:lnTo>
                  <a:lnTo>
                    <a:pt x="2453028" y="2901435"/>
                  </a:lnTo>
                  <a:lnTo>
                    <a:pt x="2443191" y="2909999"/>
                  </a:lnTo>
                  <a:lnTo>
                    <a:pt x="2432086" y="2918563"/>
                  </a:lnTo>
                  <a:lnTo>
                    <a:pt x="2419710" y="2926811"/>
                  </a:lnTo>
                  <a:lnTo>
                    <a:pt x="2406701" y="2934740"/>
                  </a:lnTo>
                  <a:lnTo>
                    <a:pt x="2393056" y="2942670"/>
                  </a:lnTo>
                  <a:lnTo>
                    <a:pt x="2378143" y="2950283"/>
                  </a:lnTo>
                  <a:lnTo>
                    <a:pt x="2362277" y="2957579"/>
                  </a:lnTo>
                  <a:lnTo>
                    <a:pt x="2345777" y="2964240"/>
                  </a:lnTo>
                  <a:lnTo>
                    <a:pt x="2328325" y="2970901"/>
                  </a:lnTo>
                  <a:lnTo>
                    <a:pt x="2309921" y="2977245"/>
                  </a:lnTo>
                  <a:lnTo>
                    <a:pt x="2290882" y="2983589"/>
                  </a:lnTo>
                  <a:lnTo>
                    <a:pt x="2270892" y="2989298"/>
                  </a:lnTo>
                  <a:lnTo>
                    <a:pt x="2250267" y="2994691"/>
                  </a:lnTo>
                  <a:lnTo>
                    <a:pt x="2229324" y="2999449"/>
                  </a:lnTo>
                  <a:lnTo>
                    <a:pt x="2207430" y="3004207"/>
                  </a:lnTo>
                  <a:lnTo>
                    <a:pt x="2184901" y="3008330"/>
                  </a:lnTo>
                  <a:lnTo>
                    <a:pt x="2162054" y="3012137"/>
                  </a:lnTo>
                  <a:lnTo>
                    <a:pt x="2138256" y="3015626"/>
                  </a:lnTo>
                  <a:lnTo>
                    <a:pt x="2113823" y="3018798"/>
                  </a:lnTo>
                  <a:lnTo>
                    <a:pt x="2089390" y="3021018"/>
                  </a:lnTo>
                  <a:lnTo>
                    <a:pt x="2064323" y="3023556"/>
                  </a:lnTo>
                  <a:lnTo>
                    <a:pt x="2038621" y="3025142"/>
                  </a:lnTo>
                  <a:lnTo>
                    <a:pt x="2012601" y="3026093"/>
                  </a:lnTo>
                  <a:lnTo>
                    <a:pt x="1986582" y="3027045"/>
                  </a:lnTo>
                  <a:lnTo>
                    <a:pt x="1959928" y="3027362"/>
                  </a:lnTo>
                  <a:lnTo>
                    <a:pt x="1932639" y="3027045"/>
                  </a:lnTo>
                  <a:lnTo>
                    <a:pt x="1905350" y="3026093"/>
                  </a:lnTo>
                  <a:lnTo>
                    <a:pt x="1879014" y="3025142"/>
                  </a:lnTo>
                  <a:lnTo>
                    <a:pt x="1852994" y="3022921"/>
                  </a:lnTo>
                  <a:lnTo>
                    <a:pt x="1827292" y="3021018"/>
                  </a:lnTo>
                  <a:lnTo>
                    <a:pt x="1802224" y="3018481"/>
                  </a:lnTo>
                  <a:lnTo>
                    <a:pt x="1777157" y="3015309"/>
                  </a:lnTo>
                  <a:lnTo>
                    <a:pt x="1753359" y="3011502"/>
                  </a:lnTo>
                  <a:lnTo>
                    <a:pt x="1729560" y="3007379"/>
                  </a:lnTo>
                  <a:lnTo>
                    <a:pt x="1706714" y="3002938"/>
                  </a:lnTo>
                  <a:lnTo>
                    <a:pt x="1684502" y="2998180"/>
                  </a:lnTo>
                  <a:lnTo>
                    <a:pt x="1662925" y="2993105"/>
                  </a:lnTo>
                  <a:lnTo>
                    <a:pt x="1641983" y="2987712"/>
                  </a:lnTo>
                  <a:lnTo>
                    <a:pt x="1622309" y="2981686"/>
                  </a:lnTo>
                  <a:lnTo>
                    <a:pt x="1602953" y="2975342"/>
                  </a:lnTo>
                  <a:lnTo>
                    <a:pt x="1584549" y="2968681"/>
                  </a:lnTo>
                  <a:lnTo>
                    <a:pt x="1566780" y="2961702"/>
                  </a:lnTo>
                  <a:lnTo>
                    <a:pt x="1550280" y="2954407"/>
                  </a:lnTo>
                  <a:lnTo>
                    <a:pt x="1534414" y="2947111"/>
                  </a:lnTo>
                  <a:lnTo>
                    <a:pt x="1519501" y="2939181"/>
                  </a:lnTo>
                  <a:lnTo>
                    <a:pt x="1505539" y="2930934"/>
                  </a:lnTo>
                  <a:lnTo>
                    <a:pt x="1493164" y="2922687"/>
                  </a:lnTo>
                  <a:lnTo>
                    <a:pt x="1481106" y="2913805"/>
                  </a:lnTo>
                  <a:lnTo>
                    <a:pt x="1470635" y="2904924"/>
                  </a:lnTo>
                  <a:lnTo>
                    <a:pt x="1465875" y="2900483"/>
                  </a:lnTo>
                  <a:lnTo>
                    <a:pt x="1461116" y="2895725"/>
                  </a:lnTo>
                  <a:lnTo>
                    <a:pt x="1456673" y="2891284"/>
                  </a:lnTo>
                  <a:lnTo>
                    <a:pt x="1452866" y="2886844"/>
                  </a:lnTo>
                  <a:lnTo>
                    <a:pt x="1449375" y="2882086"/>
                  </a:lnTo>
                  <a:lnTo>
                    <a:pt x="1445885" y="2877328"/>
                  </a:lnTo>
                  <a:lnTo>
                    <a:pt x="1442712" y="2872252"/>
                  </a:lnTo>
                  <a:lnTo>
                    <a:pt x="1439856" y="2867494"/>
                  </a:lnTo>
                  <a:lnTo>
                    <a:pt x="1437000" y="2862737"/>
                  </a:lnTo>
                  <a:lnTo>
                    <a:pt x="1435096" y="2857661"/>
                  </a:lnTo>
                  <a:lnTo>
                    <a:pt x="1433192" y="2852269"/>
                  </a:lnTo>
                  <a:lnTo>
                    <a:pt x="1431606" y="2847828"/>
                  </a:lnTo>
                  <a:lnTo>
                    <a:pt x="1430337" y="2842436"/>
                  </a:lnTo>
                  <a:lnTo>
                    <a:pt x="1429702" y="2837361"/>
                  </a:lnTo>
                  <a:lnTo>
                    <a:pt x="1429385" y="2832286"/>
                  </a:lnTo>
                  <a:lnTo>
                    <a:pt x="1428750" y="2827210"/>
                  </a:lnTo>
                  <a:lnTo>
                    <a:pt x="1428750" y="2700014"/>
                  </a:lnTo>
                  <a:lnTo>
                    <a:pt x="1429702" y="2705406"/>
                  </a:lnTo>
                  <a:lnTo>
                    <a:pt x="1430654" y="2711433"/>
                  </a:lnTo>
                  <a:lnTo>
                    <a:pt x="1432240" y="2716825"/>
                  </a:lnTo>
                  <a:lnTo>
                    <a:pt x="1434462" y="2722218"/>
                  </a:lnTo>
                  <a:lnTo>
                    <a:pt x="1436683" y="2728245"/>
                  </a:lnTo>
                  <a:lnTo>
                    <a:pt x="1439539" y="2733320"/>
                  </a:lnTo>
                  <a:lnTo>
                    <a:pt x="1442712" y="2739029"/>
                  </a:lnTo>
                  <a:lnTo>
                    <a:pt x="1446202" y="2744422"/>
                  </a:lnTo>
                  <a:lnTo>
                    <a:pt x="1449692" y="2749497"/>
                  </a:lnTo>
                  <a:lnTo>
                    <a:pt x="1454135" y="2755206"/>
                  </a:lnTo>
                  <a:lnTo>
                    <a:pt x="1458894" y="2760282"/>
                  </a:lnTo>
                  <a:lnTo>
                    <a:pt x="1463654" y="2765357"/>
                  </a:lnTo>
                  <a:lnTo>
                    <a:pt x="1468731" y="2770432"/>
                  </a:lnTo>
                  <a:lnTo>
                    <a:pt x="1474125" y="2775507"/>
                  </a:lnTo>
                  <a:lnTo>
                    <a:pt x="1480154" y="2780265"/>
                  </a:lnTo>
                  <a:lnTo>
                    <a:pt x="1480154" y="2879231"/>
                  </a:lnTo>
                  <a:lnTo>
                    <a:pt x="1482375" y="2882086"/>
                  </a:lnTo>
                  <a:lnTo>
                    <a:pt x="1484914" y="2884623"/>
                  </a:lnTo>
                  <a:lnTo>
                    <a:pt x="1491895" y="2890650"/>
                  </a:lnTo>
                  <a:lnTo>
                    <a:pt x="1500145" y="2896994"/>
                  </a:lnTo>
                  <a:lnTo>
                    <a:pt x="1509664" y="2903338"/>
                  </a:lnTo>
                  <a:lnTo>
                    <a:pt x="1519818" y="2909682"/>
                  </a:lnTo>
                  <a:lnTo>
                    <a:pt x="1530924" y="2915709"/>
                  </a:lnTo>
                  <a:lnTo>
                    <a:pt x="1542030" y="2921735"/>
                  </a:lnTo>
                  <a:lnTo>
                    <a:pt x="1553136" y="2926811"/>
                  </a:lnTo>
                  <a:lnTo>
                    <a:pt x="1553136" y="2824673"/>
                  </a:lnTo>
                  <a:lnTo>
                    <a:pt x="1569953" y="2832286"/>
                  </a:lnTo>
                  <a:lnTo>
                    <a:pt x="1587723" y="2839264"/>
                  </a:lnTo>
                  <a:lnTo>
                    <a:pt x="1606127" y="2846242"/>
                  </a:lnTo>
                  <a:lnTo>
                    <a:pt x="1625482" y="2852269"/>
                  </a:lnTo>
                  <a:lnTo>
                    <a:pt x="1625482" y="2953772"/>
                  </a:lnTo>
                  <a:lnTo>
                    <a:pt x="1642935" y="2958847"/>
                  </a:lnTo>
                  <a:lnTo>
                    <a:pt x="1661021" y="2963605"/>
                  </a:lnTo>
                  <a:lnTo>
                    <a:pt x="1679425" y="2968363"/>
                  </a:lnTo>
                  <a:lnTo>
                    <a:pt x="1698464" y="2972487"/>
                  </a:lnTo>
                  <a:lnTo>
                    <a:pt x="1698464" y="2871618"/>
                  </a:lnTo>
                  <a:lnTo>
                    <a:pt x="1716233" y="2875424"/>
                  </a:lnTo>
                  <a:lnTo>
                    <a:pt x="1734320" y="2878914"/>
                  </a:lnTo>
                  <a:lnTo>
                    <a:pt x="1752407" y="2882086"/>
                  </a:lnTo>
                  <a:lnTo>
                    <a:pt x="1771445" y="2885258"/>
                  </a:lnTo>
                  <a:lnTo>
                    <a:pt x="1771445" y="2985175"/>
                  </a:lnTo>
                  <a:lnTo>
                    <a:pt x="1789215" y="2987712"/>
                  </a:lnTo>
                  <a:lnTo>
                    <a:pt x="1807301" y="2989933"/>
                  </a:lnTo>
                  <a:lnTo>
                    <a:pt x="1825388" y="2991836"/>
                  </a:lnTo>
                  <a:lnTo>
                    <a:pt x="1843792" y="2993422"/>
                  </a:lnTo>
                  <a:lnTo>
                    <a:pt x="1843792" y="2893505"/>
                  </a:lnTo>
                  <a:lnTo>
                    <a:pt x="1861879" y="2895091"/>
                  </a:lnTo>
                  <a:lnTo>
                    <a:pt x="1880283" y="2896042"/>
                  </a:lnTo>
                  <a:lnTo>
                    <a:pt x="1898369" y="2896994"/>
                  </a:lnTo>
                  <a:lnTo>
                    <a:pt x="1916773" y="2897628"/>
                  </a:lnTo>
                  <a:lnTo>
                    <a:pt x="1916773" y="2997546"/>
                  </a:lnTo>
                  <a:lnTo>
                    <a:pt x="1938033" y="2997863"/>
                  </a:lnTo>
                  <a:lnTo>
                    <a:pt x="1959928" y="2998180"/>
                  </a:lnTo>
                  <a:lnTo>
                    <a:pt x="1989755" y="2997863"/>
                  </a:lnTo>
                  <a:lnTo>
                    <a:pt x="1989755" y="2898263"/>
                  </a:lnTo>
                  <a:lnTo>
                    <a:pt x="2018630" y="2896994"/>
                  </a:lnTo>
                  <a:lnTo>
                    <a:pt x="2046553" y="2895408"/>
                  </a:lnTo>
                  <a:lnTo>
                    <a:pt x="2074159" y="2893505"/>
                  </a:lnTo>
                  <a:lnTo>
                    <a:pt x="2101448" y="2890967"/>
                  </a:lnTo>
                  <a:lnTo>
                    <a:pt x="2128102" y="2887795"/>
                  </a:lnTo>
                  <a:lnTo>
                    <a:pt x="2154122" y="2883989"/>
                  </a:lnTo>
                  <a:lnTo>
                    <a:pt x="2179189" y="2879865"/>
                  </a:lnTo>
                  <a:lnTo>
                    <a:pt x="2204257" y="2875424"/>
                  </a:lnTo>
                  <a:lnTo>
                    <a:pt x="2228372" y="2870032"/>
                  </a:lnTo>
                  <a:lnTo>
                    <a:pt x="2251219" y="2864640"/>
                  </a:lnTo>
                  <a:lnTo>
                    <a:pt x="2273430" y="2858613"/>
                  </a:lnTo>
                  <a:lnTo>
                    <a:pt x="2294690" y="2851952"/>
                  </a:lnTo>
                  <a:lnTo>
                    <a:pt x="2315633" y="2845291"/>
                  </a:lnTo>
                  <a:lnTo>
                    <a:pt x="2335306" y="2838312"/>
                  </a:lnTo>
                  <a:lnTo>
                    <a:pt x="2354027" y="2830382"/>
                  </a:lnTo>
                  <a:lnTo>
                    <a:pt x="2371797" y="2822452"/>
                  </a:lnTo>
                  <a:lnTo>
                    <a:pt x="2371797" y="2924590"/>
                  </a:lnTo>
                  <a:lnTo>
                    <a:pt x="2379729" y="2921101"/>
                  </a:lnTo>
                  <a:lnTo>
                    <a:pt x="2387028" y="2916660"/>
                  </a:lnTo>
                  <a:lnTo>
                    <a:pt x="2394643" y="2912219"/>
                  </a:lnTo>
                  <a:lnTo>
                    <a:pt x="2401941" y="2907461"/>
                  </a:lnTo>
                  <a:lnTo>
                    <a:pt x="2409239" y="2902703"/>
                  </a:lnTo>
                  <a:lnTo>
                    <a:pt x="2415585" y="2898263"/>
                  </a:lnTo>
                  <a:lnTo>
                    <a:pt x="2421297" y="2893505"/>
                  </a:lnTo>
                  <a:lnTo>
                    <a:pt x="2426374" y="2889064"/>
                  </a:lnTo>
                  <a:lnTo>
                    <a:pt x="2426374" y="2791050"/>
                  </a:lnTo>
                  <a:lnTo>
                    <a:pt x="2433989" y="2785340"/>
                  </a:lnTo>
                  <a:lnTo>
                    <a:pt x="2440653" y="2779948"/>
                  </a:lnTo>
                  <a:lnTo>
                    <a:pt x="2447316" y="2774238"/>
                  </a:lnTo>
                  <a:lnTo>
                    <a:pt x="2453345" y="2768529"/>
                  </a:lnTo>
                  <a:lnTo>
                    <a:pt x="2459057" y="2762819"/>
                  </a:lnTo>
                  <a:lnTo>
                    <a:pt x="2464451" y="2757110"/>
                  </a:lnTo>
                  <a:lnTo>
                    <a:pt x="2469211" y="2751083"/>
                  </a:lnTo>
                  <a:lnTo>
                    <a:pt x="2473336" y="2744739"/>
                  </a:lnTo>
                  <a:lnTo>
                    <a:pt x="2477461" y="2739029"/>
                  </a:lnTo>
                  <a:lnTo>
                    <a:pt x="2480634" y="2732685"/>
                  </a:lnTo>
                  <a:lnTo>
                    <a:pt x="2483490" y="2726341"/>
                  </a:lnTo>
                  <a:lnTo>
                    <a:pt x="2486028" y="2719997"/>
                  </a:lnTo>
                  <a:lnTo>
                    <a:pt x="2487932" y="2713654"/>
                  </a:lnTo>
                  <a:lnTo>
                    <a:pt x="2489519" y="2707310"/>
                  </a:lnTo>
                  <a:lnTo>
                    <a:pt x="2490471" y="2700966"/>
                  </a:lnTo>
                  <a:lnTo>
                    <a:pt x="2490788" y="2694304"/>
                  </a:lnTo>
                  <a:close/>
                  <a:moveTo>
                    <a:pt x="2490470" y="2686155"/>
                  </a:moveTo>
                  <a:lnTo>
                    <a:pt x="2490788" y="2691795"/>
                  </a:lnTo>
                  <a:lnTo>
                    <a:pt x="2490470" y="2693988"/>
                  </a:lnTo>
                  <a:lnTo>
                    <a:pt x="2490470" y="2690542"/>
                  </a:lnTo>
                  <a:lnTo>
                    <a:pt x="2490470" y="2686155"/>
                  </a:lnTo>
                  <a:close/>
                  <a:moveTo>
                    <a:pt x="2490416" y="2685242"/>
                  </a:moveTo>
                  <a:lnTo>
                    <a:pt x="2490470" y="2685528"/>
                  </a:lnTo>
                  <a:lnTo>
                    <a:pt x="2490470" y="2686155"/>
                  </a:lnTo>
                  <a:lnTo>
                    <a:pt x="2490416" y="2685242"/>
                  </a:lnTo>
                  <a:close/>
                  <a:moveTo>
                    <a:pt x="1427957" y="2683026"/>
                  </a:moveTo>
                  <a:lnTo>
                    <a:pt x="1427516" y="2686071"/>
                  </a:lnTo>
                  <a:lnTo>
                    <a:pt x="1427516" y="2690943"/>
                  </a:lnTo>
                  <a:lnTo>
                    <a:pt x="1427516" y="2693987"/>
                  </a:lnTo>
                  <a:lnTo>
                    <a:pt x="1427163" y="2692161"/>
                  </a:lnTo>
                  <a:lnTo>
                    <a:pt x="1427163" y="2686680"/>
                  </a:lnTo>
                  <a:lnTo>
                    <a:pt x="1427957" y="2683026"/>
                  </a:lnTo>
                  <a:close/>
                  <a:moveTo>
                    <a:pt x="1430338" y="2671762"/>
                  </a:moveTo>
                  <a:lnTo>
                    <a:pt x="1428927" y="2676633"/>
                  </a:lnTo>
                  <a:lnTo>
                    <a:pt x="1428221" y="2681809"/>
                  </a:lnTo>
                  <a:lnTo>
                    <a:pt x="1427957" y="2683026"/>
                  </a:lnTo>
                  <a:lnTo>
                    <a:pt x="1428221" y="2681200"/>
                  </a:lnTo>
                  <a:lnTo>
                    <a:pt x="1428927" y="2676329"/>
                  </a:lnTo>
                  <a:lnTo>
                    <a:pt x="1430338" y="2671762"/>
                  </a:lnTo>
                  <a:close/>
                  <a:moveTo>
                    <a:pt x="2487613" y="2670175"/>
                  </a:moveTo>
                  <a:lnTo>
                    <a:pt x="2489200" y="2675815"/>
                  </a:lnTo>
                  <a:lnTo>
                    <a:pt x="2490153" y="2680828"/>
                  </a:lnTo>
                  <a:lnTo>
                    <a:pt x="2490416" y="2685242"/>
                  </a:lnTo>
                  <a:lnTo>
                    <a:pt x="2489518" y="2680515"/>
                  </a:lnTo>
                  <a:lnTo>
                    <a:pt x="2488883" y="2675502"/>
                  </a:lnTo>
                  <a:lnTo>
                    <a:pt x="2487613" y="2670175"/>
                  </a:lnTo>
                  <a:close/>
                  <a:moveTo>
                    <a:pt x="2665715" y="2659293"/>
                  </a:moveTo>
                  <a:lnTo>
                    <a:pt x="2665715" y="2777307"/>
                  </a:lnTo>
                  <a:lnTo>
                    <a:pt x="2668254" y="2780162"/>
                  </a:lnTo>
                  <a:lnTo>
                    <a:pt x="2671429" y="2783335"/>
                  </a:lnTo>
                  <a:lnTo>
                    <a:pt x="2678729" y="2789362"/>
                  </a:lnTo>
                  <a:lnTo>
                    <a:pt x="2687934" y="2796659"/>
                  </a:lnTo>
                  <a:lnTo>
                    <a:pt x="2698726" y="2803638"/>
                  </a:lnTo>
                  <a:lnTo>
                    <a:pt x="2710153" y="2810935"/>
                  </a:lnTo>
                  <a:lnTo>
                    <a:pt x="2722215" y="2817914"/>
                  </a:lnTo>
                  <a:lnTo>
                    <a:pt x="2734594" y="2824259"/>
                  </a:lnTo>
                  <a:lnTo>
                    <a:pt x="2746656" y="2829969"/>
                  </a:lnTo>
                  <a:lnTo>
                    <a:pt x="2746656" y="2711004"/>
                  </a:lnTo>
                  <a:lnTo>
                    <a:pt x="2734594" y="2705293"/>
                  </a:lnTo>
                  <a:lnTo>
                    <a:pt x="2723167" y="2699266"/>
                  </a:lnTo>
                  <a:lnTo>
                    <a:pt x="2712058" y="2692921"/>
                  </a:lnTo>
                  <a:lnTo>
                    <a:pt x="2701583" y="2686259"/>
                  </a:lnTo>
                  <a:lnTo>
                    <a:pt x="2691743" y="2679914"/>
                  </a:lnTo>
                  <a:lnTo>
                    <a:pt x="2682538" y="2673252"/>
                  </a:lnTo>
                  <a:lnTo>
                    <a:pt x="2673650" y="2666273"/>
                  </a:lnTo>
                  <a:lnTo>
                    <a:pt x="2665715" y="2659293"/>
                  </a:lnTo>
                  <a:close/>
                  <a:moveTo>
                    <a:pt x="1925638" y="2592387"/>
                  </a:moveTo>
                  <a:lnTo>
                    <a:pt x="1925638" y="2662237"/>
                  </a:lnTo>
                  <a:lnTo>
                    <a:pt x="1911407" y="2659674"/>
                  </a:lnTo>
                  <a:lnTo>
                    <a:pt x="1894963" y="2655829"/>
                  </a:lnTo>
                  <a:lnTo>
                    <a:pt x="1887057" y="2653907"/>
                  </a:lnTo>
                  <a:lnTo>
                    <a:pt x="1880100" y="2652304"/>
                  </a:lnTo>
                  <a:lnTo>
                    <a:pt x="1873459" y="2650062"/>
                  </a:lnTo>
                  <a:lnTo>
                    <a:pt x="1867451" y="2647498"/>
                  </a:lnTo>
                  <a:lnTo>
                    <a:pt x="1861442" y="2644935"/>
                  </a:lnTo>
                  <a:lnTo>
                    <a:pt x="1856383" y="2641090"/>
                  </a:lnTo>
                  <a:lnTo>
                    <a:pt x="1853220" y="2639168"/>
                  </a:lnTo>
                  <a:lnTo>
                    <a:pt x="1851007" y="2636925"/>
                  </a:lnTo>
                  <a:lnTo>
                    <a:pt x="1848793" y="2634041"/>
                  </a:lnTo>
                  <a:lnTo>
                    <a:pt x="1847844" y="2631798"/>
                  </a:lnTo>
                  <a:lnTo>
                    <a:pt x="1846579" y="2628914"/>
                  </a:lnTo>
                  <a:lnTo>
                    <a:pt x="1846263" y="2626671"/>
                  </a:lnTo>
                  <a:lnTo>
                    <a:pt x="1846263" y="2623788"/>
                  </a:lnTo>
                  <a:lnTo>
                    <a:pt x="1846579" y="2621224"/>
                  </a:lnTo>
                  <a:lnTo>
                    <a:pt x="1847528" y="2618661"/>
                  </a:lnTo>
                  <a:lnTo>
                    <a:pt x="1848477" y="2616098"/>
                  </a:lnTo>
                  <a:lnTo>
                    <a:pt x="1850374" y="2613855"/>
                  </a:lnTo>
                  <a:lnTo>
                    <a:pt x="1852588" y="2611292"/>
                  </a:lnTo>
                  <a:lnTo>
                    <a:pt x="1855118" y="2609369"/>
                  </a:lnTo>
                  <a:lnTo>
                    <a:pt x="1858280" y="2607447"/>
                  </a:lnTo>
                  <a:lnTo>
                    <a:pt x="1861759" y="2605524"/>
                  </a:lnTo>
                  <a:lnTo>
                    <a:pt x="1865870" y="2603922"/>
                  </a:lnTo>
                  <a:lnTo>
                    <a:pt x="1872194" y="2601359"/>
                  </a:lnTo>
                  <a:lnTo>
                    <a:pt x="1878835" y="2599436"/>
                  </a:lnTo>
                  <a:lnTo>
                    <a:pt x="1885792" y="2597834"/>
                  </a:lnTo>
                  <a:lnTo>
                    <a:pt x="1893382" y="2596232"/>
                  </a:lnTo>
                  <a:lnTo>
                    <a:pt x="1901288" y="2594951"/>
                  </a:lnTo>
                  <a:lnTo>
                    <a:pt x="1909194" y="2593989"/>
                  </a:lnTo>
                  <a:lnTo>
                    <a:pt x="1925638" y="2592387"/>
                  </a:lnTo>
                  <a:close/>
                  <a:moveTo>
                    <a:pt x="3178346" y="2558733"/>
                  </a:moveTo>
                  <a:lnTo>
                    <a:pt x="3178346" y="2673668"/>
                  </a:lnTo>
                  <a:lnTo>
                    <a:pt x="3201835" y="2674303"/>
                  </a:lnTo>
                  <a:lnTo>
                    <a:pt x="3225959" y="2674303"/>
                  </a:lnTo>
                  <a:lnTo>
                    <a:pt x="3258970" y="2673986"/>
                  </a:lnTo>
                  <a:lnTo>
                    <a:pt x="3258970" y="2559368"/>
                  </a:lnTo>
                  <a:lnTo>
                    <a:pt x="3225641" y="2559686"/>
                  </a:lnTo>
                  <a:lnTo>
                    <a:pt x="3201835" y="2559368"/>
                  </a:lnTo>
                  <a:lnTo>
                    <a:pt x="3178346" y="2558733"/>
                  </a:lnTo>
                  <a:close/>
                  <a:moveTo>
                    <a:pt x="2609850" y="2552700"/>
                  </a:moveTo>
                  <a:lnTo>
                    <a:pt x="2613342" y="2559045"/>
                  </a:lnTo>
                  <a:lnTo>
                    <a:pt x="2617468" y="2564438"/>
                  </a:lnTo>
                  <a:lnTo>
                    <a:pt x="2621594" y="2570466"/>
                  </a:lnTo>
                  <a:lnTo>
                    <a:pt x="2626038" y="2576176"/>
                  </a:lnTo>
                  <a:lnTo>
                    <a:pt x="2631117" y="2581886"/>
                  </a:lnTo>
                  <a:lnTo>
                    <a:pt x="2635878" y="2587280"/>
                  </a:lnTo>
                  <a:lnTo>
                    <a:pt x="2641274" y="2592673"/>
                  </a:lnTo>
                  <a:lnTo>
                    <a:pt x="2646988" y="2598383"/>
                  </a:lnTo>
                  <a:lnTo>
                    <a:pt x="2658732" y="2608535"/>
                  </a:lnTo>
                  <a:lnTo>
                    <a:pt x="2671746" y="2618686"/>
                  </a:lnTo>
                  <a:lnTo>
                    <a:pt x="2685712" y="2628204"/>
                  </a:lnTo>
                  <a:lnTo>
                    <a:pt x="2700631" y="2637721"/>
                  </a:lnTo>
                  <a:lnTo>
                    <a:pt x="2715867" y="2646921"/>
                  </a:lnTo>
                  <a:lnTo>
                    <a:pt x="2732372" y="2655486"/>
                  </a:lnTo>
                  <a:lnTo>
                    <a:pt x="2749830" y="2663735"/>
                  </a:lnTo>
                  <a:lnTo>
                    <a:pt x="2767923" y="2671666"/>
                  </a:lnTo>
                  <a:lnTo>
                    <a:pt x="2786650" y="2679280"/>
                  </a:lnTo>
                  <a:lnTo>
                    <a:pt x="2805695" y="2686576"/>
                  </a:lnTo>
                  <a:lnTo>
                    <a:pt x="2826009" y="2693238"/>
                  </a:lnTo>
                  <a:lnTo>
                    <a:pt x="2846959" y="2699583"/>
                  </a:lnTo>
                  <a:lnTo>
                    <a:pt x="2867591" y="2705611"/>
                  </a:lnTo>
                  <a:lnTo>
                    <a:pt x="2889492" y="2711321"/>
                  </a:lnTo>
                  <a:lnTo>
                    <a:pt x="2912029" y="2716714"/>
                  </a:lnTo>
                  <a:lnTo>
                    <a:pt x="2934248" y="2721790"/>
                  </a:lnTo>
                  <a:lnTo>
                    <a:pt x="2957102" y="2725914"/>
                  </a:lnTo>
                  <a:lnTo>
                    <a:pt x="2980908" y="2730355"/>
                  </a:lnTo>
                  <a:lnTo>
                    <a:pt x="3004396" y="2733845"/>
                  </a:lnTo>
                  <a:lnTo>
                    <a:pt x="3028203" y="2737335"/>
                  </a:lnTo>
                  <a:lnTo>
                    <a:pt x="3052644" y="2740190"/>
                  </a:lnTo>
                  <a:lnTo>
                    <a:pt x="3077084" y="2743045"/>
                  </a:lnTo>
                  <a:lnTo>
                    <a:pt x="3101525" y="2744949"/>
                  </a:lnTo>
                  <a:lnTo>
                    <a:pt x="3125966" y="2746852"/>
                  </a:lnTo>
                  <a:lnTo>
                    <a:pt x="3150725" y="2748121"/>
                  </a:lnTo>
                  <a:lnTo>
                    <a:pt x="3175800" y="2749390"/>
                  </a:lnTo>
                  <a:lnTo>
                    <a:pt x="3200559" y="2750024"/>
                  </a:lnTo>
                  <a:lnTo>
                    <a:pt x="3225317" y="2750024"/>
                  </a:lnTo>
                  <a:lnTo>
                    <a:pt x="3246266" y="2750024"/>
                  </a:lnTo>
                  <a:lnTo>
                    <a:pt x="3267216" y="2749707"/>
                  </a:lnTo>
                  <a:lnTo>
                    <a:pt x="3288165" y="2748755"/>
                  </a:lnTo>
                  <a:lnTo>
                    <a:pt x="3308797" y="2747804"/>
                  </a:lnTo>
                  <a:lnTo>
                    <a:pt x="3329429" y="2746535"/>
                  </a:lnTo>
                  <a:lnTo>
                    <a:pt x="3350378" y="2744949"/>
                  </a:lnTo>
                  <a:lnTo>
                    <a:pt x="3371010" y="2743362"/>
                  </a:lnTo>
                  <a:lnTo>
                    <a:pt x="3391325" y="2741459"/>
                  </a:lnTo>
                  <a:lnTo>
                    <a:pt x="3411957" y="2738921"/>
                  </a:lnTo>
                  <a:lnTo>
                    <a:pt x="3431954" y="2736383"/>
                  </a:lnTo>
                  <a:lnTo>
                    <a:pt x="3451951" y="2733528"/>
                  </a:lnTo>
                  <a:lnTo>
                    <a:pt x="3471948" y="2730355"/>
                  </a:lnTo>
                  <a:lnTo>
                    <a:pt x="3491628" y="2726866"/>
                  </a:lnTo>
                  <a:lnTo>
                    <a:pt x="3510990" y="2723376"/>
                  </a:lnTo>
                  <a:lnTo>
                    <a:pt x="3530035" y="2719252"/>
                  </a:lnTo>
                  <a:lnTo>
                    <a:pt x="3548763" y="2715128"/>
                  </a:lnTo>
                  <a:lnTo>
                    <a:pt x="3567173" y="2710369"/>
                  </a:lnTo>
                  <a:lnTo>
                    <a:pt x="3585265" y="2705611"/>
                  </a:lnTo>
                  <a:lnTo>
                    <a:pt x="3603041" y="2700852"/>
                  </a:lnTo>
                  <a:lnTo>
                    <a:pt x="3620498" y="2695142"/>
                  </a:lnTo>
                  <a:lnTo>
                    <a:pt x="3637004" y="2689749"/>
                  </a:lnTo>
                  <a:lnTo>
                    <a:pt x="3653510" y="2683721"/>
                  </a:lnTo>
                  <a:lnTo>
                    <a:pt x="3669698" y="2678011"/>
                  </a:lnTo>
                  <a:lnTo>
                    <a:pt x="3685251" y="2671349"/>
                  </a:lnTo>
                  <a:lnTo>
                    <a:pt x="3700170" y="2665004"/>
                  </a:lnTo>
                  <a:lnTo>
                    <a:pt x="3714770" y="2657707"/>
                  </a:lnTo>
                  <a:lnTo>
                    <a:pt x="3728419" y="2650728"/>
                  </a:lnTo>
                  <a:lnTo>
                    <a:pt x="3741751" y="2643114"/>
                  </a:lnTo>
                  <a:lnTo>
                    <a:pt x="3754765" y="2635818"/>
                  </a:lnTo>
                  <a:lnTo>
                    <a:pt x="3767144" y="2627886"/>
                  </a:lnTo>
                  <a:lnTo>
                    <a:pt x="3778571" y="2619638"/>
                  </a:lnTo>
                  <a:lnTo>
                    <a:pt x="3789363" y="2611073"/>
                  </a:lnTo>
                  <a:lnTo>
                    <a:pt x="3789363" y="2718935"/>
                  </a:lnTo>
                  <a:lnTo>
                    <a:pt x="3788728" y="2718935"/>
                  </a:lnTo>
                  <a:lnTo>
                    <a:pt x="3788411" y="2728135"/>
                  </a:lnTo>
                  <a:lnTo>
                    <a:pt x="3787776" y="2733528"/>
                  </a:lnTo>
                  <a:lnTo>
                    <a:pt x="3786506" y="2738921"/>
                  </a:lnTo>
                  <a:lnTo>
                    <a:pt x="3785237" y="2744314"/>
                  </a:lnTo>
                  <a:lnTo>
                    <a:pt x="3783332" y="2749707"/>
                  </a:lnTo>
                  <a:lnTo>
                    <a:pt x="3781428" y="2755100"/>
                  </a:lnTo>
                  <a:lnTo>
                    <a:pt x="3778571" y="2760811"/>
                  </a:lnTo>
                  <a:lnTo>
                    <a:pt x="3775714" y="2765886"/>
                  </a:lnTo>
                  <a:lnTo>
                    <a:pt x="3772540" y="2770962"/>
                  </a:lnTo>
                  <a:lnTo>
                    <a:pt x="3769048" y="2776355"/>
                  </a:lnTo>
                  <a:lnTo>
                    <a:pt x="3765557" y="2781749"/>
                  </a:lnTo>
                  <a:lnTo>
                    <a:pt x="3761113" y="2786824"/>
                  </a:lnTo>
                  <a:lnTo>
                    <a:pt x="3756987" y="2791583"/>
                  </a:lnTo>
                  <a:lnTo>
                    <a:pt x="3752226" y="2796659"/>
                  </a:lnTo>
                  <a:lnTo>
                    <a:pt x="3747147" y="2801735"/>
                  </a:lnTo>
                  <a:lnTo>
                    <a:pt x="3741433" y="2806493"/>
                  </a:lnTo>
                  <a:lnTo>
                    <a:pt x="3736037" y="2811252"/>
                  </a:lnTo>
                  <a:lnTo>
                    <a:pt x="3723658" y="2820769"/>
                  </a:lnTo>
                  <a:lnTo>
                    <a:pt x="3710327" y="2829969"/>
                  </a:lnTo>
                  <a:lnTo>
                    <a:pt x="3696043" y="2838852"/>
                  </a:lnTo>
                  <a:lnTo>
                    <a:pt x="3680490" y="2847418"/>
                  </a:lnTo>
                  <a:lnTo>
                    <a:pt x="3663667" y="2855983"/>
                  </a:lnTo>
                  <a:lnTo>
                    <a:pt x="3646526" y="2863914"/>
                  </a:lnTo>
                  <a:lnTo>
                    <a:pt x="3627799" y="2871845"/>
                  </a:lnTo>
                  <a:lnTo>
                    <a:pt x="3608754" y="2879459"/>
                  </a:lnTo>
                  <a:lnTo>
                    <a:pt x="3588122" y="2886121"/>
                  </a:lnTo>
                  <a:lnTo>
                    <a:pt x="3566855" y="2892783"/>
                  </a:lnTo>
                  <a:lnTo>
                    <a:pt x="3544636" y="2899128"/>
                  </a:lnTo>
                  <a:lnTo>
                    <a:pt x="3522417" y="2905473"/>
                  </a:lnTo>
                  <a:lnTo>
                    <a:pt x="3498611" y="2910866"/>
                  </a:lnTo>
                  <a:lnTo>
                    <a:pt x="3474170" y="2915942"/>
                  </a:lnTo>
                  <a:lnTo>
                    <a:pt x="3449412" y="2920383"/>
                  </a:lnTo>
                  <a:lnTo>
                    <a:pt x="3423701" y="2924824"/>
                  </a:lnTo>
                  <a:lnTo>
                    <a:pt x="3397356" y="2928631"/>
                  </a:lnTo>
                  <a:lnTo>
                    <a:pt x="3370376" y="2931804"/>
                  </a:lnTo>
                  <a:lnTo>
                    <a:pt x="3343395" y="2934976"/>
                  </a:lnTo>
                  <a:lnTo>
                    <a:pt x="3315146" y="2937197"/>
                  </a:lnTo>
                  <a:lnTo>
                    <a:pt x="3286896" y="2938783"/>
                  </a:lnTo>
                  <a:lnTo>
                    <a:pt x="3258011" y="2940369"/>
                  </a:lnTo>
                  <a:lnTo>
                    <a:pt x="3228491" y="2941321"/>
                  </a:lnTo>
                  <a:lnTo>
                    <a:pt x="3198972" y="2941638"/>
                  </a:lnTo>
                  <a:lnTo>
                    <a:pt x="3168500" y="2941321"/>
                  </a:lnTo>
                  <a:lnTo>
                    <a:pt x="3138663" y="2940369"/>
                  </a:lnTo>
                  <a:lnTo>
                    <a:pt x="3109143" y="2938783"/>
                  </a:lnTo>
                  <a:lnTo>
                    <a:pt x="3080259" y="2936880"/>
                  </a:lnTo>
                  <a:lnTo>
                    <a:pt x="3051374" y="2934659"/>
                  </a:lnTo>
                  <a:lnTo>
                    <a:pt x="3023441" y="2931487"/>
                  </a:lnTo>
                  <a:lnTo>
                    <a:pt x="2996144" y="2927997"/>
                  </a:lnTo>
                  <a:lnTo>
                    <a:pt x="2969481" y="2923873"/>
                  </a:lnTo>
                  <a:lnTo>
                    <a:pt x="2943453" y="2919431"/>
                  </a:lnTo>
                  <a:lnTo>
                    <a:pt x="2917742" y="2914355"/>
                  </a:lnTo>
                  <a:lnTo>
                    <a:pt x="2892984" y="2909280"/>
                  </a:lnTo>
                  <a:lnTo>
                    <a:pt x="2869178" y="2903252"/>
                  </a:lnTo>
                  <a:lnTo>
                    <a:pt x="2846007" y="2897224"/>
                  </a:lnTo>
                  <a:lnTo>
                    <a:pt x="2823470" y="2890880"/>
                  </a:lnTo>
                  <a:lnTo>
                    <a:pt x="2802203" y="2883583"/>
                  </a:lnTo>
                  <a:lnTo>
                    <a:pt x="2781889" y="2876286"/>
                  </a:lnTo>
                  <a:lnTo>
                    <a:pt x="2762527" y="2868673"/>
                  </a:lnTo>
                  <a:lnTo>
                    <a:pt x="2743799" y="2860424"/>
                  </a:lnTo>
                  <a:lnTo>
                    <a:pt x="2726024" y="2852176"/>
                  </a:lnTo>
                  <a:lnTo>
                    <a:pt x="2709518" y="2843611"/>
                  </a:lnTo>
                  <a:lnTo>
                    <a:pt x="2694600" y="2834411"/>
                  </a:lnTo>
                  <a:lnTo>
                    <a:pt x="2679999" y="2824893"/>
                  </a:lnTo>
                  <a:lnTo>
                    <a:pt x="2666985" y="2815376"/>
                  </a:lnTo>
                  <a:lnTo>
                    <a:pt x="2660954" y="2810935"/>
                  </a:lnTo>
                  <a:lnTo>
                    <a:pt x="2655240" y="2805542"/>
                  </a:lnTo>
                  <a:lnTo>
                    <a:pt x="2650162" y="2800466"/>
                  </a:lnTo>
                  <a:lnTo>
                    <a:pt x="2645083" y="2795390"/>
                  </a:lnTo>
                  <a:lnTo>
                    <a:pt x="2639687" y="2790314"/>
                  </a:lnTo>
                  <a:lnTo>
                    <a:pt x="2635561" y="2785238"/>
                  </a:lnTo>
                  <a:lnTo>
                    <a:pt x="2631434" y="2780162"/>
                  </a:lnTo>
                  <a:lnTo>
                    <a:pt x="2627625" y="2774452"/>
                  </a:lnTo>
                  <a:lnTo>
                    <a:pt x="2624134" y="2769376"/>
                  </a:lnTo>
                  <a:lnTo>
                    <a:pt x="2620960" y="2763983"/>
                  </a:lnTo>
                  <a:lnTo>
                    <a:pt x="2618103" y="2758273"/>
                  </a:lnTo>
                  <a:lnTo>
                    <a:pt x="2615881" y="2752880"/>
                  </a:lnTo>
                  <a:lnTo>
                    <a:pt x="2613659" y="2747169"/>
                  </a:lnTo>
                  <a:lnTo>
                    <a:pt x="2612072" y="2741776"/>
                  </a:lnTo>
                  <a:lnTo>
                    <a:pt x="2610485" y="2736383"/>
                  </a:lnTo>
                  <a:lnTo>
                    <a:pt x="2609850" y="2730355"/>
                  </a:lnTo>
                  <a:lnTo>
                    <a:pt x="2609215" y="2724962"/>
                  </a:lnTo>
                  <a:lnTo>
                    <a:pt x="2609215" y="2718935"/>
                  </a:lnTo>
                  <a:lnTo>
                    <a:pt x="2608580" y="2719252"/>
                  </a:lnTo>
                  <a:lnTo>
                    <a:pt x="2608580" y="2573004"/>
                  </a:lnTo>
                  <a:lnTo>
                    <a:pt x="2608263" y="2569197"/>
                  </a:lnTo>
                  <a:lnTo>
                    <a:pt x="2608580" y="2560949"/>
                  </a:lnTo>
                  <a:lnTo>
                    <a:pt x="2609850" y="2552700"/>
                  </a:lnTo>
                  <a:close/>
                  <a:moveTo>
                    <a:pt x="3016148" y="2544763"/>
                  </a:moveTo>
                  <a:lnTo>
                    <a:pt x="3016148" y="2660333"/>
                  </a:lnTo>
                  <a:lnTo>
                    <a:pt x="3035827" y="2662556"/>
                  </a:lnTo>
                  <a:lnTo>
                    <a:pt x="3056142" y="2665096"/>
                  </a:lnTo>
                  <a:lnTo>
                    <a:pt x="3076456" y="2667318"/>
                  </a:lnTo>
                  <a:lnTo>
                    <a:pt x="3097406" y="2669223"/>
                  </a:lnTo>
                  <a:lnTo>
                    <a:pt x="3097406" y="2553971"/>
                  </a:lnTo>
                  <a:lnTo>
                    <a:pt x="3076456" y="2552066"/>
                  </a:lnTo>
                  <a:lnTo>
                    <a:pt x="3056142" y="2549843"/>
                  </a:lnTo>
                  <a:lnTo>
                    <a:pt x="3035827" y="2547303"/>
                  </a:lnTo>
                  <a:lnTo>
                    <a:pt x="3016148" y="2544763"/>
                  </a:lnTo>
                  <a:close/>
                  <a:moveTo>
                    <a:pt x="1938656" y="2540386"/>
                  </a:moveTo>
                  <a:lnTo>
                    <a:pt x="1936433" y="2540705"/>
                  </a:lnTo>
                  <a:lnTo>
                    <a:pt x="1933576" y="2540705"/>
                  </a:lnTo>
                  <a:lnTo>
                    <a:pt x="1931036" y="2541342"/>
                  </a:lnTo>
                  <a:lnTo>
                    <a:pt x="1929130" y="2542299"/>
                  </a:lnTo>
                  <a:lnTo>
                    <a:pt x="1927543" y="2542936"/>
                  </a:lnTo>
                  <a:lnTo>
                    <a:pt x="1926273" y="2543892"/>
                  </a:lnTo>
                  <a:lnTo>
                    <a:pt x="1925638" y="2545167"/>
                  </a:lnTo>
                  <a:lnTo>
                    <a:pt x="1925320" y="2546123"/>
                  </a:lnTo>
                  <a:lnTo>
                    <a:pt x="1925320" y="2565247"/>
                  </a:lnTo>
                  <a:lnTo>
                    <a:pt x="1910398" y="2566522"/>
                  </a:lnTo>
                  <a:lnTo>
                    <a:pt x="1895158" y="2568116"/>
                  </a:lnTo>
                  <a:lnTo>
                    <a:pt x="1881188" y="2570028"/>
                  </a:lnTo>
                  <a:lnTo>
                    <a:pt x="1867218" y="2572897"/>
                  </a:lnTo>
                  <a:lnTo>
                    <a:pt x="1853883" y="2575447"/>
                  </a:lnTo>
                  <a:lnTo>
                    <a:pt x="1841183" y="2578634"/>
                  </a:lnTo>
                  <a:lnTo>
                    <a:pt x="1829436" y="2582778"/>
                  </a:lnTo>
                  <a:lnTo>
                    <a:pt x="1818323" y="2586602"/>
                  </a:lnTo>
                  <a:lnTo>
                    <a:pt x="1810703" y="2590108"/>
                  </a:lnTo>
                  <a:lnTo>
                    <a:pt x="1803718" y="2594252"/>
                  </a:lnTo>
                  <a:lnTo>
                    <a:pt x="1797368" y="2598077"/>
                  </a:lnTo>
                  <a:lnTo>
                    <a:pt x="1791970" y="2601902"/>
                  </a:lnTo>
                  <a:lnTo>
                    <a:pt x="1787208" y="2606045"/>
                  </a:lnTo>
                  <a:lnTo>
                    <a:pt x="1783398" y="2610507"/>
                  </a:lnTo>
                  <a:lnTo>
                    <a:pt x="1780223" y="2614651"/>
                  </a:lnTo>
                  <a:lnTo>
                    <a:pt x="1777683" y="2619113"/>
                  </a:lnTo>
                  <a:lnTo>
                    <a:pt x="1776096" y="2623894"/>
                  </a:lnTo>
                  <a:lnTo>
                    <a:pt x="1775460" y="2628038"/>
                  </a:lnTo>
                  <a:lnTo>
                    <a:pt x="1775460" y="2632500"/>
                  </a:lnTo>
                  <a:lnTo>
                    <a:pt x="1776096" y="2637281"/>
                  </a:lnTo>
                  <a:lnTo>
                    <a:pt x="1777683" y="2641743"/>
                  </a:lnTo>
                  <a:lnTo>
                    <a:pt x="1780223" y="2645887"/>
                  </a:lnTo>
                  <a:lnTo>
                    <a:pt x="1783716" y="2650349"/>
                  </a:lnTo>
                  <a:lnTo>
                    <a:pt x="1787526" y="2654811"/>
                  </a:lnTo>
                  <a:lnTo>
                    <a:pt x="1792288" y="2658317"/>
                  </a:lnTo>
                  <a:lnTo>
                    <a:pt x="1797368" y="2661823"/>
                  </a:lnTo>
                  <a:lnTo>
                    <a:pt x="1803400" y="2665329"/>
                  </a:lnTo>
                  <a:lnTo>
                    <a:pt x="1809750" y="2668517"/>
                  </a:lnTo>
                  <a:lnTo>
                    <a:pt x="1816736" y="2671704"/>
                  </a:lnTo>
                  <a:lnTo>
                    <a:pt x="1824356" y="2674573"/>
                  </a:lnTo>
                  <a:lnTo>
                    <a:pt x="1832610" y="2677441"/>
                  </a:lnTo>
                  <a:lnTo>
                    <a:pt x="1840866" y="2679354"/>
                  </a:lnTo>
                  <a:lnTo>
                    <a:pt x="1872933" y="2686047"/>
                  </a:lnTo>
                  <a:lnTo>
                    <a:pt x="1925320" y="2696565"/>
                  </a:lnTo>
                  <a:lnTo>
                    <a:pt x="1925320" y="2778798"/>
                  </a:lnTo>
                  <a:lnTo>
                    <a:pt x="1911668" y="2777204"/>
                  </a:lnTo>
                  <a:lnTo>
                    <a:pt x="1899603" y="2774973"/>
                  </a:lnTo>
                  <a:lnTo>
                    <a:pt x="1885316" y="2772742"/>
                  </a:lnTo>
                  <a:lnTo>
                    <a:pt x="1870393" y="2769236"/>
                  </a:lnTo>
                  <a:lnTo>
                    <a:pt x="1856740" y="2765093"/>
                  </a:lnTo>
                  <a:lnTo>
                    <a:pt x="1844676" y="2760949"/>
                  </a:lnTo>
                  <a:lnTo>
                    <a:pt x="1841183" y="2759674"/>
                  </a:lnTo>
                  <a:lnTo>
                    <a:pt x="1838008" y="2758399"/>
                  </a:lnTo>
                  <a:lnTo>
                    <a:pt x="1835786" y="2757443"/>
                  </a:lnTo>
                  <a:lnTo>
                    <a:pt x="1835150" y="2756805"/>
                  </a:lnTo>
                  <a:lnTo>
                    <a:pt x="1831658" y="2754893"/>
                  </a:lnTo>
                  <a:lnTo>
                    <a:pt x="1829753" y="2753618"/>
                  </a:lnTo>
                  <a:lnTo>
                    <a:pt x="1827848" y="2752662"/>
                  </a:lnTo>
                  <a:lnTo>
                    <a:pt x="1822768" y="2751387"/>
                  </a:lnTo>
                  <a:lnTo>
                    <a:pt x="1817688" y="2750431"/>
                  </a:lnTo>
                  <a:lnTo>
                    <a:pt x="1811656" y="2750112"/>
                  </a:lnTo>
                  <a:lnTo>
                    <a:pt x="1805623" y="2751068"/>
                  </a:lnTo>
                  <a:lnTo>
                    <a:pt x="1799908" y="2751706"/>
                  </a:lnTo>
                  <a:lnTo>
                    <a:pt x="1793876" y="2752981"/>
                  </a:lnTo>
                  <a:lnTo>
                    <a:pt x="1787843" y="2754893"/>
                  </a:lnTo>
                  <a:lnTo>
                    <a:pt x="1782763" y="2756805"/>
                  </a:lnTo>
                  <a:lnTo>
                    <a:pt x="1778636" y="2759355"/>
                  </a:lnTo>
                  <a:lnTo>
                    <a:pt x="1774508" y="2761586"/>
                  </a:lnTo>
                  <a:lnTo>
                    <a:pt x="1771650" y="2764455"/>
                  </a:lnTo>
                  <a:lnTo>
                    <a:pt x="1770698" y="2765730"/>
                  </a:lnTo>
                  <a:lnTo>
                    <a:pt x="1769746" y="2766686"/>
                  </a:lnTo>
                  <a:lnTo>
                    <a:pt x="1769428" y="2767961"/>
                  </a:lnTo>
                  <a:lnTo>
                    <a:pt x="1769428" y="2769555"/>
                  </a:lnTo>
                  <a:lnTo>
                    <a:pt x="1769428" y="2770830"/>
                  </a:lnTo>
                  <a:lnTo>
                    <a:pt x="1770380" y="2772105"/>
                  </a:lnTo>
                  <a:lnTo>
                    <a:pt x="1771016" y="2773061"/>
                  </a:lnTo>
                  <a:lnTo>
                    <a:pt x="1772603" y="2774336"/>
                  </a:lnTo>
                  <a:lnTo>
                    <a:pt x="1778000" y="2777842"/>
                  </a:lnTo>
                  <a:lnTo>
                    <a:pt x="1784668" y="2781348"/>
                  </a:lnTo>
                  <a:lnTo>
                    <a:pt x="1791970" y="2784535"/>
                  </a:lnTo>
                  <a:lnTo>
                    <a:pt x="1799273" y="2787723"/>
                  </a:lnTo>
                  <a:lnTo>
                    <a:pt x="1807846" y="2790591"/>
                  </a:lnTo>
                  <a:lnTo>
                    <a:pt x="1816418" y="2792822"/>
                  </a:lnTo>
                  <a:lnTo>
                    <a:pt x="1825943" y="2795691"/>
                  </a:lnTo>
                  <a:lnTo>
                    <a:pt x="1835786" y="2797603"/>
                  </a:lnTo>
                  <a:lnTo>
                    <a:pt x="1845946" y="2799516"/>
                  </a:lnTo>
                  <a:lnTo>
                    <a:pt x="1856740" y="2801747"/>
                  </a:lnTo>
                  <a:lnTo>
                    <a:pt x="1878648" y="2804934"/>
                  </a:lnTo>
                  <a:lnTo>
                    <a:pt x="1901508" y="2806846"/>
                  </a:lnTo>
                  <a:lnTo>
                    <a:pt x="1925320" y="2808440"/>
                  </a:lnTo>
                  <a:lnTo>
                    <a:pt x="1925320" y="2827245"/>
                  </a:lnTo>
                  <a:lnTo>
                    <a:pt x="1925638" y="2828520"/>
                  </a:lnTo>
                  <a:lnTo>
                    <a:pt x="1926273" y="2829476"/>
                  </a:lnTo>
                  <a:lnTo>
                    <a:pt x="1927543" y="2830433"/>
                  </a:lnTo>
                  <a:lnTo>
                    <a:pt x="1929130" y="2831389"/>
                  </a:lnTo>
                  <a:lnTo>
                    <a:pt x="1931036" y="2832026"/>
                  </a:lnTo>
                  <a:lnTo>
                    <a:pt x="1933576" y="2832664"/>
                  </a:lnTo>
                  <a:lnTo>
                    <a:pt x="1938656" y="2832982"/>
                  </a:lnTo>
                  <a:lnTo>
                    <a:pt x="1985328" y="2832982"/>
                  </a:lnTo>
                  <a:lnTo>
                    <a:pt x="1990726" y="2832664"/>
                  </a:lnTo>
                  <a:lnTo>
                    <a:pt x="1992630" y="2832026"/>
                  </a:lnTo>
                  <a:lnTo>
                    <a:pt x="1995170" y="2831389"/>
                  </a:lnTo>
                  <a:lnTo>
                    <a:pt x="1996758" y="2830433"/>
                  </a:lnTo>
                  <a:lnTo>
                    <a:pt x="1997710" y="2829476"/>
                  </a:lnTo>
                  <a:lnTo>
                    <a:pt x="1998663" y="2828520"/>
                  </a:lnTo>
                  <a:lnTo>
                    <a:pt x="1998980" y="2827245"/>
                  </a:lnTo>
                  <a:lnTo>
                    <a:pt x="1998980" y="2808121"/>
                  </a:lnTo>
                  <a:lnTo>
                    <a:pt x="2013586" y="2806846"/>
                  </a:lnTo>
                  <a:lnTo>
                    <a:pt x="2027873" y="2805572"/>
                  </a:lnTo>
                  <a:lnTo>
                    <a:pt x="2041526" y="2803978"/>
                  </a:lnTo>
                  <a:lnTo>
                    <a:pt x="2054543" y="2801747"/>
                  </a:lnTo>
                  <a:lnTo>
                    <a:pt x="2067243" y="2799197"/>
                  </a:lnTo>
                  <a:lnTo>
                    <a:pt x="2078673" y="2796966"/>
                  </a:lnTo>
                  <a:lnTo>
                    <a:pt x="2089786" y="2793778"/>
                  </a:lnTo>
                  <a:lnTo>
                    <a:pt x="2099310" y="2790272"/>
                  </a:lnTo>
                  <a:lnTo>
                    <a:pt x="2106930" y="2787085"/>
                  </a:lnTo>
                  <a:lnTo>
                    <a:pt x="2114233" y="2783898"/>
                  </a:lnTo>
                  <a:lnTo>
                    <a:pt x="2120900" y="2779754"/>
                  </a:lnTo>
                  <a:lnTo>
                    <a:pt x="2126933" y="2776248"/>
                  </a:lnTo>
                  <a:lnTo>
                    <a:pt x="2132013" y="2772423"/>
                  </a:lnTo>
                  <a:lnTo>
                    <a:pt x="2136776" y="2768280"/>
                  </a:lnTo>
                  <a:lnTo>
                    <a:pt x="2140586" y="2764136"/>
                  </a:lnTo>
                  <a:lnTo>
                    <a:pt x="2143760" y="2759674"/>
                  </a:lnTo>
                  <a:lnTo>
                    <a:pt x="2145983" y="2755212"/>
                  </a:lnTo>
                  <a:lnTo>
                    <a:pt x="2147570" y="2751068"/>
                  </a:lnTo>
                  <a:lnTo>
                    <a:pt x="2148840" y="2746606"/>
                  </a:lnTo>
                  <a:lnTo>
                    <a:pt x="2149158" y="2742144"/>
                  </a:lnTo>
                  <a:lnTo>
                    <a:pt x="2148523" y="2737363"/>
                  </a:lnTo>
                  <a:lnTo>
                    <a:pt x="2147253" y="2733219"/>
                  </a:lnTo>
                  <a:lnTo>
                    <a:pt x="2145030" y="2728757"/>
                  </a:lnTo>
                  <a:lnTo>
                    <a:pt x="2141856" y="2723976"/>
                  </a:lnTo>
                  <a:lnTo>
                    <a:pt x="2140268" y="2721745"/>
                  </a:lnTo>
                  <a:lnTo>
                    <a:pt x="2137728" y="2719833"/>
                  </a:lnTo>
                  <a:lnTo>
                    <a:pt x="2132648" y="2715370"/>
                  </a:lnTo>
                  <a:lnTo>
                    <a:pt x="2126298" y="2711227"/>
                  </a:lnTo>
                  <a:lnTo>
                    <a:pt x="2119630" y="2707721"/>
                  </a:lnTo>
                  <a:lnTo>
                    <a:pt x="2111693" y="2704215"/>
                  </a:lnTo>
                  <a:lnTo>
                    <a:pt x="2103438" y="2701027"/>
                  </a:lnTo>
                  <a:lnTo>
                    <a:pt x="2094548" y="2697840"/>
                  </a:lnTo>
                  <a:lnTo>
                    <a:pt x="2084706" y="2694653"/>
                  </a:lnTo>
                  <a:lnTo>
                    <a:pt x="2074863" y="2692103"/>
                  </a:lnTo>
                  <a:lnTo>
                    <a:pt x="2064068" y="2689553"/>
                  </a:lnTo>
                  <a:lnTo>
                    <a:pt x="2042796" y="2684772"/>
                  </a:lnTo>
                  <a:lnTo>
                    <a:pt x="2020570" y="2680310"/>
                  </a:lnTo>
                  <a:lnTo>
                    <a:pt x="1998980" y="2676485"/>
                  </a:lnTo>
                  <a:lnTo>
                    <a:pt x="1998980" y="2594571"/>
                  </a:lnTo>
                  <a:lnTo>
                    <a:pt x="2018030" y="2596802"/>
                  </a:lnTo>
                  <a:lnTo>
                    <a:pt x="2025016" y="2598077"/>
                  </a:lnTo>
                  <a:lnTo>
                    <a:pt x="2032000" y="2599670"/>
                  </a:lnTo>
                  <a:lnTo>
                    <a:pt x="2047240" y="2603495"/>
                  </a:lnTo>
                  <a:lnTo>
                    <a:pt x="2061846" y="2607958"/>
                  </a:lnTo>
                  <a:lnTo>
                    <a:pt x="2073593" y="2612420"/>
                  </a:lnTo>
                  <a:lnTo>
                    <a:pt x="2080260" y="2614970"/>
                  </a:lnTo>
                  <a:lnTo>
                    <a:pt x="2082483" y="2616245"/>
                  </a:lnTo>
                  <a:lnTo>
                    <a:pt x="2083118" y="2616245"/>
                  </a:lnTo>
                  <a:lnTo>
                    <a:pt x="2086610" y="2618794"/>
                  </a:lnTo>
                  <a:lnTo>
                    <a:pt x="2088516" y="2619751"/>
                  </a:lnTo>
                  <a:lnTo>
                    <a:pt x="2090420" y="2621026"/>
                  </a:lnTo>
                  <a:lnTo>
                    <a:pt x="2095183" y="2622300"/>
                  </a:lnTo>
                  <a:lnTo>
                    <a:pt x="2100898" y="2622938"/>
                  </a:lnTo>
                  <a:lnTo>
                    <a:pt x="2106613" y="2622938"/>
                  </a:lnTo>
                  <a:lnTo>
                    <a:pt x="2112646" y="2622619"/>
                  </a:lnTo>
                  <a:lnTo>
                    <a:pt x="2118360" y="2621982"/>
                  </a:lnTo>
                  <a:lnTo>
                    <a:pt x="2124393" y="2620388"/>
                  </a:lnTo>
                  <a:lnTo>
                    <a:pt x="2129790" y="2618794"/>
                  </a:lnTo>
                  <a:lnTo>
                    <a:pt x="2135188" y="2616563"/>
                  </a:lnTo>
                  <a:lnTo>
                    <a:pt x="2139633" y="2614332"/>
                  </a:lnTo>
                  <a:lnTo>
                    <a:pt x="2143760" y="2612101"/>
                  </a:lnTo>
                  <a:lnTo>
                    <a:pt x="2146618" y="2609232"/>
                  </a:lnTo>
                  <a:lnTo>
                    <a:pt x="2147570" y="2607958"/>
                  </a:lnTo>
                  <a:lnTo>
                    <a:pt x="2148523" y="2606683"/>
                  </a:lnTo>
                  <a:lnTo>
                    <a:pt x="2148840" y="2605089"/>
                  </a:lnTo>
                  <a:lnTo>
                    <a:pt x="2148840" y="2604133"/>
                  </a:lnTo>
                  <a:lnTo>
                    <a:pt x="2148523" y="2602858"/>
                  </a:lnTo>
                  <a:lnTo>
                    <a:pt x="2148206" y="2601583"/>
                  </a:lnTo>
                  <a:lnTo>
                    <a:pt x="2146936" y="2600627"/>
                  </a:lnTo>
                  <a:lnTo>
                    <a:pt x="2145666" y="2599352"/>
                  </a:lnTo>
                  <a:lnTo>
                    <a:pt x="2141220" y="2596483"/>
                  </a:lnTo>
                  <a:lnTo>
                    <a:pt x="2136776" y="2593615"/>
                  </a:lnTo>
                  <a:lnTo>
                    <a:pt x="2131060" y="2591383"/>
                  </a:lnTo>
                  <a:lnTo>
                    <a:pt x="2125663" y="2588515"/>
                  </a:lnTo>
                  <a:lnTo>
                    <a:pt x="2112646" y="2583734"/>
                  </a:lnTo>
                  <a:lnTo>
                    <a:pt x="2098358" y="2579590"/>
                  </a:lnTo>
                  <a:lnTo>
                    <a:pt x="2083436" y="2575766"/>
                  </a:lnTo>
                  <a:lnTo>
                    <a:pt x="2067878" y="2572259"/>
                  </a:lnTo>
                  <a:lnTo>
                    <a:pt x="2052638" y="2569710"/>
                  </a:lnTo>
                  <a:lnTo>
                    <a:pt x="2038033" y="2567479"/>
                  </a:lnTo>
                  <a:lnTo>
                    <a:pt x="2018666" y="2565566"/>
                  </a:lnTo>
                  <a:lnTo>
                    <a:pt x="1998980" y="2564291"/>
                  </a:lnTo>
                  <a:lnTo>
                    <a:pt x="1998980" y="2546123"/>
                  </a:lnTo>
                  <a:lnTo>
                    <a:pt x="1998663" y="2545167"/>
                  </a:lnTo>
                  <a:lnTo>
                    <a:pt x="1997710" y="2543892"/>
                  </a:lnTo>
                  <a:lnTo>
                    <a:pt x="1996758" y="2542936"/>
                  </a:lnTo>
                  <a:lnTo>
                    <a:pt x="1995170" y="2542299"/>
                  </a:lnTo>
                  <a:lnTo>
                    <a:pt x="1992630" y="2541342"/>
                  </a:lnTo>
                  <a:lnTo>
                    <a:pt x="1990726" y="2540705"/>
                  </a:lnTo>
                  <a:lnTo>
                    <a:pt x="1987868" y="2540705"/>
                  </a:lnTo>
                  <a:lnTo>
                    <a:pt x="1985328" y="2540386"/>
                  </a:lnTo>
                  <a:lnTo>
                    <a:pt x="1938656" y="2540386"/>
                  </a:lnTo>
                  <a:close/>
                  <a:moveTo>
                    <a:pt x="1959293" y="2522537"/>
                  </a:moveTo>
                  <a:lnTo>
                    <a:pt x="1982788" y="2522856"/>
                  </a:lnTo>
                  <a:lnTo>
                    <a:pt x="2005966" y="2523493"/>
                  </a:lnTo>
                  <a:lnTo>
                    <a:pt x="2028826" y="2524450"/>
                  </a:lnTo>
                  <a:lnTo>
                    <a:pt x="2051368" y="2526043"/>
                  </a:lnTo>
                  <a:lnTo>
                    <a:pt x="2073910" y="2527637"/>
                  </a:lnTo>
                  <a:lnTo>
                    <a:pt x="2095500" y="2529868"/>
                  </a:lnTo>
                  <a:lnTo>
                    <a:pt x="2116773" y="2532737"/>
                  </a:lnTo>
                  <a:lnTo>
                    <a:pt x="2137728" y="2535605"/>
                  </a:lnTo>
                  <a:lnTo>
                    <a:pt x="2158048" y="2538793"/>
                  </a:lnTo>
                  <a:lnTo>
                    <a:pt x="2177733" y="2542299"/>
                  </a:lnTo>
                  <a:lnTo>
                    <a:pt x="2197100" y="2546123"/>
                  </a:lnTo>
                  <a:lnTo>
                    <a:pt x="2215516" y="2550586"/>
                  </a:lnTo>
                  <a:lnTo>
                    <a:pt x="2233613" y="2555367"/>
                  </a:lnTo>
                  <a:lnTo>
                    <a:pt x="2251076" y="2560148"/>
                  </a:lnTo>
                  <a:lnTo>
                    <a:pt x="2267586" y="2565247"/>
                  </a:lnTo>
                  <a:lnTo>
                    <a:pt x="2283778" y="2570666"/>
                  </a:lnTo>
                  <a:lnTo>
                    <a:pt x="2298700" y="2576403"/>
                  </a:lnTo>
                  <a:lnTo>
                    <a:pt x="2313306" y="2582140"/>
                  </a:lnTo>
                  <a:lnTo>
                    <a:pt x="2326640" y="2588515"/>
                  </a:lnTo>
                  <a:lnTo>
                    <a:pt x="2339658" y="2594889"/>
                  </a:lnTo>
                  <a:lnTo>
                    <a:pt x="2351723" y="2601583"/>
                  </a:lnTo>
                  <a:lnTo>
                    <a:pt x="2362518" y="2608914"/>
                  </a:lnTo>
                  <a:lnTo>
                    <a:pt x="2372996" y="2615607"/>
                  </a:lnTo>
                  <a:lnTo>
                    <a:pt x="2381886" y="2622938"/>
                  </a:lnTo>
                  <a:lnTo>
                    <a:pt x="2390140" y="2630587"/>
                  </a:lnTo>
                  <a:lnTo>
                    <a:pt x="2397443" y="2638237"/>
                  </a:lnTo>
                  <a:lnTo>
                    <a:pt x="2403793" y="2645568"/>
                  </a:lnTo>
                  <a:lnTo>
                    <a:pt x="2406016" y="2649711"/>
                  </a:lnTo>
                  <a:lnTo>
                    <a:pt x="2408873" y="2653855"/>
                  </a:lnTo>
                  <a:lnTo>
                    <a:pt x="2410778" y="2657998"/>
                  </a:lnTo>
                  <a:lnTo>
                    <a:pt x="2412683" y="2661823"/>
                  </a:lnTo>
                  <a:lnTo>
                    <a:pt x="2414270" y="2665967"/>
                  </a:lnTo>
                  <a:lnTo>
                    <a:pt x="2415540" y="2670110"/>
                  </a:lnTo>
                  <a:lnTo>
                    <a:pt x="2416810" y="2674254"/>
                  </a:lnTo>
                  <a:lnTo>
                    <a:pt x="2417446" y="2678397"/>
                  </a:lnTo>
                  <a:lnTo>
                    <a:pt x="2417763" y="2682541"/>
                  </a:lnTo>
                  <a:lnTo>
                    <a:pt x="2417763" y="2686684"/>
                  </a:lnTo>
                  <a:lnTo>
                    <a:pt x="2417763" y="2691147"/>
                  </a:lnTo>
                  <a:lnTo>
                    <a:pt x="2417446" y="2694971"/>
                  </a:lnTo>
                  <a:lnTo>
                    <a:pt x="2416810" y="2699434"/>
                  </a:lnTo>
                  <a:lnTo>
                    <a:pt x="2415540" y="2703896"/>
                  </a:lnTo>
                  <a:lnTo>
                    <a:pt x="2414270" y="2707721"/>
                  </a:lnTo>
                  <a:lnTo>
                    <a:pt x="2412683" y="2711864"/>
                  </a:lnTo>
                  <a:lnTo>
                    <a:pt x="2410778" y="2716008"/>
                  </a:lnTo>
                  <a:lnTo>
                    <a:pt x="2408873" y="2720151"/>
                  </a:lnTo>
                  <a:lnTo>
                    <a:pt x="2406016" y="2723976"/>
                  </a:lnTo>
                  <a:lnTo>
                    <a:pt x="2403793" y="2728120"/>
                  </a:lnTo>
                  <a:lnTo>
                    <a:pt x="2397443" y="2735769"/>
                  </a:lnTo>
                  <a:lnTo>
                    <a:pt x="2390140" y="2743419"/>
                  </a:lnTo>
                  <a:lnTo>
                    <a:pt x="2381886" y="2751068"/>
                  </a:lnTo>
                  <a:lnTo>
                    <a:pt x="2372996" y="2758080"/>
                  </a:lnTo>
                  <a:lnTo>
                    <a:pt x="2362518" y="2765093"/>
                  </a:lnTo>
                  <a:lnTo>
                    <a:pt x="2351723" y="2772105"/>
                  </a:lnTo>
                  <a:lnTo>
                    <a:pt x="2339658" y="2778798"/>
                  </a:lnTo>
                  <a:lnTo>
                    <a:pt x="2326640" y="2785173"/>
                  </a:lnTo>
                  <a:lnTo>
                    <a:pt x="2313306" y="2791229"/>
                  </a:lnTo>
                  <a:lnTo>
                    <a:pt x="2298700" y="2797284"/>
                  </a:lnTo>
                  <a:lnTo>
                    <a:pt x="2283778" y="2803340"/>
                  </a:lnTo>
                  <a:lnTo>
                    <a:pt x="2267586" y="2808440"/>
                  </a:lnTo>
                  <a:lnTo>
                    <a:pt x="2251076" y="2813540"/>
                  </a:lnTo>
                  <a:lnTo>
                    <a:pt x="2233613" y="2818640"/>
                  </a:lnTo>
                  <a:lnTo>
                    <a:pt x="2215516" y="2823102"/>
                  </a:lnTo>
                  <a:lnTo>
                    <a:pt x="2197100" y="2827245"/>
                  </a:lnTo>
                  <a:lnTo>
                    <a:pt x="2177733" y="2831389"/>
                  </a:lnTo>
                  <a:lnTo>
                    <a:pt x="2158048" y="2834895"/>
                  </a:lnTo>
                  <a:lnTo>
                    <a:pt x="2137728" y="2838401"/>
                  </a:lnTo>
                  <a:lnTo>
                    <a:pt x="2116773" y="2841270"/>
                  </a:lnTo>
                  <a:lnTo>
                    <a:pt x="2095500" y="2844138"/>
                  </a:lnTo>
                  <a:lnTo>
                    <a:pt x="2073910" y="2846051"/>
                  </a:lnTo>
                  <a:lnTo>
                    <a:pt x="2051368" y="2847963"/>
                  </a:lnTo>
                  <a:lnTo>
                    <a:pt x="2028826" y="2849238"/>
                  </a:lnTo>
                  <a:lnTo>
                    <a:pt x="2005966" y="2850513"/>
                  </a:lnTo>
                  <a:lnTo>
                    <a:pt x="1982788" y="2851150"/>
                  </a:lnTo>
                  <a:lnTo>
                    <a:pt x="1959293" y="2851150"/>
                  </a:lnTo>
                  <a:lnTo>
                    <a:pt x="1935480" y="2851150"/>
                  </a:lnTo>
                  <a:lnTo>
                    <a:pt x="1912303" y="2850513"/>
                  </a:lnTo>
                  <a:lnTo>
                    <a:pt x="1889443" y="2849238"/>
                  </a:lnTo>
                  <a:lnTo>
                    <a:pt x="1866900" y="2847963"/>
                  </a:lnTo>
                  <a:lnTo>
                    <a:pt x="1844358" y="2846051"/>
                  </a:lnTo>
                  <a:lnTo>
                    <a:pt x="1822768" y="2844138"/>
                  </a:lnTo>
                  <a:lnTo>
                    <a:pt x="1801496" y="2841270"/>
                  </a:lnTo>
                  <a:lnTo>
                    <a:pt x="1780540" y="2838401"/>
                  </a:lnTo>
                  <a:lnTo>
                    <a:pt x="1760220" y="2834895"/>
                  </a:lnTo>
                  <a:lnTo>
                    <a:pt x="1740536" y="2831389"/>
                  </a:lnTo>
                  <a:lnTo>
                    <a:pt x="1721168" y="2827245"/>
                  </a:lnTo>
                  <a:lnTo>
                    <a:pt x="1702753" y="2823102"/>
                  </a:lnTo>
                  <a:lnTo>
                    <a:pt x="1684656" y="2818640"/>
                  </a:lnTo>
                  <a:lnTo>
                    <a:pt x="1667193" y="2813540"/>
                  </a:lnTo>
                  <a:lnTo>
                    <a:pt x="1650683" y="2808440"/>
                  </a:lnTo>
                  <a:lnTo>
                    <a:pt x="1634490" y="2803340"/>
                  </a:lnTo>
                  <a:lnTo>
                    <a:pt x="1619568" y="2797284"/>
                  </a:lnTo>
                  <a:lnTo>
                    <a:pt x="1604963" y="2791229"/>
                  </a:lnTo>
                  <a:lnTo>
                    <a:pt x="1591628" y="2785173"/>
                  </a:lnTo>
                  <a:lnTo>
                    <a:pt x="1578610" y="2778798"/>
                  </a:lnTo>
                  <a:lnTo>
                    <a:pt x="1566863" y="2772105"/>
                  </a:lnTo>
                  <a:lnTo>
                    <a:pt x="1555750" y="2765093"/>
                  </a:lnTo>
                  <a:lnTo>
                    <a:pt x="1545273" y="2758080"/>
                  </a:lnTo>
                  <a:lnTo>
                    <a:pt x="1536383" y="2751068"/>
                  </a:lnTo>
                  <a:lnTo>
                    <a:pt x="1528128" y="2743419"/>
                  </a:lnTo>
                  <a:lnTo>
                    <a:pt x="1520826" y="2735769"/>
                  </a:lnTo>
                  <a:lnTo>
                    <a:pt x="1514793" y="2728120"/>
                  </a:lnTo>
                  <a:lnTo>
                    <a:pt x="1511936" y="2723976"/>
                  </a:lnTo>
                  <a:lnTo>
                    <a:pt x="1509396" y="2720151"/>
                  </a:lnTo>
                  <a:lnTo>
                    <a:pt x="1507490" y="2716008"/>
                  </a:lnTo>
                  <a:lnTo>
                    <a:pt x="1505586" y="2711864"/>
                  </a:lnTo>
                  <a:lnTo>
                    <a:pt x="1503998" y="2707721"/>
                  </a:lnTo>
                  <a:lnTo>
                    <a:pt x="1502410" y="2703896"/>
                  </a:lnTo>
                  <a:lnTo>
                    <a:pt x="1501776" y="2699434"/>
                  </a:lnTo>
                  <a:lnTo>
                    <a:pt x="1500823" y="2694971"/>
                  </a:lnTo>
                  <a:lnTo>
                    <a:pt x="1500506" y="2691147"/>
                  </a:lnTo>
                  <a:lnTo>
                    <a:pt x="1500188" y="2686684"/>
                  </a:lnTo>
                  <a:lnTo>
                    <a:pt x="1500506" y="2682541"/>
                  </a:lnTo>
                  <a:lnTo>
                    <a:pt x="1500823" y="2678397"/>
                  </a:lnTo>
                  <a:lnTo>
                    <a:pt x="1501776" y="2674254"/>
                  </a:lnTo>
                  <a:lnTo>
                    <a:pt x="1502410" y="2670110"/>
                  </a:lnTo>
                  <a:lnTo>
                    <a:pt x="1503998" y="2665967"/>
                  </a:lnTo>
                  <a:lnTo>
                    <a:pt x="1505586" y="2661823"/>
                  </a:lnTo>
                  <a:lnTo>
                    <a:pt x="1507490" y="2657998"/>
                  </a:lnTo>
                  <a:lnTo>
                    <a:pt x="1509396" y="2653855"/>
                  </a:lnTo>
                  <a:lnTo>
                    <a:pt x="1511936" y="2649711"/>
                  </a:lnTo>
                  <a:lnTo>
                    <a:pt x="1514793" y="2645568"/>
                  </a:lnTo>
                  <a:lnTo>
                    <a:pt x="1520826" y="2638237"/>
                  </a:lnTo>
                  <a:lnTo>
                    <a:pt x="1528128" y="2630587"/>
                  </a:lnTo>
                  <a:lnTo>
                    <a:pt x="1536383" y="2622938"/>
                  </a:lnTo>
                  <a:lnTo>
                    <a:pt x="1545273" y="2615607"/>
                  </a:lnTo>
                  <a:lnTo>
                    <a:pt x="1555750" y="2608914"/>
                  </a:lnTo>
                  <a:lnTo>
                    <a:pt x="1566863" y="2601583"/>
                  </a:lnTo>
                  <a:lnTo>
                    <a:pt x="1578610" y="2594889"/>
                  </a:lnTo>
                  <a:lnTo>
                    <a:pt x="1591628" y="2588515"/>
                  </a:lnTo>
                  <a:lnTo>
                    <a:pt x="1604963" y="2582140"/>
                  </a:lnTo>
                  <a:lnTo>
                    <a:pt x="1619568" y="2576403"/>
                  </a:lnTo>
                  <a:lnTo>
                    <a:pt x="1634490" y="2570666"/>
                  </a:lnTo>
                  <a:lnTo>
                    <a:pt x="1650683" y="2565247"/>
                  </a:lnTo>
                  <a:lnTo>
                    <a:pt x="1667193" y="2560148"/>
                  </a:lnTo>
                  <a:lnTo>
                    <a:pt x="1684656" y="2555367"/>
                  </a:lnTo>
                  <a:lnTo>
                    <a:pt x="1702753" y="2550586"/>
                  </a:lnTo>
                  <a:lnTo>
                    <a:pt x="1721168" y="2546123"/>
                  </a:lnTo>
                  <a:lnTo>
                    <a:pt x="1740536" y="2542299"/>
                  </a:lnTo>
                  <a:lnTo>
                    <a:pt x="1760220" y="2538793"/>
                  </a:lnTo>
                  <a:lnTo>
                    <a:pt x="1780540" y="2535605"/>
                  </a:lnTo>
                  <a:lnTo>
                    <a:pt x="1801496" y="2532737"/>
                  </a:lnTo>
                  <a:lnTo>
                    <a:pt x="1822768" y="2529868"/>
                  </a:lnTo>
                  <a:lnTo>
                    <a:pt x="1844358" y="2527637"/>
                  </a:lnTo>
                  <a:lnTo>
                    <a:pt x="1866900" y="2526043"/>
                  </a:lnTo>
                  <a:lnTo>
                    <a:pt x="1889443" y="2524450"/>
                  </a:lnTo>
                  <a:lnTo>
                    <a:pt x="1912303" y="2523493"/>
                  </a:lnTo>
                  <a:lnTo>
                    <a:pt x="1935480" y="2522856"/>
                  </a:lnTo>
                  <a:lnTo>
                    <a:pt x="1959293" y="2522537"/>
                  </a:lnTo>
                  <a:close/>
                  <a:moveTo>
                    <a:pt x="2854584" y="2507933"/>
                  </a:moveTo>
                  <a:lnTo>
                    <a:pt x="2854584" y="2625091"/>
                  </a:lnTo>
                  <a:lnTo>
                    <a:pt x="2873946" y="2630488"/>
                  </a:lnTo>
                  <a:lnTo>
                    <a:pt x="2893626" y="2636203"/>
                  </a:lnTo>
                  <a:lnTo>
                    <a:pt x="2914258" y="2640966"/>
                  </a:lnTo>
                  <a:lnTo>
                    <a:pt x="2935524" y="2645728"/>
                  </a:lnTo>
                  <a:lnTo>
                    <a:pt x="2935524" y="2529523"/>
                  </a:lnTo>
                  <a:lnTo>
                    <a:pt x="2914258" y="2524761"/>
                  </a:lnTo>
                  <a:lnTo>
                    <a:pt x="2893626" y="2519363"/>
                  </a:lnTo>
                  <a:lnTo>
                    <a:pt x="2873946" y="2513965"/>
                  </a:lnTo>
                  <a:lnTo>
                    <a:pt x="2854584" y="2507933"/>
                  </a:lnTo>
                  <a:close/>
                  <a:moveTo>
                    <a:pt x="2692385" y="2444750"/>
                  </a:moveTo>
                  <a:lnTo>
                    <a:pt x="2692385" y="2542223"/>
                  </a:lnTo>
                  <a:lnTo>
                    <a:pt x="2695241" y="2545081"/>
                  </a:lnTo>
                  <a:lnTo>
                    <a:pt x="2698098" y="2548256"/>
                  </a:lnTo>
                  <a:lnTo>
                    <a:pt x="2705399" y="2554923"/>
                  </a:lnTo>
                  <a:lnTo>
                    <a:pt x="2714921" y="2561591"/>
                  </a:lnTo>
                  <a:lnTo>
                    <a:pt x="2725078" y="2568576"/>
                  </a:lnTo>
                  <a:lnTo>
                    <a:pt x="2737140" y="2576196"/>
                  </a:lnTo>
                  <a:lnTo>
                    <a:pt x="2748884" y="2582863"/>
                  </a:lnTo>
                  <a:lnTo>
                    <a:pt x="2761581" y="2589213"/>
                  </a:lnTo>
                  <a:lnTo>
                    <a:pt x="2773325" y="2595246"/>
                  </a:lnTo>
                  <a:lnTo>
                    <a:pt x="2773325" y="2486343"/>
                  </a:lnTo>
                  <a:lnTo>
                    <a:pt x="2758407" y="2480628"/>
                  </a:lnTo>
                  <a:lnTo>
                    <a:pt x="2744441" y="2475230"/>
                  </a:lnTo>
                  <a:lnTo>
                    <a:pt x="2732379" y="2469198"/>
                  </a:lnTo>
                  <a:lnTo>
                    <a:pt x="2721269" y="2464118"/>
                  </a:lnTo>
                  <a:lnTo>
                    <a:pt x="2712064" y="2458720"/>
                  </a:lnTo>
                  <a:lnTo>
                    <a:pt x="2704446" y="2453958"/>
                  </a:lnTo>
                  <a:lnTo>
                    <a:pt x="2697781" y="2449195"/>
                  </a:lnTo>
                  <a:lnTo>
                    <a:pt x="2692385" y="2444750"/>
                  </a:lnTo>
                  <a:close/>
                  <a:moveTo>
                    <a:pt x="3744614" y="2439353"/>
                  </a:moveTo>
                  <a:lnTo>
                    <a:pt x="3737949" y="2444433"/>
                  </a:lnTo>
                  <a:lnTo>
                    <a:pt x="3730648" y="2449195"/>
                  </a:lnTo>
                  <a:lnTo>
                    <a:pt x="3722713" y="2454275"/>
                  </a:lnTo>
                  <a:lnTo>
                    <a:pt x="3715095" y="2459038"/>
                  </a:lnTo>
                  <a:lnTo>
                    <a:pt x="3706524" y="2462848"/>
                  </a:lnTo>
                  <a:lnTo>
                    <a:pt x="3698907" y="2466975"/>
                  </a:lnTo>
                  <a:lnTo>
                    <a:pt x="3691289" y="2470468"/>
                  </a:lnTo>
                  <a:lnTo>
                    <a:pt x="3683671" y="2473325"/>
                  </a:lnTo>
                  <a:lnTo>
                    <a:pt x="3683671" y="2592706"/>
                  </a:lnTo>
                  <a:lnTo>
                    <a:pt x="3692558" y="2588578"/>
                  </a:lnTo>
                  <a:lnTo>
                    <a:pt x="3701128" y="2583816"/>
                  </a:lnTo>
                  <a:lnTo>
                    <a:pt x="3709381" y="2579053"/>
                  </a:lnTo>
                  <a:lnTo>
                    <a:pt x="3717634" y="2573973"/>
                  </a:lnTo>
                  <a:lnTo>
                    <a:pt x="3725252" y="2568258"/>
                  </a:lnTo>
                  <a:lnTo>
                    <a:pt x="3732235" y="2563178"/>
                  </a:lnTo>
                  <a:lnTo>
                    <a:pt x="3738901" y="2557781"/>
                  </a:lnTo>
                  <a:lnTo>
                    <a:pt x="3744614" y="2553018"/>
                  </a:lnTo>
                  <a:lnTo>
                    <a:pt x="3744614" y="2439353"/>
                  </a:lnTo>
                  <a:close/>
                  <a:moveTo>
                    <a:pt x="3151360" y="2322195"/>
                  </a:moveTo>
                  <a:lnTo>
                    <a:pt x="3151360" y="2437130"/>
                  </a:lnTo>
                  <a:lnTo>
                    <a:pt x="3174848" y="2437765"/>
                  </a:lnTo>
                  <a:lnTo>
                    <a:pt x="3198972" y="2437765"/>
                  </a:lnTo>
                  <a:lnTo>
                    <a:pt x="3215477" y="2437765"/>
                  </a:lnTo>
                  <a:lnTo>
                    <a:pt x="3231983" y="2437448"/>
                  </a:lnTo>
                  <a:lnTo>
                    <a:pt x="3231983" y="2322512"/>
                  </a:lnTo>
                  <a:lnTo>
                    <a:pt x="3198972" y="2323147"/>
                  </a:lnTo>
                  <a:lnTo>
                    <a:pt x="3174848" y="2323147"/>
                  </a:lnTo>
                  <a:lnTo>
                    <a:pt x="3151360" y="2322195"/>
                  </a:lnTo>
                  <a:close/>
                  <a:moveTo>
                    <a:pt x="3815080" y="2317750"/>
                  </a:moveTo>
                  <a:lnTo>
                    <a:pt x="3816033" y="2325370"/>
                  </a:lnTo>
                  <a:lnTo>
                    <a:pt x="3816350" y="2332673"/>
                  </a:lnTo>
                  <a:lnTo>
                    <a:pt x="3816350" y="2483803"/>
                  </a:lnTo>
                  <a:lnTo>
                    <a:pt x="3816033" y="2484438"/>
                  </a:lnTo>
                  <a:lnTo>
                    <a:pt x="3815398" y="2493010"/>
                  </a:lnTo>
                  <a:lnTo>
                    <a:pt x="3814763" y="2498408"/>
                  </a:lnTo>
                  <a:lnTo>
                    <a:pt x="3813493" y="2504123"/>
                  </a:lnTo>
                  <a:lnTo>
                    <a:pt x="3811906" y="2509520"/>
                  </a:lnTo>
                  <a:lnTo>
                    <a:pt x="3810319" y="2514600"/>
                  </a:lnTo>
                  <a:lnTo>
                    <a:pt x="3808097" y="2520316"/>
                  </a:lnTo>
                  <a:lnTo>
                    <a:pt x="3805558" y="2525713"/>
                  </a:lnTo>
                  <a:lnTo>
                    <a:pt x="3803019" y="2530793"/>
                  </a:lnTo>
                  <a:lnTo>
                    <a:pt x="3799844" y="2536508"/>
                  </a:lnTo>
                  <a:lnTo>
                    <a:pt x="3796036" y="2541588"/>
                  </a:lnTo>
                  <a:lnTo>
                    <a:pt x="3792226" y="2546668"/>
                  </a:lnTo>
                  <a:lnTo>
                    <a:pt x="3788418" y="2551748"/>
                  </a:lnTo>
                  <a:lnTo>
                    <a:pt x="3783974" y="2556828"/>
                  </a:lnTo>
                  <a:lnTo>
                    <a:pt x="3779212" y="2561591"/>
                  </a:lnTo>
                  <a:lnTo>
                    <a:pt x="3774134" y="2566671"/>
                  </a:lnTo>
                  <a:lnTo>
                    <a:pt x="3768420" y="2571433"/>
                  </a:lnTo>
                  <a:lnTo>
                    <a:pt x="3763024" y="2576513"/>
                  </a:lnTo>
                  <a:lnTo>
                    <a:pt x="3750963" y="2586038"/>
                  </a:lnTo>
                  <a:lnTo>
                    <a:pt x="3737314" y="2595246"/>
                  </a:lnTo>
                  <a:lnTo>
                    <a:pt x="3722713" y="2604136"/>
                  </a:lnTo>
                  <a:lnTo>
                    <a:pt x="3707477" y="2613026"/>
                  </a:lnTo>
                  <a:lnTo>
                    <a:pt x="3690971" y="2621281"/>
                  </a:lnTo>
                  <a:lnTo>
                    <a:pt x="3673513" y="2628901"/>
                  </a:lnTo>
                  <a:lnTo>
                    <a:pt x="3655103" y="2636838"/>
                  </a:lnTo>
                  <a:lnTo>
                    <a:pt x="3635424" y="2644458"/>
                  </a:lnTo>
                  <a:lnTo>
                    <a:pt x="3615109" y="2651443"/>
                  </a:lnTo>
                  <a:lnTo>
                    <a:pt x="3593842" y="2658111"/>
                  </a:lnTo>
                  <a:lnTo>
                    <a:pt x="3571941" y="2664461"/>
                  </a:lnTo>
                  <a:lnTo>
                    <a:pt x="3549087" y="2670493"/>
                  </a:lnTo>
                  <a:lnTo>
                    <a:pt x="3525281" y="2675891"/>
                  </a:lnTo>
                  <a:lnTo>
                    <a:pt x="3501157" y="2680971"/>
                  </a:lnTo>
                  <a:lnTo>
                    <a:pt x="3476082" y="2685733"/>
                  </a:lnTo>
                  <a:lnTo>
                    <a:pt x="3450371" y="2689861"/>
                  </a:lnTo>
                  <a:lnTo>
                    <a:pt x="3424343" y="2693671"/>
                  </a:lnTo>
                  <a:lnTo>
                    <a:pt x="3397680" y="2697163"/>
                  </a:lnTo>
                  <a:lnTo>
                    <a:pt x="3370065" y="2700021"/>
                  </a:lnTo>
                  <a:lnTo>
                    <a:pt x="3341815" y="2702561"/>
                  </a:lnTo>
                  <a:lnTo>
                    <a:pt x="3313565" y="2704466"/>
                  </a:lnTo>
                  <a:lnTo>
                    <a:pt x="3284680" y="2705736"/>
                  </a:lnTo>
                  <a:lnTo>
                    <a:pt x="3255478" y="2706371"/>
                  </a:lnTo>
                  <a:lnTo>
                    <a:pt x="3225959" y="2706688"/>
                  </a:lnTo>
                  <a:lnTo>
                    <a:pt x="3195487" y="2706371"/>
                  </a:lnTo>
                  <a:lnTo>
                    <a:pt x="3165650" y="2705736"/>
                  </a:lnTo>
                  <a:lnTo>
                    <a:pt x="3136130" y="2704148"/>
                  </a:lnTo>
                  <a:lnTo>
                    <a:pt x="3106928" y="2701926"/>
                  </a:lnTo>
                  <a:lnTo>
                    <a:pt x="3078678" y="2699703"/>
                  </a:lnTo>
                  <a:lnTo>
                    <a:pt x="3050428" y="2696528"/>
                  </a:lnTo>
                  <a:lnTo>
                    <a:pt x="3022813" y="2693353"/>
                  </a:lnTo>
                  <a:lnTo>
                    <a:pt x="2996150" y="2688908"/>
                  </a:lnTo>
                  <a:lnTo>
                    <a:pt x="2970122" y="2684781"/>
                  </a:lnTo>
                  <a:lnTo>
                    <a:pt x="2944729" y="2680018"/>
                  </a:lnTo>
                  <a:lnTo>
                    <a:pt x="2919971" y="2674303"/>
                  </a:lnTo>
                  <a:lnTo>
                    <a:pt x="2895847" y="2668588"/>
                  </a:lnTo>
                  <a:lnTo>
                    <a:pt x="2872994" y="2662556"/>
                  </a:lnTo>
                  <a:lnTo>
                    <a:pt x="2850775" y="2655888"/>
                  </a:lnTo>
                  <a:lnTo>
                    <a:pt x="2829190" y="2648903"/>
                  </a:lnTo>
                  <a:lnTo>
                    <a:pt x="2808876" y="2641601"/>
                  </a:lnTo>
                  <a:lnTo>
                    <a:pt x="2789196" y="2633663"/>
                  </a:lnTo>
                  <a:lnTo>
                    <a:pt x="2770469" y="2625408"/>
                  </a:lnTo>
                  <a:lnTo>
                    <a:pt x="2753328" y="2617153"/>
                  </a:lnTo>
                  <a:lnTo>
                    <a:pt x="2736823" y="2608581"/>
                  </a:lnTo>
                  <a:lnTo>
                    <a:pt x="2721269" y="2599373"/>
                  </a:lnTo>
                  <a:lnTo>
                    <a:pt x="2706986" y="2590483"/>
                  </a:lnTo>
                  <a:lnTo>
                    <a:pt x="2693972" y="2580641"/>
                  </a:lnTo>
                  <a:lnTo>
                    <a:pt x="2688258" y="2575878"/>
                  </a:lnTo>
                  <a:lnTo>
                    <a:pt x="2682227" y="2570798"/>
                  </a:lnTo>
                  <a:lnTo>
                    <a:pt x="2676831" y="2566036"/>
                  </a:lnTo>
                  <a:lnTo>
                    <a:pt x="2671753" y="2560956"/>
                  </a:lnTo>
                  <a:lnTo>
                    <a:pt x="2666991" y="2555558"/>
                  </a:lnTo>
                  <a:lnTo>
                    <a:pt x="2662548" y="2550161"/>
                  </a:lnTo>
                  <a:lnTo>
                    <a:pt x="2658104" y="2545081"/>
                  </a:lnTo>
                  <a:lnTo>
                    <a:pt x="2654612" y="2540001"/>
                  </a:lnTo>
                  <a:lnTo>
                    <a:pt x="2651121" y="2534286"/>
                  </a:lnTo>
                  <a:lnTo>
                    <a:pt x="2647947" y="2528888"/>
                  </a:lnTo>
                  <a:lnTo>
                    <a:pt x="2645090" y="2523808"/>
                  </a:lnTo>
                  <a:lnTo>
                    <a:pt x="2642868" y="2518093"/>
                  </a:lnTo>
                  <a:lnTo>
                    <a:pt x="2640329" y="2512695"/>
                  </a:lnTo>
                  <a:lnTo>
                    <a:pt x="2638742" y="2506663"/>
                  </a:lnTo>
                  <a:lnTo>
                    <a:pt x="2637789" y="2501265"/>
                  </a:lnTo>
                  <a:lnTo>
                    <a:pt x="2636520" y="2495868"/>
                  </a:lnTo>
                  <a:lnTo>
                    <a:pt x="2636202" y="2489835"/>
                  </a:lnTo>
                  <a:lnTo>
                    <a:pt x="2635885" y="2484438"/>
                  </a:lnTo>
                  <a:lnTo>
                    <a:pt x="2635250" y="2484438"/>
                  </a:lnTo>
                  <a:lnTo>
                    <a:pt x="2635250" y="2375535"/>
                  </a:lnTo>
                  <a:lnTo>
                    <a:pt x="2646360" y="2383790"/>
                  </a:lnTo>
                  <a:lnTo>
                    <a:pt x="2657786" y="2392045"/>
                  </a:lnTo>
                  <a:lnTo>
                    <a:pt x="2670166" y="2399983"/>
                  </a:lnTo>
                  <a:lnTo>
                    <a:pt x="2683180" y="2407285"/>
                  </a:lnTo>
                  <a:lnTo>
                    <a:pt x="2696511" y="2414905"/>
                  </a:lnTo>
                  <a:lnTo>
                    <a:pt x="2710160" y="2421890"/>
                  </a:lnTo>
                  <a:lnTo>
                    <a:pt x="2724761" y="2429193"/>
                  </a:lnTo>
                  <a:lnTo>
                    <a:pt x="2740314" y="2435860"/>
                  </a:lnTo>
                  <a:lnTo>
                    <a:pt x="2755550" y="2442210"/>
                  </a:lnTo>
                  <a:lnTo>
                    <a:pt x="2771738" y="2448243"/>
                  </a:lnTo>
                  <a:lnTo>
                    <a:pt x="2788244" y="2453958"/>
                  </a:lnTo>
                  <a:lnTo>
                    <a:pt x="2805384" y="2459673"/>
                  </a:lnTo>
                  <a:lnTo>
                    <a:pt x="2822525" y="2465070"/>
                  </a:lnTo>
                  <a:lnTo>
                    <a:pt x="2840300" y="2470150"/>
                  </a:lnTo>
                  <a:lnTo>
                    <a:pt x="2858393" y="2474913"/>
                  </a:lnTo>
                  <a:lnTo>
                    <a:pt x="2877120" y="2479675"/>
                  </a:lnTo>
                  <a:lnTo>
                    <a:pt x="2895530" y="2483803"/>
                  </a:lnTo>
                  <a:lnTo>
                    <a:pt x="2914892" y="2487930"/>
                  </a:lnTo>
                  <a:lnTo>
                    <a:pt x="2934255" y="2491423"/>
                  </a:lnTo>
                  <a:lnTo>
                    <a:pt x="2953617" y="2494915"/>
                  </a:lnTo>
                  <a:lnTo>
                    <a:pt x="2973614" y="2498090"/>
                  </a:lnTo>
                  <a:lnTo>
                    <a:pt x="2993294" y="2501265"/>
                  </a:lnTo>
                  <a:lnTo>
                    <a:pt x="3013926" y="2503488"/>
                  </a:lnTo>
                  <a:lnTo>
                    <a:pt x="3033923" y="2506028"/>
                  </a:lnTo>
                  <a:lnTo>
                    <a:pt x="3054555" y="2508250"/>
                  </a:lnTo>
                  <a:lnTo>
                    <a:pt x="3074869" y="2509838"/>
                  </a:lnTo>
                  <a:lnTo>
                    <a:pt x="3095819" y="2511425"/>
                  </a:lnTo>
                  <a:lnTo>
                    <a:pt x="3116451" y="2512695"/>
                  </a:lnTo>
                  <a:lnTo>
                    <a:pt x="3137400" y="2513965"/>
                  </a:lnTo>
                  <a:lnTo>
                    <a:pt x="3158032" y="2514600"/>
                  </a:lnTo>
                  <a:lnTo>
                    <a:pt x="3178981" y="2514918"/>
                  </a:lnTo>
                  <a:lnTo>
                    <a:pt x="3199613" y="2514918"/>
                  </a:lnTo>
                  <a:lnTo>
                    <a:pt x="3224372" y="2514918"/>
                  </a:lnTo>
                  <a:lnTo>
                    <a:pt x="3249765" y="2514283"/>
                  </a:lnTo>
                  <a:lnTo>
                    <a:pt x="3274523" y="2513330"/>
                  </a:lnTo>
                  <a:lnTo>
                    <a:pt x="3299282" y="2511743"/>
                  </a:lnTo>
                  <a:lnTo>
                    <a:pt x="3324040" y="2510473"/>
                  </a:lnTo>
                  <a:lnTo>
                    <a:pt x="3348481" y="2507933"/>
                  </a:lnTo>
                  <a:lnTo>
                    <a:pt x="3372922" y="2505710"/>
                  </a:lnTo>
                  <a:lnTo>
                    <a:pt x="3397680" y="2502535"/>
                  </a:lnTo>
                  <a:lnTo>
                    <a:pt x="3421486" y="2499360"/>
                  </a:lnTo>
                  <a:lnTo>
                    <a:pt x="3445292" y="2495233"/>
                  </a:lnTo>
                  <a:lnTo>
                    <a:pt x="3468464" y="2491423"/>
                  </a:lnTo>
                  <a:lnTo>
                    <a:pt x="3491635" y="2486978"/>
                  </a:lnTo>
                  <a:lnTo>
                    <a:pt x="3514171" y="2481898"/>
                  </a:lnTo>
                  <a:lnTo>
                    <a:pt x="3536390" y="2476818"/>
                  </a:lnTo>
                  <a:lnTo>
                    <a:pt x="3557974" y="2471420"/>
                  </a:lnTo>
                  <a:lnTo>
                    <a:pt x="3579241" y="2465070"/>
                  </a:lnTo>
                  <a:lnTo>
                    <a:pt x="3599873" y="2458720"/>
                  </a:lnTo>
                  <a:lnTo>
                    <a:pt x="3619870" y="2452053"/>
                  </a:lnTo>
                  <a:lnTo>
                    <a:pt x="3639233" y="2444750"/>
                  </a:lnTo>
                  <a:lnTo>
                    <a:pt x="3657643" y="2437448"/>
                  </a:lnTo>
                  <a:lnTo>
                    <a:pt x="3676053" y="2429510"/>
                  </a:lnTo>
                  <a:lnTo>
                    <a:pt x="3692876" y="2421255"/>
                  </a:lnTo>
                  <a:lnTo>
                    <a:pt x="3709381" y="2412365"/>
                  </a:lnTo>
                  <a:lnTo>
                    <a:pt x="3724935" y="2403475"/>
                  </a:lnTo>
                  <a:lnTo>
                    <a:pt x="3739853" y="2393950"/>
                  </a:lnTo>
                  <a:lnTo>
                    <a:pt x="3753502" y="2384108"/>
                  </a:lnTo>
                  <a:lnTo>
                    <a:pt x="3766198" y="2374265"/>
                  </a:lnTo>
                  <a:lnTo>
                    <a:pt x="3772547" y="2368550"/>
                  </a:lnTo>
                  <a:lnTo>
                    <a:pt x="3777943" y="2363470"/>
                  </a:lnTo>
                  <a:lnTo>
                    <a:pt x="3783656" y="2358073"/>
                  </a:lnTo>
                  <a:lnTo>
                    <a:pt x="3789052" y="2352675"/>
                  </a:lnTo>
                  <a:lnTo>
                    <a:pt x="3793814" y="2346960"/>
                  </a:lnTo>
                  <a:lnTo>
                    <a:pt x="3798575" y="2341563"/>
                  </a:lnTo>
                  <a:lnTo>
                    <a:pt x="3803336" y="2335530"/>
                  </a:lnTo>
                  <a:lnTo>
                    <a:pt x="3807145" y="2329498"/>
                  </a:lnTo>
                  <a:lnTo>
                    <a:pt x="3811271" y="2323783"/>
                  </a:lnTo>
                  <a:lnTo>
                    <a:pt x="3815080" y="2317750"/>
                  </a:lnTo>
                  <a:close/>
                  <a:moveTo>
                    <a:pt x="2989478" y="2307907"/>
                  </a:moveTo>
                  <a:lnTo>
                    <a:pt x="2989478" y="2423478"/>
                  </a:lnTo>
                  <a:lnTo>
                    <a:pt x="3009158" y="2426018"/>
                  </a:lnTo>
                  <a:lnTo>
                    <a:pt x="3029472" y="2428240"/>
                  </a:lnTo>
                  <a:lnTo>
                    <a:pt x="3049469" y="2430780"/>
                  </a:lnTo>
                  <a:lnTo>
                    <a:pt x="3070419" y="2432685"/>
                  </a:lnTo>
                  <a:lnTo>
                    <a:pt x="3070419" y="2317432"/>
                  </a:lnTo>
                  <a:lnTo>
                    <a:pt x="3049469" y="2315527"/>
                  </a:lnTo>
                  <a:lnTo>
                    <a:pt x="3029472" y="2313305"/>
                  </a:lnTo>
                  <a:lnTo>
                    <a:pt x="3009158" y="2310765"/>
                  </a:lnTo>
                  <a:lnTo>
                    <a:pt x="2989478" y="2307907"/>
                  </a:lnTo>
                  <a:close/>
                  <a:moveTo>
                    <a:pt x="2827597" y="2271395"/>
                  </a:moveTo>
                  <a:lnTo>
                    <a:pt x="2827597" y="2388553"/>
                  </a:lnTo>
                  <a:lnTo>
                    <a:pt x="2846959" y="2393950"/>
                  </a:lnTo>
                  <a:lnTo>
                    <a:pt x="2866956" y="2399665"/>
                  </a:lnTo>
                  <a:lnTo>
                    <a:pt x="2887588" y="2404428"/>
                  </a:lnTo>
                  <a:lnTo>
                    <a:pt x="2908220" y="2408873"/>
                  </a:lnTo>
                  <a:lnTo>
                    <a:pt x="2908220" y="2292985"/>
                  </a:lnTo>
                  <a:lnTo>
                    <a:pt x="2887588" y="2288222"/>
                  </a:lnTo>
                  <a:lnTo>
                    <a:pt x="2866956" y="2282825"/>
                  </a:lnTo>
                  <a:lnTo>
                    <a:pt x="2846959" y="2277110"/>
                  </a:lnTo>
                  <a:lnTo>
                    <a:pt x="2827597" y="2271395"/>
                  </a:lnTo>
                  <a:close/>
                  <a:moveTo>
                    <a:pt x="3717945" y="2227897"/>
                  </a:moveTo>
                  <a:lnTo>
                    <a:pt x="3711914" y="2232025"/>
                  </a:lnTo>
                  <a:lnTo>
                    <a:pt x="3704931" y="2235517"/>
                  </a:lnTo>
                  <a:lnTo>
                    <a:pt x="3696678" y="2239327"/>
                  </a:lnTo>
                  <a:lnTo>
                    <a:pt x="3688425" y="2242820"/>
                  </a:lnTo>
                  <a:lnTo>
                    <a:pt x="3671285" y="2249487"/>
                  </a:lnTo>
                  <a:lnTo>
                    <a:pt x="3656684" y="2255202"/>
                  </a:lnTo>
                  <a:lnTo>
                    <a:pt x="3656684" y="2356167"/>
                  </a:lnTo>
                  <a:lnTo>
                    <a:pt x="3665254" y="2351722"/>
                  </a:lnTo>
                  <a:lnTo>
                    <a:pt x="3674142" y="2347595"/>
                  </a:lnTo>
                  <a:lnTo>
                    <a:pt x="3682394" y="2342197"/>
                  </a:lnTo>
                  <a:lnTo>
                    <a:pt x="3690647" y="2337117"/>
                  </a:lnTo>
                  <a:lnTo>
                    <a:pt x="3698582" y="2331720"/>
                  </a:lnTo>
                  <a:lnTo>
                    <a:pt x="3705566" y="2326640"/>
                  </a:lnTo>
                  <a:lnTo>
                    <a:pt x="3711914" y="2321560"/>
                  </a:lnTo>
                  <a:lnTo>
                    <a:pt x="3717945" y="2316162"/>
                  </a:lnTo>
                  <a:lnTo>
                    <a:pt x="3717945" y="2227897"/>
                  </a:lnTo>
                  <a:close/>
                  <a:moveTo>
                    <a:pt x="2665715" y="2187575"/>
                  </a:moveTo>
                  <a:lnTo>
                    <a:pt x="2665715" y="2305685"/>
                  </a:lnTo>
                  <a:lnTo>
                    <a:pt x="2668254" y="2308542"/>
                  </a:lnTo>
                  <a:lnTo>
                    <a:pt x="2671429" y="2311717"/>
                  </a:lnTo>
                  <a:lnTo>
                    <a:pt x="2678729" y="2318385"/>
                  </a:lnTo>
                  <a:lnTo>
                    <a:pt x="2687934" y="2325052"/>
                  </a:lnTo>
                  <a:lnTo>
                    <a:pt x="2698726" y="2332037"/>
                  </a:lnTo>
                  <a:lnTo>
                    <a:pt x="2710153" y="2339657"/>
                  </a:lnTo>
                  <a:lnTo>
                    <a:pt x="2722215" y="2346325"/>
                  </a:lnTo>
                  <a:lnTo>
                    <a:pt x="2734594" y="2352675"/>
                  </a:lnTo>
                  <a:lnTo>
                    <a:pt x="2746656" y="2358390"/>
                  </a:lnTo>
                  <a:lnTo>
                    <a:pt x="2746656" y="2239327"/>
                  </a:lnTo>
                  <a:lnTo>
                    <a:pt x="2734594" y="2233612"/>
                  </a:lnTo>
                  <a:lnTo>
                    <a:pt x="2723167" y="2227580"/>
                  </a:lnTo>
                  <a:lnTo>
                    <a:pt x="2712058" y="2221230"/>
                  </a:lnTo>
                  <a:lnTo>
                    <a:pt x="2701583" y="2214562"/>
                  </a:lnTo>
                  <a:lnTo>
                    <a:pt x="2691743" y="2208212"/>
                  </a:lnTo>
                  <a:lnTo>
                    <a:pt x="2682538" y="2201545"/>
                  </a:lnTo>
                  <a:lnTo>
                    <a:pt x="2673650" y="2194560"/>
                  </a:lnTo>
                  <a:lnTo>
                    <a:pt x="2665715" y="2187575"/>
                  </a:lnTo>
                  <a:close/>
                  <a:moveTo>
                    <a:pt x="2609850" y="2081212"/>
                  </a:moveTo>
                  <a:lnTo>
                    <a:pt x="2613342" y="2087245"/>
                  </a:lnTo>
                  <a:lnTo>
                    <a:pt x="2617468" y="2092960"/>
                  </a:lnTo>
                  <a:lnTo>
                    <a:pt x="2621594" y="2098675"/>
                  </a:lnTo>
                  <a:lnTo>
                    <a:pt x="2626038" y="2104390"/>
                  </a:lnTo>
                  <a:lnTo>
                    <a:pt x="2631117" y="2110105"/>
                  </a:lnTo>
                  <a:lnTo>
                    <a:pt x="2635878" y="2115502"/>
                  </a:lnTo>
                  <a:lnTo>
                    <a:pt x="2641274" y="2120900"/>
                  </a:lnTo>
                  <a:lnTo>
                    <a:pt x="2646988" y="2126615"/>
                  </a:lnTo>
                  <a:lnTo>
                    <a:pt x="2658732" y="2136775"/>
                  </a:lnTo>
                  <a:lnTo>
                    <a:pt x="2671746" y="2146935"/>
                  </a:lnTo>
                  <a:lnTo>
                    <a:pt x="2685712" y="2157095"/>
                  </a:lnTo>
                  <a:lnTo>
                    <a:pt x="2700631" y="2165985"/>
                  </a:lnTo>
                  <a:lnTo>
                    <a:pt x="2715867" y="2175192"/>
                  </a:lnTo>
                  <a:lnTo>
                    <a:pt x="2732372" y="2183765"/>
                  </a:lnTo>
                  <a:lnTo>
                    <a:pt x="2749830" y="2192020"/>
                  </a:lnTo>
                  <a:lnTo>
                    <a:pt x="2767923" y="2199957"/>
                  </a:lnTo>
                  <a:lnTo>
                    <a:pt x="2786650" y="2207895"/>
                  </a:lnTo>
                  <a:lnTo>
                    <a:pt x="2805695" y="2214880"/>
                  </a:lnTo>
                  <a:lnTo>
                    <a:pt x="2826009" y="2221547"/>
                  </a:lnTo>
                  <a:lnTo>
                    <a:pt x="2846959" y="2227897"/>
                  </a:lnTo>
                  <a:lnTo>
                    <a:pt x="2867591" y="2234247"/>
                  </a:lnTo>
                  <a:lnTo>
                    <a:pt x="2889492" y="2239645"/>
                  </a:lnTo>
                  <a:lnTo>
                    <a:pt x="2912029" y="2245042"/>
                  </a:lnTo>
                  <a:lnTo>
                    <a:pt x="2934248" y="2250122"/>
                  </a:lnTo>
                  <a:lnTo>
                    <a:pt x="2957102" y="2254250"/>
                  </a:lnTo>
                  <a:lnTo>
                    <a:pt x="2980908" y="2258695"/>
                  </a:lnTo>
                  <a:lnTo>
                    <a:pt x="3004396" y="2262187"/>
                  </a:lnTo>
                  <a:lnTo>
                    <a:pt x="3028203" y="2265680"/>
                  </a:lnTo>
                  <a:lnTo>
                    <a:pt x="3052644" y="2268537"/>
                  </a:lnTo>
                  <a:lnTo>
                    <a:pt x="3077084" y="2271395"/>
                  </a:lnTo>
                  <a:lnTo>
                    <a:pt x="3101525" y="2273300"/>
                  </a:lnTo>
                  <a:lnTo>
                    <a:pt x="3125966" y="2275205"/>
                  </a:lnTo>
                  <a:lnTo>
                    <a:pt x="3150725" y="2276792"/>
                  </a:lnTo>
                  <a:lnTo>
                    <a:pt x="3175800" y="2277745"/>
                  </a:lnTo>
                  <a:lnTo>
                    <a:pt x="3200559" y="2278380"/>
                  </a:lnTo>
                  <a:lnTo>
                    <a:pt x="3225317" y="2278380"/>
                  </a:lnTo>
                  <a:lnTo>
                    <a:pt x="3246266" y="2278380"/>
                  </a:lnTo>
                  <a:lnTo>
                    <a:pt x="3267216" y="2278062"/>
                  </a:lnTo>
                  <a:lnTo>
                    <a:pt x="3288165" y="2277110"/>
                  </a:lnTo>
                  <a:lnTo>
                    <a:pt x="3308797" y="2276157"/>
                  </a:lnTo>
                  <a:lnTo>
                    <a:pt x="3329429" y="2274887"/>
                  </a:lnTo>
                  <a:lnTo>
                    <a:pt x="3350378" y="2273300"/>
                  </a:lnTo>
                  <a:lnTo>
                    <a:pt x="3371010" y="2271712"/>
                  </a:lnTo>
                  <a:lnTo>
                    <a:pt x="3391325" y="2269807"/>
                  </a:lnTo>
                  <a:lnTo>
                    <a:pt x="3411957" y="2267267"/>
                  </a:lnTo>
                  <a:lnTo>
                    <a:pt x="3431954" y="2264727"/>
                  </a:lnTo>
                  <a:lnTo>
                    <a:pt x="3451951" y="2261870"/>
                  </a:lnTo>
                  <a:lnTo>
                    <a:pt x="3471948" y="2258695"/>
                  </a:lnTo>
                  <a:lnTo>
                    <a:pt x="3491628" y="2255202"/>
                  </a:lnTo>
                  <a:lnTo>
                    <a:pt x="3510990" y="2251710"/>
                  </a:lnTo>
                  <a:lnTo>
                    <a:pt x="3530035" y="2247582"/>
                  </a:lnTo>
                  <a:lnTo>
                    <a:pt x="3548763" y="2243455"/>
                  </a:lnTo>
                  <a:lnTo>
                    <a:pt x="3567173" y="2239010"/>
                  </a:lnTo>
                  <a:lnTo>
                    <a:pt x="3585265" y="2233930"/>
                  </a:lnTo>
                  <a:lnTo>
                    <a:pt x="3603041" y="2229167"/>
                  </a:lnTo>
                  <a:lnTo>
                    <a:pt x="3620498" y="2223452"/>
                  </a:lnTo>
                  <a:lnTo>
                    <a:pt x="3637004" y="2218055"/>
                  </a:lnTo>
                  <a:lnTo>
                    <a:pt x="3653510" y="2212022"/>
                  </a:lnTo>
                  <a:lnTo>
                    <a:pt x="3669698" y="2206307"/>
                  </a:lnTo>
                  <a:lnTo>
                    <a:pt x="3685251" y="2199957"/>
                  </a:lnTo>
                  <a:lnTo>
                    <a:pt x="3700170" y="2193290"/>
                  </a:lnTo>
                  <a:lnTo>
                    <a:pt x="3714770" y="2185987"/>
                  </a:lnTo>
                  <a:lnTo>
                    <a:pt x="3728419" y="2179002"/>
                  </a:lnTo>
                  <a:lnTo>
                    <a:pt x="3741751" y="2171382"/>
                  </a:lnTo>
                  <a:lnTo>
                    <a:pt x="3754765" y="2164080"/>
                  </a:lnTo>
                  <a:lnTo>
                    <a:pt x="3767144" y="2156142"/>
                  </a:lnTo>
                  <a:lnTo>
                    <a:pt x="3778571" y="2147887"/>
                  </a:lnTo>
                  <a:lnTo>
                    <a:pt x="3789363" y="2139632"/>
                  </a:lnTo>
                  <a:lnTo>
                    <a:pt x="3789363" y="2247265"/>
                  </a:lnTo>
                  <a:lnTo>
                    <a:pt x="3788728" y="2247582"/>
                  </a:lnTo>
                  <a:lnTo>
                    <a:pt x="3788728" y="2252027"/>
                  </a:lnTo>
                  <a:lnTo>
                    <a:pt x="3788411" y="2256472"/>
                  </a:lnTo>
                  <a:lnTo>
                    <a:pt x="3787776" y="2261870"/>
                  </a:lnTo>
                  <a:lnTo>
                    <a:pt x="3786506" y="2267267"/>
                  </a:lnTo>
                  <a:lnTo>
                    <a:pt x="3785237" y="2272982"/>
                  </a:lnTo>
                  <a:lnTo>
                    <a:pt x="3783332" y="2278062"/>
                  </a:lnTo>
                  <a:lnTo>
                    <a:pt x="3781428" y="2283460"/>
                  </a:lnTo>
                  <a:lnTo>
                    <a:pt x="3778571" y="2289175"/>
                  </a:lnTo>
                  <a:lnTo>
                    <a:pt x="3775714" y="2294255"/>
                  </a:lnTo>
                  <a:lnTo>
                    <a:pt x="3772540" y="2299335"/>
                  </a:lnTo>
                  <a:lnTo>
                    <a:pt x="3769048" y="2304732"/>
                  </a:lnTo>
                  <a:lnTo>
                    <a:pt x="3765557" y="2310130"/>
                  </a:lnTo>
                  <a:lnTo>
                    <a:pt x="3761113" y="2315210"/>
                  </a:lnTo>
                  <a:lnTo>
                    <a:pt x="3756987" y="2320290"/>
                  </a:lnTo>
                  <a:lnTo>
                    <a:pt x="3752226" y="2325052"/>
                  </a:lnTo>
                  <a:lnTo>
                    <a:pt x="3747147" y="2330132"/>
                  </a:lnTo>
                  <a:lnTo>
                    <a:pt x="3741433" y="2334895"/>
                  </a:lnTo>
                  <a:lnTo>
                    <a:pt x="3736037" y="2339975"/>
                  </a:lnTo>
                  <a:lnTo>
                    <a:pt x="3723658" y="2349500"/>
                  </a:lnTo>
                  <a:lnTo>
                    <a:pt x="3710327" y="2358390"/>
                  </a:lnTo>
                  <a:lnTo>
                    <a:pt x="3696043" y="2367598"/>
                  </a:lnTo>
                  <a:lnTo>
                    <a:pt x="3680490" y="2376170"/>
                  </a:lnTo>
                  <a:lnTo>
                    <a:pt x="3663667" y="2384425"/>
                  </a:lnTo>
                  <a:lnTo>
                    <a:pt x="3646526" y="2392363"/>
                  </a:lnTo>
                  <a:lnTo>
                    <a:pt x="3627799" y="2400300"/>
                  </a:lnTo>
                  <a:lnTo>
                    <a:pt x="3608754" y="2407920"/>
                  </a:lnTo>
                  <a:lnTo>
                    <a:pt x="3588122" y="2414905"/>
                  </a:lnTo>
                  <a:lnTo>
                    <a:pt x="3566855" y="2421573"/>
                  </a:lnTo>
                  <a:lnTo>
                    <a:pt x="3544636" y="2427923"/>
                  </a:lnTo>
                  <a:lnTo>
                    <a:pt x="3522417" y="2433955"/>
                  </a:lnTo>
                  <a:lnTo>
                    <a:pt x="3498611" y="2439353"/>
                  </a:lnTo>
                  <a:lnTo>
                    <a:pt x="3474170" y="2444433"/>
                  </a:lnTo>
                  <a:lnTo>
                    <a:pt x="3449412" y="2449195"/>
                  </a:lnTo>
                  <a:lnTo>
                    <a:pt x="3423701" y="2453323"/>
                  </a:lnTo>
                  <a:lnTo>
                    <a:pt x="3397356" y="2457133"/>
                  </a:lnTo>
                  <a:lnTo>
                    <a:pt x="3370376" y="2460625"/>
                  </a:lnTo>
                  <a:lnTo>
                    <a:pt x="3343395" y="2463483"/>
                  </a:lnTo>
                  <a:lnTo>
                    <a:pt x="3315146" y="2465705"/>
                  </a:lnTo>
                  <a:lnTo>
                    <a:pt x="3286896" y="2467928"/>
                  </a:lnTo>
                  <a:lnTo>
                    <a:pt x="3258011" y="2468880"/>
                  </a:lnTo>
                  <a:lnTo>
                    <a:pt x="3228491" y="2469833"/>
                  </a:lnTo>
                  <a:lnTo>
                    <a:pt x="3198972" y="2470150"/>
                  </a:lnTo>
                  <a:lnTo>
                    <a:pt x="3168500" y="2469833"/>
                  </a:lnTo>
                  <a:lnTo>
                    <a:pt x="3138663" y="2468880"/>
                  </a:lnTo>
                  <a:lnTo>
                    <a:pt x="3109143" y="2467293"/>
                  </a:lnTo>
                  <a:lnTo>
                    <a:pt x="3080259" y="2465388"/>
                  </a:lnTo>
                  <a:lnTo>
                    <a:pt x="3051374" y="2463165"/>
                  </a:lnTo>
                  <a:lnTo>
                    <a:pt x="3023441" y="2459990"/>
                  </a:lnTo>
                  <a:lnTo>
                    <a:pt x="2996144" y="2456815"/>
                  </a:lnTo>
                  <a:lnTo>
                    <a:pt x="2969481" y="2452370"/>
                  </a:lnTo>
                  <a:lnTo>
                    <a:pt x="2943453" y="2447925"/>
                  </a:lnTo>
                  <a:lnTo>
                    <a:pt x="2917742" y="2443480"/>
                  </a:lnTo>
                  <a:lnTo>
                    <a:pt x="2892984" y="2437765"/>
                  </a:lnTo>
                  <a:lnTo>
                    <a:pt x="2869178" y="2432050"/>
                  </a:lnTo>
                  <a:lnTo>
                    <a:pt x="2846007" y="2426018"/>
                  </a:lnTo>
                  <a:lnTo>
                    <a:pt x="2823470" y="2419350"/>
                  </a:lnTo>
                  <a:lnTo>
                    <a:pt x="2802203" y="2412048"/>
                  </a:lnTo>
                  <a:lnTo>
                    <a:pt x="2781889" y="2405063"/>
                  </a:lnTo>
                  <a:lnTo>
                    <a:pt x="2762527" y="2397125"/>
                  </a:lnTo>
                  <a:lnTo>
                    <a:pt x="2743799" y="2389188"/>
                  </a:lnTo>
                  <a:lnTo>
                    <a:pt x="2726024" y="2380615"/>
                  </a:lnTo>
                  <a:lnTo>
                    <a:pt x="2709518" y="2372043"/>
                  </a:lnTo>
                  <a:lnTo>
                    <a:pt x="2694600" y="2362835"/>
                  </a:lnTo>
                  <a:lnTo>
                    <a:pt x="2679999" y="2353945"/>
                  </a:lnTo>
                  <a:lnTo>
                    <a:pt x="2666985" y="2343785"/>
                  </a:lnTo>
                  <a:lnTo>
                    <a:pt x="2660954" y="2339340"/>
                  </a:lnTo>
                  <a:lnTo>
                    <a:pt x="2655240" y="2333942"/>
                  </a:lnTo>
                  <a:lnTo>
                    <a:pt x="2650162" y="2328862"/>
                  </a:lnTo>
                  <a:lnTo>
                    <a:pt x="2645083" y="2324100"/>
                  </a:lnTo>
                  <a:lnTo>
                    <a:pt x="2639687" y="2319020"/>
                  </a:lnTo>
                  <a:lnTo>
                    <a:pt x="2635561" y="2313622"/>
                  </a:lnTo>
                  <a:lnTo>
                    <a:pt x="2631434" y="2308542"/>
                  </a:lnTo>
                  <a:lnTo>
                    <a:pt x="2627625" y="2303145"/>
                  </a:lnTo>
                  <a:lnTo>
                    <a:pt x="2624134" y="2297747"/>
                  </a:lnTo>
                  <a:lnTo>
                    <a:pt x="2620960" y="2292350"/>
                  </a:lnTo>
                  <a:lnTo>
                    <a:pt x="2618103" y="2286635"/>
                  </a:lnTo>
                  <a:lnTo>
                    <a:pt x="2615881" y="2281555"/>
                  </a:lnTo>
                  <a:lnTo>
                    <a:pt x="2613659" y="2275840"/>
                  </a:lnTo>
                  <a:lnTo>
                    <a:pt x="2612072" y="2270125"/>
                  </a:lnTo>
                  <a:lnTo>
                    <a:pt x="2610485" y="2264727"/>
                  </a:lnTo>
                  <a:lnTo>
                    <a:pt x="2609850" y="2259012"/>
                  </a:lnTo>
                  <a:lnTo>
                    <a:pt x="2609215" y="2253297"/>
                  </a:lnTo>
                  <a:lnTo>
                    <a:pt x="2609215" y="2247582"/>
                  </a:lnTo>
                  <a:lnTo>
                    <a:pt x="2608580" y="2247582"/>
                  </a:lnTo>
                  <a:lnTo>
                    <a:pt x="2608580" y="2101215"/>
                  </a:lnTo>
                  <a:lnTo>
                    <a:pt x="2608263" y="2097405"/>
                  </a:lnTo>
                  <a:lnTo>
                    <a:pt x="2608580" y="2089150"/>
                  </a:lnTo>
                  <a:lnTo>
                    <a:pt x="2609850" y="2081212"/>
                  </a:lnTo>
                  <a:close/>
                  <a:moveTo>
                    <a:pt x="3270250" y="1882775"/>
                  </a:moveTo>
                  <a:lnTo>
                    <a:pt x="3307579" y="1890615"/>
                  </a:lnTo>
                  <a:lnTo>
                    <a:pt x="3314856" y="1892183"/>
                  </a:lnTo>
                  <a:lnTo>
                    <a:pt x="3321499" y="1894064"/>
                  </a:lnTo>
                  <a:lnTo>
                    <a:pt x="3326877" y="1895945"/>
                  </a:lnTo>
                  <a:lnTo>
                    <a:pt x="3331622" y="1898141"/>
                  </a:lnTo>
                  <a:lnTo>
                    <a:pt x="3336367" y="1900649"/>
                  </a:lnTo>
                  <a:lnTo>
                    <a:pt x="3340164" y="1902844"/>
                  </a:lnTo>
                  <a:lnTo>
                    <a:pt x="3348389" y="1908802"/>
                  </a:lnTo>
                  <a:lnTo>
                    <a:pt x="3351236" y="1911625"/>
                  </a:lnTo>
                  <a:lnTo>
                    <a:pt x="3353767" y="1914133"/>
                  </a:lnTo>
                  <a:lnTo>
                    <a:pt x="3355665" y="1916955"/>
                  </a:lnTo>
                  <a:lnTo>
                    <a:pt x="3356930" y="1919778"/>
                  </a:lnTo>
                  <a:lnTo>
                    <a:pt x="3357563" y="1922913"/>
                  </a:lnTo>
                  <a:lnTo>
                    <a:pt x="3357563" y="1925422"/>
                  </a:lnTo>
                  <a:lnTo>
                    <a:pt x="3357247" y="1928244"/>
                  </a:lnTo>
                  <a:lnTo>
                    <a:pt x="3355981" y="1931066"/>
                  </a:lnTo>
                  <a:lnTo>
                    <a:pt x="3354716" y="1933889"/>
                  </a:lnTo>
                  <a:lnTo>
                    <a:pt x="3352818" y="1936397"/>
                  </a:lnTo>
                  <a:lnTo>
                    <a:pt x="3350603" y="1939220"/>
                  </a:lnTo>
                  <a:lnTo>
                    <a:pt x="3347440" y="1941415"/>
                  </a:lnTo>
                  <a:lnTo>
                    <a:pt x="3344276" y="1943923"/>
                  </a:lnTo>
                  <a:lnTo>
                    <a:pt x="3340164" y="1945805"/>
                  </a:lnTo>
                  <a:lnTo>
                    <a:pt x="3336051" y="1947686"/>
                  </a:lnTo>
                  <a:lnTo>
                    <a:pt x="3331306" y="1949568"/>
                  </a:lnTo>
                  <a:lnTo>
                    <a:pt x="3324979" y="1951763"/>
                  </a:lnTo>
                  <a:lnTo>
                    <a:pt x="3318335" y="1953644"/>
                  </a:lnTo>
                  <a:lnTo>
                    <a:pt x="3310743" y="1955212"/>
                  </a:lnTo>
                  <a:lnTo>
                    <a:pt x="3303467" y="1956466"/>
                  </a:lnTo>
                  <a:lnTo>
                    <a:pt x="3295558" y="1957094"/>
                  </a:lnTo>
                  <a:lnTo>
                    <a:pt x="3287333" y="1958034"/>
                  </a:lnTo>
                  <a:lnTo>
                    <a:pt x="3270250" y="1958975"/>
                  </a:lnTo>
                  <a:lnTo>
                    <a:pt x="3270250" y="1882775"/>
                  </a:lnTo>
                  <a:close/>
                  <a:moveTo>
                    <a:pt x="2635250" y="1862137"/>
                  </a:moveTo>
                  <a:lnTo>
                    <a:pt x="2635885" y="1868810"/>
                  </a:lnTo>
                  <a:lnTo>
                    <a:pt x="2636520" y="1875166"/>
                  </a:lnTo>
                  <a:lnTo>
                    <a:pt x="2637789" y="1881521"/>
                  </a:lnTo>
                  <a:lnTo>
                    <a:pt x="2639694" y="1887559"/>
                  </a:lnTo>
                  <a:lnTo>
                    <a:pt x="2641598" y="1893914"/>
                  </a:lnTo>
                  <a:lnTo>
                    <a:pt x="2644455" y="1900270"/>
                  </a:lnTo>
                  <a:lnTo>
                    <a:pt x="2647629" y="1906307"/>
                  </a:lnTo>
                  <a:lnTo>
                    <a:pt x="2650803" y="1912663"/>
                  </a:lnTo>
                  <a:lnTo>
                    <a:pt x="2654612" y="1918383"/>
                  </a:lnTo>
                  <a:lnTo>
                    <a:pt x="2659056" y="1924420"/>
                  </a:lnTo>
                  <a:lnTo>
                    <a:pt x="2663817" y="1930458"/>
                  </a:lnTo>
                  <a:lnTo>
                    <a:pt x="2668896" y="1936178"/>
                  </a:lnTo>
                  <a:lnTo>
                    <a:pt x="2673975" y="1941898"/>
                  </a:lnTo>
                  <a:lnTo>
                    <a:pt x="2680005" y="1947618"/>
                  </a:lnTo>
                  <a:lnTo>
                    <a:pt x="2686354" y="1953338"/>
                  </a:lnTo>
                  <a:lnTo>
                    <a:pt x="2692385" y="1958740"/>
                  </a:lnTo>
                  <a:lnTo>
                    <a:pt x="2692385" y="2069006"/>
                  </a:lnTo>
                  <a:lnTo>
                    <a:pt x="2695241" y="2071549"/>
                  </a:lnTo>
                  <a:lnTo>
                    <a:pt x="2698098" y="2074726"/>
                  </a:lnTo>
                  <a:lnTo>
                    <a:pt x="2705399" y="2081400"/>
                  </a:lnTo>
                  <a:lnTo>
                    <a:pt x="2714921" y="2088391"/>
                  </a:lnTo>
                  <a:lnTo>
                    <a:pt x="2725078" y="2095699"/>
                  </a:lnTo>
                  <a:lnTo>
                    <a:pt x="2737140" y="2103008"/>
                  </a:lnTo>
                  <a:lnTo>
                    <a:pt x="2748884" y="2109681"/>
                  </a:lnTo>
                  <a:lnTo>
                    <a:pt x="2761581" y="2116354"/>
                  </a:lnTo>
                  <a:lnTo>
                    <a:pt x="2773325" y="2121757"/>
                  </a:lnTo>
                  <a:lnTo>
                    <a:pt x="2773325" y="2007994"/>
                  </a:lnTo>
                  <a:lnTo>
                    <a:pt x="2792370" y="2016256"/>
                  </a:lnTo>
                  <a:lnTo>
                    <a:pt x="2812050" y="2024201"/>
                  </a:lnTo>
                  <a:lnTo>
                    <a:pt x="2832999" y="2031827"/>
                  </a:lnTo>
                  <a:lnTo>
                    <a:pt x="2854584" y="2038818"/>
                  </a:lnTo>
                  <a:lnTo>
                    <a:pt x="2854584" y="2151945"/>
                  </a:lnTo>
                  <a:lnTo>
                    <a:pt x="2873946" y="2157347"/>
                  </a:lnTo>
                  <a:lnTo>
                    <a:pt x="2893626" y="2162749"/>
                  </a:lnTo>
                  <a:lnTo>
                    <a:pt x="2914258" y="2167516"/>
                  </a:lnTo>
                  <a:lnTo>
                    <a:pt x="2935524" y="2172282"/>
                  </a:lnTo>
                  <a:lnTo>
                    <a:pt x="2935524" y="2060744"/>
                  </a:lnTo>
                  <a:lnTo>
                    <a:pt x="2955204" y="2064558"/>
                  </a:lnTo>
                  <a:lnTo>
                    <a:pt x="2974884" y="2068371"/>
                  </a:lnTo>
                  <a:lnTo>
                    <a:pt x="2995198" y="2071549"/>
                  </a:lnTo>
                  <a:lnTo>
                    <a:pt x="3016148" y="2075362"/>
                  </a:lnTo>
                  <a:lnTo>
                    <a:pt x="3016148" y="2186900"/>
                  </a:lnTo>
                  <a:lnTo>
                    <a:pt x="3035827" y="2189442"/>
                  </a:lnTo>
                  <a:lnTo>
                    <a:pt x="3056142" y="2191666"/>
                  </a:lnTo>
                  <a:lnTo>
                    <a:pt x="3076456" y="2194208"/>
                  </a:lnTo>
                  <a:lnTo>
                    <a:pt x="3097406" y="2196115"/>
                  </a:lnTo>
                  <a:lnTo>
                    <a:pt x="3097406" y="2084577"/>
                  </a:lnTo>
                  <a:lnTo>
                    <a:pt x="3117085" y="2086166"/>
                  </a:lnTo>
                  <a:lnTo>
                    <a:pt x="3137400" y="2087437"/>
                  </a:lnTo>
                  <a:lnTo>
                    <a:pt x="3157715" y="2088708"/>
                  </a:lnTo>
                  <a:lnTo>
                    <a:pt x="3178346" y="2089344"/>
                  </a:lnTo>
                  <a:lnTo>
                    <a:pt x="3178346" y="2200246"/>
                  </a:lnTo>
                  <a:lnTo>
                    <a:pt x="3201835" y="2201199"/>
                  </a:lnTo>
                  <a:lnTo>
                    <a:pt x="3225959" y="2201199"/>
                  </a:lnTo>
                  <a:lnTo>
                    <a:pt x="3258970" y="2200882"/>
                  </a:lnTo>
                  <a:lnTo>
                    <a:pt x="3258970" y="2089344"/>
                  </a:lnTo>
                  <a:lnTo>
                    <a:pt x="3291029" y="2088708"/>
                  </a:lnTo>
                  <a:lnTo>
                    <a:pt x="3322135" y="2087119"/>
                  </a:lnTo>
                  <a:lnTo>
                    <a:pt x="3352925" y="2084577"/>
                  </a:lnTo>
                  <a:lnTo>
                    <a:pt x="3383396" y="2082035"/>
                  </a:lnTo>
                  <a:lnTo>
                    <a:pt x="3412916" y="2078540"/>
                  </a:lnTo>
                  <a:lnTo>
                    <a:pt x="3441801" y="2074091"/>
                  </a:lnTo>
                  <a:lnTo>
                    <a:pt x="3470051" y="2069642"/>
                  </a:lnTo>
                  <a:lnTo>
                    <a:pt x="3497348" y="2064558"/>
                  </a:lnTo>
                  <a:lnTo>
                    <a:pt x="3524011" y="2058520"/>
                  </a:lnTo>
                  <a:lnTo>
                    <a:pt x="3549722" y="2052482"/>
                  </a:lnTo>
                  <a:lnTo>
                    <a:pt x="3574480" y="2046127"/>
                  </a:lnTo>
                  <a:lnTo>
                    <a:pt x="3598604" y="2038500"/>
                  </a:lnTo>
                  <a:lnTo>
                    <a:pt x="3621457" y="2030874"/>
                  </a:lnTo>
                  <a:lnTo>
                    <a:pt x="3643042" y="2023247"/>
                  </a:lnTo>
                  <a:lnTo>
                    <a:pt x="3663991" y="2014350"/>
                  </a:lnTo>
                  <a:lnTo>
                    <a:pt x="3683671" y="2005770"/>
                  </a:lnTo>
                  <a:lnTo>
                    <a:pt x="3683671" y="2119532"/>
                  </a:lnTo>
                  <a:lnTo>
                    <a:pt x="3692558" y="2115083"/>
                  </a:lnTo>
                  <a:lnTo>
                    <a:pt x="3701128" y="2110635"/>
                  </a:lnTo>
                  <a:lnTo>
                    <a:pt x="3709381" y="2105550"/>
                  </a:lnTo>
                  <a:lnTo>
                    <a:pt x="3717634" y="2100466"/>
                  </a:lnTo>
                  <a:lnTo>
                    <a:pt x="3725252" y="2095064"/>
                  </a:lnTo>
                  <a:lnTo>
                    <a:pt x="3732235" y="2089979"/>
                  </a:lnTo>
                  <a:lnTo>
                    <a:pt x="3738901" y="2084577"/>
                  </a:lnTo>
                  <a:lnTo>
                    <a:pt x="3744614" y="2079493"/>
                  </a:lnTo>
                  <a:lnTo>
                    <a:pt x="3744614" y="1970179"/>
                  </a:lnTo>
                  <a:lnTo>
                    <a:pt x="3752867" y="1964142"/>
                  </a:lnTo>
                  <a:lnTo>
                    <a:pt x="3760802" y="1958104"/>
                  </a:lnTo>
                  <a:lnTo>
                    <a:pt x="3767786" y="1951749"/>
                  </a:lnTo>
                  <a:lnTo>
                    <a:pt x="3774769" y="1945393"/>
                  </a:lnTo>
                  <a:lnTo>
                    <a:pt x="3781117" y="1939038"/>
                  </a:lnTo>
                  <a:lnTo>
                    <a:pt x="3786830" y="1932365"/>
                  </a:lnTo>
                  <a:lnTo>
                    <a:pt x="3792226" y="1925691"/>
                  </a:lnTo>
                  <a:lnTo>
                    <a:pt x="3796988" y="1919018"/>
                  </a:lnTo>
                  <a:lnTo>
                    <a:pt x="3801432" y="1912027"/>
                  </a:lnTo>
                  <a:lnTo>
                    <a:pt x="3805240" y="1905354"/>
                  </a:lnTo>
                  <a:lnTo>
                    <a:pt x="3808415" y="1898363"/>
                  </a:lnTo>
                  <a:lnTo>
                    <a:pt x="3811271" y="1891372"/>
                  </a:lnTo>
                  <a:lnTo>
                    <a:pt x="3813176" y="1884063"/>
                  </a:lnTo>
                  <a:lnTo>
                    <a:pt x="3814763" y="1877072"/>
                  </a:lnTo>
                  <a:lnTo>
                    <a:pt x="3816033" y="1869446"/>
                  </a:lnTo>
                  <a:lnTo>
                    <a:pt x="3816350" y="1862455"/>
                  </a:lnTo>
                  <a:lnTo>
                    <a:pt x="3816350" y="2010536"/>
                  </a:lnTo>
                  <a:lnTo>
                    <a:pt x="3816033" y="2010854"/>
                  </a:lnTo>
                  <a:lnTo>
                    <a:pt x="3815398" y="2019434"/>
                  </a:lnTo>
                  <a:lnTo>
                    <a:pt x="3814763" y="2025154"/>
                  </a:lnTo>
                  <a:lnTo>
                    <a:pt x="3813493" y="2030556"/>
                  </a:lnTo>
                  <a:lnTo>
                    <a:pt x="3811906" y="2036276"/>
                  </a:lnTo>
                  <a:lnTo>
                    <a:pt x="3810319" y="2041678"/>
                  </a:lnTo>
                  <a:lnTo>
                    <a:pt x="3808097" y="2046762"/>
                  </a:lnTo>
                  <a:lnTo>
                    <a:pt x="3805558" y="2052482"/>
                  </a:lnTo>
                  <a:lnTo>
                    <a:pt x="3803019" y="2057567"/>
                  </a:lnTo>
                  <a:lnTo>
                    <a:pt x="3799844" y="2062969"/>
                  </a:lnTo>
                  <a:lnTo>
                    <a:pt x="3796036" y="2068053"/>
                  </a:lnTo>
                  <a:lnTo>
                    <a:pt x="3792226" y="2073137"/>
                  </a:lnTo>
                  <a:lnTo>
                    <a:pt x="3788418" y="2078540"/>
                  </a:lnTo>
                  <a:lnTo>
                    <a:pt x="3783974" y="2083624"/>
                  </a:lnTo>
                  <a:lnTo>
                    <a:pt x="3779212" y="2088391"/>
                  </a:lnTo>
                  <a:lnTo>
                    <a:pt x="3774134" y="2093475"/>
                  </a:lnTo>
                  <a:lnTo>
                    <a:pt x="3768420" y="2098241"/>
                  </a:lnTo>
                  <a:lnTo>
                    <a:pt x="3763024" y="2103326"/>
                  </a:lnTo>
                  <a:lnTo>
                    <a:pt x="3750963" y="2112859"/>
                  </a:lnTo>
                  <a:lnTo>
                    <a:pt x="3737314" y="2121757"/>
                  </a:lnTo>
                  <a:lnTo>
                    <a:pt x="3722713" y="2130972"/>
                  </a:lnTo>
                  <a:lnTo>
                    <a:pt x="3707477" y="2139552"/>
                  </a:lnTo>
                  <a:lnTo>
                    <a:pt x="3690971" y="2147814"/>
                  </a:lnTo>
                  <a:lnTo>
                    <a:pt x="3673513" y="2156076"/>
                  </a:lnTo>
                  <a:lnTo>
                    <a:pt x="3655103" y="2163702"/>
                  </a:lnTo>
                  <a:lnTo>
                    <a:pt x="3635424" y="2171011"/>
                  </a:lnTo>
                  <a:lnTo>
                    <a:pt x="3615109" y="2178320"/>
                  </a:lnTo>
                  <a:lnTo>
                    <a:pt x="3593842" y="2184993"/>
                  </a:lnTo>
                  <a:lnTo>
                    <a:pt x="3571941" y="2191349"/>
                  </a:lnTo>
                  <a:lnTo>
                    <a:pt x="3549087" y="2197068"/>
                  </a:lnTo>
                  <a:lnTo>
                    <a:pt x="3525281" y="2202788"/>
                  </a:lnTo>
                  <a:lnTo>
                    <a:pt x="3501157" y="2207873"/>
                  </a:lnTo>
                  <a:lnTo>
                    <a:pt x="3476082" y="2212639"/>
                  </a:lnTo>
                  <a:lnTo>
                    <a:pt x="3450371" y="2217088"/>
                  </a:lnTo>
                  <a:lnTo>
                    <a:pt x="3424343" y="2220584"/>
                  </a:lnTo>
                  <a:lnTo>
                    <a:pt x="3397680" y="2224079"/>
                  </a:lnTo>
                  <a:lnTo>
                    <a:pt x="3370065" y="2226939"/>
                  </a:lnTo>
                  <a:lnTo>
                    <a:pt x="3341815" y="2229163"/>
                  </a:lnTo>
                  <a:lnTo>
                    <a:pt x="3313565" y="2231070"/>
                  </a:lnTo>
                  <a:lnTo>
                    <a:pt x="3284680" y="2232341"/>
                  </a:lnTo>
                  <a:lnTo>
                    <a:pt x="3255478" y="2233294"/>
                  </a:lnTo>
                  <a:lnTo>
                    <a:pt x="3225959" y="2233612"/>
                  </a:lnTo>
                  <a:lnTo>
                    <a:pt x="3195487" y="2233294"/>
                  </a:lnTo>
                  <a:lnTo>
                    <a:pt x="3165650" y="2232341"/>
                  </a:lnTo>
                  <a:lnTo>
                    <a:pt x="3136130" y="2231070"/>
                  </a:lnTo>
                  <a:lnTo>
                    <a:pt x="3106928" y="2229163"/>
                  </a:lnTo>
                  <a:lnTo>
                    <a:pt x="3078678" y="2226303"/>
                  </a:lnTo>
                  <a:lnTo>
                    <a:pt x="3050428" y="2223761"/>
                  </a:lnTo>
                  <a:lnTo>
                    <a:pt x="3022813" y="2220266"/>
                  </a:lnTo>
                  <a:lnTo>
                    <a:pt x="2996150" y="2216135"/>
                  </a:lnTo>
                  <a:lnTo>
                    <a:pt x="2970122" y="2211368"/>
                  </a:lnTo>
                  <a:lnTo>
                    <a:pt x="2944729" y="2206602"/>
                  </a:lnTo>
                  <a:lnTo>
                    <a:pt x="2919971" y="2201199"/>
                  </a:lnTo>
                  <a:lnTo>
                    <a:pt x="2895847" y="2195797"/>
                  </a:lnTo>
                  <a:lnTo>
                    <a:pt x="2872994" y="2189442"/>
                  </a:lnTo>
                  <a:lnTo>
                    <a:pt x="2850775" y="2182769"/>
                  </a:lnTo>
                  <a:lnTo>
                    <a:pt x="2829190" y="2175460"/>
                  </a:lnTo>
                  <a:lnTo>
                    <a:pt x="2808876" y="2168469"/>
                  </a:lnTo>
                  <a:lnTo>
                    <a:pt x="2789196" y="2160525"/>
                  </a:lnTo>
                  <a:lnTo>
                    <a:pt x="2770469" y="2152580"/>
                  </a:lnTo>
                  <a:lnTo>
                    <a:pt x="2753328" y="2144001"/>
                  </a:lnTo>
                  <a:lnTo>
                    <a:pt x="2736823" y="2135103"/>
                  </a:lnTo>
                  <a:lnTo>
                    <a:pt x="2721269" y="2126205"/>
                  </a:lnTo>
                  <a:lnTo>
                    <a:pt x="2706986" y="2116990"/>
                  </a:lnTo>
                  <a:lnTo>
                    <a:pt x="2693972" y="2107139"/>
                  </a:lnTo>
                  <a:lnTo>
                    <a:pt x="2688258" y="2102372"/>
                  </a:lnTo>
                  <a:lnTo>
                    <a:pt x="2682227" y="2097288"/>
                  </a:lnTo>
                  <a:lnTo>
                    <a:pt x="2676831" y="2092522"/>
                  </a:lnTo>
                  <a:lnTo>
                    <a:pt x="2671753" y="2087437"/>
                  </a:lnTo>
                  <a:lnTo>
                    <a:pt x="2666991" y="2082353"/>
                  </a:lnTo>
                  <a:lnTo>
                    <a:pt x="2662548" y="2076951"/>
                  </a:lnTo>
                  <a:lnTo>
                    <a:pt x="2658104" y="2071549"/>
                  </a:lnTo>
                  <a:lnTo>
                    <a:pt x="2654612" y="2066464"/>
                  </a:lnTo>
                  <a:lnTo>
                    <a:pt x="2651121" y="2061062"/>
                  </a:lnTo>
                  <a:lnTo>
                    <a:pt x="2647947" y="2055342"/>
                  </a:lnTo>
                  <a:lnTo>
                    <a:pt x="2645090" y="2050258"/>
                  </a:lnTo>
                  <a:lnTo>
                    <a:pt x="2642868" y="2044856"/>
                  </a:lnTo>
                  <a:lnTo>
                    <a:pt x="2640329" y="2039454"/>
                  </a:lnTo>
                  <a:lnTo>
                    <a:pt x="2638742" y="2033416"/>
                  </a:lnTo>
                  <a:lnTo>
                    <a:pt x="2637789" y="2027696"/>
                  </a:lnTo>
                  <a:lnTo>
                    <a:pt x="2636520" y="2022294"/>
                  </a:lnTo>
                  <a:lnTo>
                    <a:pt x="2636202" y="2016256"/>
                  </a:lnTo>
                  <a:lnTo>
                    <a:pt x="2635885" y="2010854"/>
                  </a:lnTo>
                  <a:lnTo>
                    <a:pt x="2635250" y="2010854"/>
                  </a:lnTo>
                  <a:lnTo>
                    <a:pt x="2635250" y="1862137"/>
                  </a:lnTo>
                  <a:close/>
                  <a:moveTo>
                    <a:pt x="3815353" y="1849331"/>
                  </a:moveTo>
                  <a:lnTo>
                    <a:pt x="3816061" y="1854393"/>
                  </a:lnTo>
                  <a:lnTo>
                    <a:pt x="3816350" y="1860279"/>
                  </a:lnTo>
                  <a:lnTo>
                    <a:pt x="3816061" y="1862137"/>
                  </a:lnTo>
                  <a:lnTo>
                    <a:pt x="3816061" y="1859040"/>
                  </a:lnTo>
                  <a:lnTo>
                    <a:pt x="3815773" y="1853154"/>
                  </a:lnTo>
                  <a:lnTo>
                    <a:pt x="3815353" y="1849331"/>
                  </a:lnTo>
                  <a:close/>
                  <a:moveTo>
                    <a:pt x="2636143" y="1848861"/>
                  </a:moveTo>
                  <a:lnTo>
                    <a:pt x="2635885" y="1853247"/>
                  </a:lnTo>
                  <a:lnTo>
                    <a:pt x="2635250" y="1859280"/>
                  </a:lnTo>
                  <a:lnTo>
                    <a:pt x="2635250" y="1854517"/>
                  </a:lnTo>
                  <a:lnTo>
                    <a:pt x="2636143" y="1848861"/>
                  </a:lnTo>
                  <a:close/>
                  <a:moveTo>
                    <a:pt x="3814618" y="1842622"/>
                  </a:moveTo>
                  <a:lnTo>
                    <a:pt x="3815195" y="1847888"/>
                  </a:lnTo>
                  <a:lnTo>
                    <a:pt x="3815353" y="1849331"/>
                  </a:lnTo>
                  <a:lnTo>
                    <a:pt x="3815195" y="1848198"/>
                  </a:lnTo>
                  <a:lnTo>
                    <a:pt x="3814618" y="1842622"/>
                  </a:lnTo>
                  <a:close/>
                  <a:moveTo>
                    <a:pt x="2638425" y="1836737"/>
                  </a:moveTo>
                  <a:lnTo>
                    <a:pt x="2636838" y="1842770"/>
                  </a:lnTo>
                  <a:lnTo>
                    <a:pt x="2636202" y="1848485"/>
                  </a:lnTo>
                  <a:lnTo>
                    <a:pt x="2636143" y="1848861"/>
                  </a:lnTo>
                  <a:lnTo>
                    <a:pt x="2636202" y="1847850"/>
                  </a:lnTo>
                  <a:lnTo>
                    <a:pt x="2636838" y="1842452"/>
                  </a:lnTo>
                  <a:lnTo>
                    <a:pt x="2638425" y="1836737"/>
                  </a:lnTo>
                  <a:close/>
                  <a:moveTo>
                    <a:pt x="3187700" y="1751012"/>
                  </a:moveTo>
                  <a:lnTo>
                    <a:pt x="3187700" y="1827212"/>
                  </a:lnTo>
                  <a:lnTo>
                    <a:pt x="3172031" y="1824063"/>
                  </a:lnTo>
                  <a:lnTo>
                    <a:pt x="3153163" y="1820285"/>
                  </a:lnTo>
                  <a:lnTo>
                    <a:pt x="3144209" y="1818396"/>
                  </a:lnTo>
                  <a:lnTo>
                    <a:pt x="3136535" y="1816191"/>
                  </a:lnTo>
                  <a:lnTo>
                    <a:pt x="3129179" y="1813987"/>
                  </a:lnTo>
                  <a:lnTo>
                    <a:pt x="3122144" y="1811153"/>
                  </a:lnTo>
                  <a:lnTo>
                    <a:pt x="3115749" y="1808005"/>
                  </a:lnTo>
                  <a:lnTo>
                    <a:pt x="3109673" y="1804541"/>
                  </a:lnTo>
                  <a:lnTo>
                    <a:pt x="3106475" y="1801707"/>
                  </a:lnTo>
                  <a:lnTo>
                    <a:pt x="3103917" y="1799503"/>
                  </a:lnTo>
                  <a:lnTo>
                    <a:pt x="3101998" y="1796669"/>
                  </a:lnTo>
                  <a:lnTo>
                    <a:pt x="3100399" y="1793835"/>
                  </a:lnTo>
                  <a:lnTo>
                    <a:pt x="3099120" y="1791001"/>
                  </a:lnTo>
                  <a:lnTo>
                    <a:pt x="3098800" y="1788167"/>
                  </a:lnTo>
                  <a:lnTo>
                    <a:pt x="3098800" y="1785334"/>
                  </a:lnTo>
                  <a:lnTo>
                    <a:pt x="3099120" y="1782500"/>
                  </a:lnTo>
                  <a:lnTo>
                    <a:pt x="3099759" y="1779351"/>
                  </a:lnTo>
                  <a:lnTo>
                    <a:pt x="3101358" y="1777147"/>
                  </a:lnTo>
                  <a:lnTo>
                    <a:pt x="3103597" y="1774313"/>
                  </a:lnTo>
                  <a:lnTo>
                    <a:pt x="3105835" y="1771794"/>
                  </a:lnTo>
                  <a:lnTo>
                    <a:pt x="3108713" y="1769275"/>
                  </a:lnTo>
                  <a:lnTo>
                    <a:pt x="3112231" y="1767386"/>
                  </a:lnTo>
                  <a:lnTo>
                    <a:pt x="3116068" y="1765182"/>
                  </a:lnTo>
                  <a:lnTo>
                    <a:pt x="3120545" y="1763607"/>
                  </a:lnTo>
                  <a:lnTo>
                    <a:pt x="3127581" y="1760773"/>
                  </a:lnTo>
                  <a:lnTo>
                    <a:pt x="3135255" y="1758884"/>
                  </a:lnTo>
                  <a:lnTo>
                    <a:pt x="3143250" y="1756680"/>
                  </a:lnTo>
                  <a:lnTo>
                    <a:pt x="3151564" y="1755106"/>
                  </a:lnTo>
                  <a:lnTo>
                    <a:pt x="3160199" y="1753531"/>
                  </a:lnTo>
                  <a:lnTo>
                    <a:pt x="3169472" y="1752587"/>
                  </a:lnTo>
                  <a:lnTo>
                    <a:pt x="3178426" y="1751642"/>
                  </a:lnTo>
                  <a:lnTo>
                    <a:pt x="3187700" y="1751012"/>
                  </a:lnTo>
                  <a:close/>
                  <a:moveTo>
                    <a:pt x="3203106" y="1692876"/>
                  </a:moveTo>
                  <a:lnTo>
                    <a:pt x="3200250" y="1693193"/>
                  </a:lnTo>
                  <a:lnTo>
                    <a:pt x="3197710" y="1693827"/>
                  </a:lnTo>
                  <a:lnTo>
                    <a:pt x="3194854" y="1694144"/>
                  </a:lnTo>
                  <a:lnTo>
                    <a:pt x="3192949" y="1694778"/>
                  </a:lnTo>
                  <a:lnTo>
                    <a:pt x="3191045" y="1696045"/>
                  </a:lnTo>
                  <a:lnTo>
                    <a:pt x="3189458" y="1697313"/>
                  </a:lnTo>
                  <a:lnTo>
                    <a:pt x="3188506" y="1698581"/>
                  </a:lnTo>
                  <a:lnTo>
                    <a:pt x="3188188" y="1699532"/>
                  </a:lnTo>
                  <a:lnTo>
                    <a:pt x="3188188" y="1720450"/>
                  </a:lnTo>
                  <a:lnTo>
                    <a:pt x="3171684" y="1721718"/>
                  </a:lnTo>
                  <a:lnTo>
                    <a:pt x="3155179" y="1723620"/>
                  </a:lnTo>
                  <a:lnTo>
                    <a:pt x="3139309" y="1726155"/>
                  </a:lnTo>
                  <a:lnTo>
                    <a:pt x="3123756" y="1728691"/>
                  </a:lnTo>
                  <a:lnTo>
                    <a:pt x="3108838" y="1731860"/>
                  </a:lnTo>
                  <a:lnTo>
                    <a:pt x="3095190" y="1735347"/>
                  </a:lnTo>
                  <a:lnTo>
                    <a:pt x="3081542" y="1739784"/>
                  </a:lnTo>
                  <a:lnTo>
                    <a:pt x="3069480" y="1744538"/>
                  </a:lnTo>
                  <a:lnTo>
                    <a:pt x="3061228" y="1748342"/>
                  </a:lnTo>
                  <a:lnTo>
                    <a:pt x="3053293" y="1752462"/>
                  </a:lnTo>
                  <a:lnTo>
                    <a:pt x="3046310" y="1756582"/>
                  </a:lnTo>
                  <a:lnTo>
                    <a:pt x="3040280" y="1761019"/>
                  </a:lnTo>
                  <a:lnTo>
                    <a:pt x="3034884" y="1765774"/>
                  </a:lnTo>
                  <a:lnTo>
                    <a:pt x="3030440" y="1770528"/>
                  </a:lnTo>
                  <a:lnTo>
                    <a:pt x="3026949" y="1775282"/>
                  </a:lnTo>
                  <a:lnTo>
                    <a:pt x="3024092" y="1780353"/>
                  </a:lnTo>
                  <a:lnTo>
                    <a:pt x="3022505" y="1785107"/>
                  </a:lnTo>
                  <a:lnTo>
                    <a:pt x="3021235" y="1790179"/>
                  </a:lnTo>
                  <a:lnTo>
                    <a:pt x="3021235" y="1794933"/>
                  </a:lnTo>
                  <a:lnTo>
                    <a:pt x="3022505" y="1800004"/>
                  </a:lnTo>
                  <a:lnTo>
                    <a:pt x="3024092" y="1805075"/>
                  </a:lnTo>
                  <a:lnTo>
                    <a:pt x="3026949" y="1809829"/>
                  </a:lnTo>
                  <a:lnTo>
                    <a:pt x="3030758" y="1814583"/>
                  </a:lnTo>
                  <a:lnTo>
                    <a:pt x="3035519" y="1819338"/>
                  </a:lnTo>
                  <a:lnTo>
                    <a:pt x="3040597" y="1823775"/>
                  </a:lnTo>
                  <a:lnTo>
                    <a:pt x="3046310" y="1827578"/>
                  </a:lnTo>
                  <a:lnTo>
                    <a:pt x="3052976" y="1831065"/>
                  </a:lnTo>
                  <a:lnTo>
                    <a:pt x="3059958" y="1835185"/>
                  </a:lnTo>
                  <a:lnTo>
                    <a:pt x="3067893" y="1838354"/>
                  </a:lnTo>
                  <a:lnTo>
                    <a:pt x="3076146" y="1841524"/>
                  </a:lnTo>
                  <a:lnTo>
                    <a:pt x="3084716" y="1844059"/>
                  </a:lnTo>
                  <a:lnTo>
                    <a:pt x="3094555" y="1846595"/>
                  </a:lnTo>
                  <a:lnTo>
                    <a:pt x="3130104" y="1853885"/>
                  </a:lnTo>
                  <a:lnTo>
                    <a:pt x="3188188" y="1865929"/>
                  </a:lnTo>
                  <a:lnTo>
                    <a:pt x="3188188" y="1956259"/>
                  </a:lnTo>
                  <a:lnTo>
                    <a:pt x="3173588" y="1954357"/>
                  </a:lnTo>
                  <a:lnTo>
                    <a:pt x="3159305" y="1952455"/>
                  </a:lnTo>
                  <a:lnTo>
                    <a:pt x="3152005" y="1951187"/>
                  </a:lnTo>
                  <a:lnTo>
                    <a:pt x="3144070" y="1949603"/>
                  </a:lnTo>
                  <a:lnTo>
                    <a:pt x="3127565" y="1945799"/>
                  </a:lnTo>
                  <a:lnTo>
                    <a:pt x="3111695" y="1941362"/>
                  </a:lnTo>
                  <a:lnTo>
                    <a:pt x="3098681" y="1936608"/>
                  </a:lnTo>
                  <a:lnTo>
                    <a:pt x="3095190" y="1935657"/>
                  </a:lnTo>
                  <a:lnTo>
                    <a:pt x="3091699" y="1934072"/>
                  </a:lnTo>
                  <a:lnTo>
                    <a:pt x="3088842" y="1932805"/>
                  </a:lnTo>
                  <a:lnTo>
                    <a:pt x="3088524" y="1932488"/>
                  </a:lnTo>
                  <a:lnTo>
                    <a:pt x="3084398" y="1929952"/>
                  </a:lnTo>
                  <a:lnTo>
                    <a:pt x="3082176" y="1928684"/>
                  </a:lnTo>
                  <a:lnTo>
                    <a:pt x="3079637" y="1927733"/>
                  </a:lnTo>
                  <a:lnTo>
                    <a:pt x="3077415" y="1926783"/>
                  </a:lnTo>
                  <a:lnTo>
                    <a:pt x="3074559" y="1926149"/>
                  </a:lnTo>
                  <a:lnTo>
                    <a:pt x="3068211" y="1925198"/>
                  </a:lnTo>
                  <a:lnTo>
                    <a:pt x="3061863" y="1924881"/>
                  </a:lnTo>
                  <a:lnTo>
                    <a:pt x="3055197" y="1925515"/>
                  </a:lnTo>
                  <a:lnTo>
                    <a:pt x="3048532" y="1926466"/>
                  </a:lnTo>
                  <a:lnTo>
                    <a:pt x="3042184" y="1928050"/>
                  </a:lnTo>
                  <a:lnTo>
                    <a:pt x="3035836" y="1929952"/>
                  </a:lnTo>
                  <a:lnTo>
                    <a:pt x="3030123" y="1932488"/>
                  </a:lnTo>
                  <a:lnTo>
                    <a:pt x="3025044" y="1934706"/>
                  </a:lnTo>
                  <a:lnTo>
                    <a:pt x="3020918" y="1937559"/>
                  </a:lnTo>
                  <a:lnTo>
                    <a:pt x="3017427" y="1940728"/>
                  </a:lnTo>
                  <a:lnTo>
                    <a:pt x="3016157" y="1941679"/>
                  </a:lnTo>
                  <a:lnTo>
                    <a:pt x="3015522" y="1943264"/>
                  </a:lnTo>
                  <a:lnTo>
                    <a:pt x="3015205" y="1944849"/>
                  </a:lnTo>
                  <a:lnTo>
                    <a:pt x="3015205" y="1946116"/>
                  </a:lnTo>
                  <a:lnTo>
                    <a:pt x="3015205" y="1947701"/>
                  </a:lnTo>
                  <a:lnTo>
                    <a:pt x="3015840" y="1948969"/>
                  </a:lnTo>
                  <a:lnTo>
                    <a:pt x="3017109" y="1950554"/>
                  </a:lnTo>
                  <a:lnTo>
                    <a:pt x="3018696" y="1951504"/>
                  </a:lnTo>
                  <a:lnTo>
                    <a:pt x="3025044" y="1955625"/>
                  </a:lnTo>
                  <a:lnTo>
                    <a:pt x="3032027" y="1959428"/>
                  </a:lnTo>
                  <a:lnTo>
                    <a:pt x="3039962" y="1962915"/>
                  </a:lnTo>
                  <a:lnTo>
                    <a:pt x="3048532" y="1966084"/>
                  </a:lnTo>
                  <a:lnTo>
                    <a:pt x="3057737" y="1969253"/>
                  </a:lnTo>
                  <a:lnTo>
                    <a:pt x="3067576" y="1972106"/>
                  </a:lnTo>
                  <a:lnTo>
                    <a:pt x="3077733" y="1974959"/>
                  </a:lnTo>
                  <a:lnTo>
                    <a:pt x="3088842" y="1977177"/>
                  </a:lnTo>
                  <a:lnTo>
                    <a:pt x="3100268" y="1979713"/>
                  </a:lnTo>
                  <a:lnTo>
                    <a:pt x="3111695" y="1981614"/>
                  </a:lnTo>
                  <a:lnTo>
                    <a:pt x="3123756" y="1983516"/>
                  </a:lnTo>
                  <a:lnTo>
                    <a:pt x="3136452" y="1985101"/>
                  </a:lnTo>
                  <a:lnTo>
                    <a:pt x="3149148" y="1986369"/>
                  </a:lnTo>
                  <a:lnTo>
                    <a:pt x="3162162" y="1987636"/>
                  </a:lnTo>
                  <a:lnTo>
                    <a:pt x="3188188" y="1989538"/>
                  </a:lnTo>
                  <a:lnTo>
                    <a:pt x="3188188" y="2009823"/>
                  </a:lnTo>
                  <a:lnTo>
                    <a:pt x="3188506" y="2011407"/>
                  </a:lnTo>
                  <a:lnTo>
                    <a:pt x="3189458" y="2012675"/>
                  </a:lnTo>
                  <a:lnTo>
                    <a:pt x="3191045" y="2013626"/>
                  </a:lnTo>
                  <a:lnTo>
                    <a:pt x="3192949" y="2014577"/>
                  </a:lnTo>
                  <a:lnTo>
                    <a:pt x="3194854" y="2015528"/>
                  </a:lnTo>
                  <a:lnTo>
                    <a:pt x="3197710" y="2015845"/>
                  </a:lnTo>
                  <a:lnTo>
                    <a:pt x="3200250" y="2016162"/>
                  </a:lnTo>
                  <a:lnTo>
                    <a:pt x="3203106" y="2016479"/>
                  </a:lnTo>
                  <a:lnTo>
                    <a:pt x="3254843" y="2016479"/>
                  </a:lnTo>
                  <a:lnTo>
                    <a:pt x="3258017" y="2016162"/>
                  </a:lnTo>
                  <a:lnTo>
                    <a:pt x="3260556" y="2015845"/>
                  </a:lnTo>
                  <a:lnTo>
                    <a:pt x="3263413" y="2015528"/>
                  </a:lnTo>
                  <a:lnTo>
                    <a:pt x="3265317" y="2014577"/>
                  </a:lnTo>
                  <a:lnTo>
                    <a:pt x="3267539" y="2013626"/>
                  </a:lnTo>
                  <a:lnTo>
                    <a:pt x="3269126" y="2012675"/>
                  </a:lnTo>
                  <a:lnTo>
                    <a:pt x="3269761" y="2011407"/>
                  </a:lnTo>
                  <a:lnTo>
                    <a:pt x="3270078" y="2009823"/>
                  </a:lnTo>
                  <a:lnTo>
                    <a:pt x="3270078" y="1988587"/>
                  </a:lnTo>
                  <a:lnTo>
                    <a:pt x="3286265" y="1987636"/>
                  </a:lnTo>
                  <a:lnTo>
                    <a:pt x="3302136" y="1986369"/>
                  </a:lnTo>
                  <a:lnTo>
                    <a:pt x="3317371" y="1984467"/>
                  </a:lnTo>
                  <a:lnTo>
                    <a:pt x="3331971" y="1981931"/>
                  </a:lnTo>
                  <a:lnTo>
                    <a:pt x="3345937" y="1979079"/>
                  </a:lnTo>
                  <a:lnTo>
                    <a:pt x="3358950" y="1976543"/>
                  </a:lnTo>
                  <a:lnTo>
                    <a:pt x="3370694" y="1973057"/>
                  </a:lnTo>
                  <a:lnTo>
                    <a:pt x="3381486" y="1968937"/>
                  </a:lnTo>
                  <a:lnTo>
                    <a:pt x="3390056" y="1965450"/>
                  </a:lnTo>
                  <a:lnTo>
                    <a:pt x="3398308" y="1961964"/>
                  </a:lnTo>
                  <a:lnTo>
                    <a:pt x="3405291" y="1957843"/>
                  </a:lnTo>
                  <a:lnTo>
                    <a:pt x="3411956" y="1953723"/>
                  </a:lnTo>
                  <a:lnTo>
                    <a:pt x="3417670" y="1949286"/>
                  </a:lnTo>
                  <a:lnTo>
                    <a:pt x="3422748" y="1944849"/>
                  </a:lnTo>
                  <a:lnTo>
                    <a:pt x="3427192" y="1940094"/>
                  </a:lnTo>
                  <a:lnTo>
                    <a:pt x="3430683" y="1935657"/>
                  </a:lnTo>
                  <a:lnTo>
                    <a:pt x="3433540" y="1930903"/>
                  </a:lnTo>
                  <a:lnTo>
                    <a:pt x="3435444" y="1926149"/>
                  </a:lnTo>
                  <a:lnTo>
                    <a:pt x="3436396" y="1921078"/>
                  </a:lnTo>
                  <a:lnTo>
                    <a:pt x="3437031" y="1916323"/>
                  </a:lnTo>
                  <a:lnTo>
                    <a:pt x="3436079" y="1910935"/>
                  </a:lnTo>
                  <a:lnTo>
                    <a:pt x="3434492" y="1905864"/>
                  </a:lnTo>
                  <a:lnTo>
                    <a:pt x="3432270" y="1901110"/>
                  </a:lnTo>
                  <a:lnTo>
                    <a:pt x="3429096" y="1896039"/>
                  </a:lnTo>
                  <a:lnTo>
                    <a:pt x="3426557" y="1893820"/>
                  </a:lnTo>
                  <a:lnTo>
                    <a:pt x="3424335" y="1890968"/>
                  </a:lnTo>
                  <a:lnTo>
                    <a:pt x="3418304" y="1886530"/>
                  </a:lnTo>
                  <a:lnTo>
                    <a:pt x="3411639" y="1882093"/>
                  </a:lnTo>
                  <a:lnTo>
                    <a:pt x="3404339" y="1877973"/>
                  </a:lnTo>
                  <a:lnTo>
                    <a:pt x="3395451" y="1874169"/>
                  </a:lnTo>
                  <a:lnTo>
                    <a:pt x="3385929" y="1870683"/>
                  </a:lnTo>
                  <a:lnTo>
                    <a:pt x="3375772" y="1866880"/>
                  </a:lnTo>
                  <a:lnTo>
                    <a:pt x="3365298" y="1863710"/>
                  </a:lnTo>
                  <a:lnTo>
                    <a:pt x="3354189" y="1860541"/>
                  </a:lnTo>
                  <a:lnTo>
                    <a:pt x="3342763" y="1858005"/>
                  </a:lnTo>
                  <a:lnTo>
                    <a:pt x="3318640" y="1852300"/>
                  </a:lnTo>
                  <a:lnTo>
                    <a:pt x="3294200" y="1847546"/>
                  </a:lnTo>
                  <a:lnTo>
                    <a:pt x="3270078" y="1843426"/>
                  </a:lnTo>
                  <a:lnTo>
                    <a:pt x="3270078" y="1752779"/>
                  </a:lnTo>
                  <a:lnTo>
                    <a:pt x="3291026" y="1755631"/>
                  </a:lnTo>
                  <a:lnTo>
                    <a:pt x="3298961" y="1756582"/>
                  </a:lnTo>
                  <a:lnTo>
                    <a:pt x="3306896" y="1758801"/>
                  </a:lnTo>
                  <a:lnTo>
                    <a:pt x="3323719" y="1762921"/>
                  </a:lnTo>
                  <a:lnTo>
                    <a:pt x="3339589" y="1767992"/>
                  </a:lnTo>
                  <a:lnTo>
                    <a:pt x="3352920" y="1772746"/>
                  </a:lnTo>
                  <a:lnTo>
                    <a:pt x="3360537" y="1775599"/>
                  </a:lnTo>
                  <a:lnTo>
                    <a:pt x="3363076" y="1777184"/>
                  </a:lnTo>
                  <a:lnTo>
                    <a:pt x="3367203" y="1779402"/>
                  </a:lnTo>
                  <a:lnTo>
                    <a:pt x="3369424" y="1780670"/>
                  </a:lnTo>
                  <a:lnTo>
                    <a:pt x="3371964" y="1781938"/>
                  </a:lnTo>
                  <a:lnTo>
                    <a:pt x="3374186" y="1783206"/>
                  </a:lnTo>
                  <a:lnTo>
                    <a:pt x="3377042" y="1783523"/>
                  </a:lnTo>
                  <a:lnTo>
                    <a:pt x="3383390" y="1784157"/>
                  </a:lnTo>
                  <a:lnTo>
                    <a:pt x="3389738" y="1784790"/>
                  </a:lnTo>
                  <a:lnTo>
                    <a:pt x="3396404" y="1784157"/>
                  </a:lnTo>
                  <a:lnTo>
                    <a:pt x="3403069" y="1783206"/>
                  </a:lnTo>
                  <a:lnTo>
                    <a:pt x="3409417" y="1781621"/>
                  </a:lnTo>
                  <a:lnTo>
                    <a:pt x="3415765" y="1779402"/>
                  </a:lnTo>
                  <a:lnTo>
                    <a:pt x="3421478" y="1777184"/>
                  </a:lnTo>
                  <a:lnTo>
                    <a:pt x="3426557" y="1774965"/>
                  </a:lnTo>
                  <a:lnTo>
                    <a:pt x="3430683" y="1772113"/>
                  </a:lnTo>
                  <a:lnTo>
                    <a:pt x="3434174" y="1769260"/>
                  </a:lnTo>
                  <a:lnTo>
                    <a:pt x="3435127" y="1767675"/>
                  </a:lnTo>
                  <a:lnTo>
                    <a:pt x="3436079" y="1766091"/>
                  </a:lnTo>
                  <a:lnTo>
                    <a:pt x="3436396" y="1765140"/>
                  </a:lnTo>
                  <a:lnTo>
                    <a:pt x="3436396" y="1763555"/>
                  </a:lnTo>
                  <a:lnTo>
                    <a:pt x="3436079" y="1761970"/>
                  </a:lnTo>
                  <a:lnTo>
                    <a:pt x="3435761" y="1760702"/>
                  </a:lnTo>
                  <a:lnTo>
                    <a:pt x="3434492" y="1759118"/>
                  </a:lnTo>
                  <a:lnTo>
                    <a:pt x="3432905" y="1757850"/>
                  </a:lnTo>
                  <a:lnTo>
                    <a:pt x="3428144" y="1754997"/>
                  </a:lnTo>
                  <a:lnTo>
                    <a:pt x="3423065" y="1752145"/>
                  </a:lnTo>
                  <a:lnTo>
                    <a:pt x="3417352" y="1749292"/>
                  </a:lnTo>
                  <a:lnTo>
                    <a:pt x="3410369" y="1746440"/>
                  </a:lnTo>
                  <a:lnTo>
                    <a:pt x="3403386" y="1743587"/>
                  </a:lnTo>
                  <a:lnTo>
                    <a:pt x="3396404" y="1741369"/>
                  </a:lnTo>
                  <a:lnTo>
                    <a:pt x="3380534" y="1736614"/>
                  </a:lnTo>
                  <a:lnTo>
                    <a:pt x="3363711" y="1732177"/>
                  </a:lnTo>
                  <a:lnTo>
                    <a:pt x="3346572" y="1728374"/>
                  </a:lnTo>
                  <a:lnTo>
                    <a:pt x="3329749" y="1725204"/>
                  </a:lnTo>
                  <a:lnTo>
                    <a:pt x="3313562" y="1723303"/>
                  </a:lnTo>
                  <a:lnTo>
                    <a:pt x="3292296" y="1720767"/>
                  </a:lnTo>
                  <a:lnTo>
                    <a:pt x="3270078" y="1719182"/>
                  </a:lnTo>
                  <a:lnTo>
                    <a:pt x="3270078" y="1699532"/>
                  </a:lnTo>
                  <a:lnTo>
                    <a:pt x="3269761" y="1698581"/>
                  </a:lnTo>
                  <a:lnTo>
                    <a:pt x="3269126" y="1697313"/>
                  </a:lnTo>
                  <a:lnTo>
                    <a:pt x="3267539" y="1696045"/>
                  </a:lnTo>
                  <a:lnTo>
                    <a:pt x="3265317" y="1694778"/>
                  </a:lnTo>
                  <a:lnTo>
                    <a:pt x="3263413" y="1694144"/>
                  </a:lnTo>
                  <a:lnTo>
                    <a:pt x="3260556" y="1693827"/>
                  </a:lnTo>
                  <a:lnTo>
                    <a:pt x="3258017" y="1693193"/>
                  </a:lnTo>
                  <a:lnTo>
                    <a:pt x="3254843" y="1692876"/>
                  </a:lnTo>
                  <a:lnTo>
                    <a:pt x="3203106" y="1692876"/>
                  </a:lnTo>
                  <a:close/>
                  <a:moveTo>
                    <a:pt x="3225959" y="1673225"/>
                  </a:moveTo>
                  <a:lnTo>
                    <a:pt x="3251986" y="1673542"/>
                  </a:lnTo>
                  <a:lnTo>
                    <a:pt x="3278013" y="1674493"/>
                  </a:lnTo>
                  <a:lnTo>
                    <a:pt x="3303722" y="1675444"/>
                  </a:lnTo>
                  <a:lnTo>
                    <a:pt x="3328480" y="1677028"/>
                  </a:lnTo>
                  <a:lnTo>
                    <a:pt x="3353237" y="1679247"/>
                  </a:lnTo>
                  <a:lnTo>
                    <a:pt x="3377360" y="1681466"/>
                  </a:lnTo>
                  <a:lnTo>
                    <a:pt x="3401165" y="1684318"/>
                  </a:lnTo>
                  <a:lnTo>
                    <a:pt x="3424335" y="1687805"/>
                  </a:lnTo>
                  <a:lnTo>
                    <a:pt x="3446870" y="1691291"/>
                  </a:lnTo>
                  <a:lnTo>
                    <a:pt x="3468771" y="1695411"/>
                  </a:lnTo>
                  <a:lnTo>
                    <a:pt x="3490037" y="1699532"/>
                  </a:lnTo>
                  <a:lnTo>
                    <a:pt x="3510668" y="1704286"/>
                  </a:lnTo>
                  <a:lnTo>
                    <a:pt x="3530664" y="1709357"/>
                  </a:lnTo>
                  <a:lnTo>
                    <a:pt x="3550026" y="1715062"/>
                  </a:lnTo>
                  <a:lnTo>
                    <a:pt x="3568752" y="1720450"/>
                  </a:lnTo>
                  <a:lnTo>
                    <a:pt x="3586527" y="1726789"/>
                  </a:lnTo>
                  <a:lnTo>
                    <a:pt x="3603349" y="1733128"/>
                  </a:lnTo>
                  <a:lnTo>
                    <a:pt x="3619219" y="1739467"/>
                  </a:lnTo>
                  <a:lnTo>
                    <a:pt x="3634454" y="1746440"/>
                  </a:lnTo>
                  <a:lnTo>
                    <a:pt x="3648738" y="1753413"/>
                  </a:lnTo>
                  <a:lnTo>
                    <a:pt x="3661751" y="1760702"/>
                  </a:lnTo>
                  <a:lnTo>
                    <a:pt x="3673812" y="1768626"/>
                  </a:lnTo>
                  <a:lnTo>
                    <a:pt x="3685239" y="1776550"/>
                  </a:lnTo>
                  <a:lnTo>
                    <a:pt x="3695713" y="1784157"/>
                  </a:lnTo>
                  <a:lnTo>
                    <a:pt x="3704600" y="1792397"/>
                  </a:lnTo>
                  <a:lnTo>
                    <a:pt x="3708726" y="1796834"/>
                  </a:lnTo>
                  <a:lnTo>
                    <a:pt x="3712535" y="1800955"/>
                  </a:lnTo>
                  <a:lnTo>
                    <a:pt x="3716027" y="1805075"/>
                  </a:lnTo>
                  <a:lnTo>
                    <a:pt x="3719518" y="1809512"/>
                  </a:lnTo>
                  <a:lnTo>
                    <a:pt x="3722375" y="1813950"/>
                  </a:lnTo>
                  <a:lnTo>
                    <a:pt x="3725231" y="1818704"/>
                  </a:lnTo>
                  <a:lnTo>
                    <a:pt x="3727453" y="1822824"/>
                  </a:lnTo>
                  <a:lnTo>
                    <a:pt x="3729357" y="1827261"/>
                  </a:lnTo>
                  <a:lnTo>
                    <a:pt x="3731579" y="1832015"/>
                  </a:lnTo>
                  <a:lnTo>
                    <a:pt x="3733166" y="1836136"/>
                  </a:lnTo>
                  <a:lnTo>
                    <a:pt x="3733801" y="1840890"/>
                  </a:lnTo>
                  <a:lnTo>
                    <a:pt x="3735071" y="1845644"/>
                  </a:lnTo>
                  <a:lnTo>
                    <a:pt x="3735388" y="1850081"/>
                  </a:lnTo>
                  <a:lnTo>
                    <a:pt x="3735388" y="1854836"/>
                  </a:lnTo>
                  <a:lnTo>
                    <a:pt x="3735388" y="1859590"/>
                  </a:lnTo>
                  <a:lnTo>
                    <a:pt x="3735071" y="1864344"/>
                  </a:lnTo>
                  <a:lnTo>
                    <a:pt x="3733801" y="1869098"/>
                  </a:lnTo>
                  <a:lnTo>
                    <a:pt x="3733166" y="1873219"/>
                  </a:lnTo>
                  <a:lnTo>
                    <a:pt x="3731579" y="1877973"/>
                  </a:lnTo>
                  <a:lnTo>
                    <a:pt x="3729357" y="1882727"/>
                  </a:lnTo>
                  <a:lnTo>
                    <a:pt x="3727453" y="1887164"/>
                  </a:lnTo>
                  <a:lnTo>
                    <a:pt x="3725231" y="1891285"/>
                  </a:lnTo>
                  <a:lnTo>
                    <a:pt x="3722375" y="1895722"/>
                  </a:lnTo>
                  <a:lnTo>
                    <a:pt x="3719518" y="1900476"/>
                  </a:lnTo>
                  <a:lnTo>
                    <a:pt x="3716027" y="1904913"/>
                  </a:lnTo>
                  <a:lnTo>
                    <a:pt x="3712535" y="1908717"/>
                  </a:lnTo>
                  <a:lnTo>
                    <a:pt x="3708726" y="1913154"/>
                  </a:lnTo>
                  <a:lnTo>
                    <a:pt x="3704600" y="1917274"/>
                  </a:lnTo>
                  <a:lnTo>
                    <a:pt x="3695713" y="1925515"/>
                  </a:lnTo>
                  <a:lnTo>
                    <a:pt x="3685239" y="1933438"/>
                  </a:lnTo>
                  <a:lnTo>
                    <a:pt x="3673812" y="1941362"/>
                  </a:lnTo>
                  <a:lnTo>
                    <a:pt x="3661751" y="1948969"/>
                  </a:lnTo>
                  <a:lnTo>
                    <a:pt x="3648738" y="1956259"/>
                  </a:lnTo>
                  <a:lnTo>
                    <a:pt x="3634454" y="1963548"/>
                  </a:lnTo>
                  <a:lnTo>
                    <a:pt x="3619219" y="1970521"/>
                  </a:lnTo>
                  <a:lnTo>
                    <a:pt x="3603349" y="1976860"/>
                  </a:lnTo>
                  <a:lnTo>
                    <a:pt x="3586527" y="1983199"/>
                  </a:lnTo>
                  <a:lnTo>
                    <a:pt x="3568752" y="1989538"/>
                  </a:lnTo>
                  <a:lnTo>
                    <a:pt x="3550026" y="1994926"/>
                  </a:lnTo>
                  <a:lnTo>
                    <a:pt x="3530664" y="2000631"/>
                  </a:lnTo>
                  <a:lnTo>
                    <a:pt x="3510668" y="2005702"/>
                  </a:lnTo>
                  <a:lnTo>
                    <a:pt x="3490037" y="2010457"/>
                  </a:lnTo>
                  <a:lnTo>
                    <a:pt x="3468771" y="2014577"/>
                  </a:lnTo>
                  <a:lnTo>
                    <a:pt x="3446870" y="2018697"/>
                  </a:lnTo>
                  <a:lnTo>
                    <a:pt x="3424335" y="2022184"/>
                  </a:lnTo>
                  <a:lnTo>
                    <a:pt x="3401165" y="2025670"/>
                  </a:lnTo>
                  <a:lnTo>
                    <a:pt x="3377360" y="2028523"/>
                  </a:lnTo>
                  <a:lnTo>
                    <a:pt x="3353237" y="2030741"/>
                  </a:lnTo>
                  <a:lnTo>
                    <a:pt x="3328480" y="2032643"/>
                  </a:lnTo>
                  <a:lnTo>
                    <a:pt x="3303722" y="2034228"/>
                  </a:lnTo>
                  <a:lnTo>
                    <a:pt x="3278013" y="2035495"/>
                  </a:lnTo>
                  <a:lnTo>
                    <a:pt x="3251986" y="2036446"/>
                  </a:lnTo>
                  <a:lnTo>
                    <a:pt x="3225959" y="2036763"/>
                  </a:lnTo>
                  <a:lnTo>
                    <a:pt x="3199615" y="2036446"/>
                  </a:lnTo>
                  <a:lnTo>
                    <a:pt x="3173905" y="2035495"/>
                  </a:lnTo>
                  <a:lnTo>
                    <a:pt x="3148196" y="2034228"/>
                  </a:lnTo>
                  <a:lnTo>
                    <a:pt x="3123121" y="2032643"/>
                  </a:lnTo>
                  <a:lnTo>
                    <a:pt x="3098681" y="2030741"/>
                  </a:lnTo>
                  <a:lnTo>
                    <a:pt x="3074241" y="2028523"/>
                  </a:lnTo>
                  <a:lnTo>
                    <a:pt x="3050436" y="2025670"/>
                  </a:lnTo>
                  <a:lnTo>
                    <a:pt x="3027584" y="2022184"/>
                  </a:lnTo>
                  <a:lnTo>
                    <a:pt x="3004731" y="2018697"/>
                  </a:lnTo>
                  <a:lnTo>
                    <a:pt x="2983147" y="2014577"/>
                  </a:lnTo>
                  <a:lnTo>
                    <a:pt x="2961564" y="2010457"/>
                  </a:lnTo>
                  <a:lnTo>
                    <a:pt x="2940933" y="2005702"/>
                  </a:lnTo>
                  <a:lnTo>
                    <a:pt x="2920937" y="2000631"/>
                  </a:lnTo>
                  <a:lnTo>
                    <a:pt x="2901575" y="1994926"/>
                  </a:lnTo>
                  <a:lnTo>
                    <a:pt x="2883483" y="1989538"/>
                  </a:lnTo>
                  <a:lnTo>
                    <a:pt x="2865709" y="1983199"/>
                  </a:lnTo>
                  <a:lnTo>
                    <a:pt x="2848569" y="1976860"/>
                  </a:lnTo>
                  <a:lnTo>
                    <a:pt x="2832382" y="1970521"/>
                  </a:lnTo>
                  <a:lnTo>
                    <a:pt x="2817464" y="1963548"/>
                  </a:lnTo>
                  <a:lnTo>
                    <a:pt x="2803181" y="1956259"/>
                  </a:lnTo>
                  <a:lnTo>
                    <a:pt x="2789850" y="1948969"/>
                  </a:lnTo>
                  <a:lnTo>
                    <a:pt x="2777789" y="1941362"/>
                  </a:lnTo>
                  <a:lnTo>
                    <a:pt x="2766362" y="1933438"/>
                  </a:lnTo>
                  <a:lnTo>
                    <a:pt x="2755888" y="1925515"/>
                  </a:lnTo>
                  <a:lnTo>
                    <a:pt x="2747001" y="1917274"/>
                  </a:lnTo>
                  <a:lnTo>
                    <a:pt x="2742875" y="1913154"/>
                  </a:lnTo>
                  <a:lnTo>
                    <a:pt x="2739066" y="1908717"/>
                  </a:lnTo>
                  <a:lnTo>
                    <a:pt x="2735574" y="1904913"/>
                  </a:lnTo>
                  <a:lnTo>
                    <a:pt x="2732400" y="1900476"/>
                  </a:lnTo>
                  <a:lnTo>
                    <a:pt x="2729226" y="1895722"/>
                  </a:lnTo>
                  <a:lnTo>
                    <a:pt x="2726370" y="1891285"/>
                  </a:lnTo>
                  <a:lnTo>
                    <a:pt x="2724148" y="1887164"/>
                  </a:lnTo>
                  <a:lnTo>
                    <a:pt x="2722244" y="1882727"/>
                  </a:lnTo>
                  <a:lnTo>
                    <a:pt x="2720022" y="1877973"/>
                  </a:lnTo>
                  <a:lnTo>
                    <a:pt x="2718435" y="1873219"/>
                  </a:lnTo>
                  <a:lnTo>
                    <a:pt x="2717800" y="1869098"/>
                  </a:lnTo>
                  <a:lnTo>
                    <a:pt x="2716530" y="1864344"/>
                  </a:lnTo>
                  <a:lnTo>
                    <a:pt x="2716213" y="1859590"/>
                  </a:lnTo>
                  <a:lnTo>
                    <a:pt x="2716213" y="1854836"/>
                  </a:lnTo>
                  <a:lnTo>
                    <a:pt x="2716213" y="1850081"/>
                  </a:lnTo>
                  <a:lnTo>
                    <a:pt x="2716530" y="1845644"/>
                  </a:lnTo>
                  <a:lnTo>
                    <a:pt x="2717800" y="1840890"/>
                  </a:lnTo>
                  <a:lnTo>
                    <a:pt x="2718435" y="1836136"/>
                  </a:lnTo>
                  <a:lnTo>
                    <a:pt x="2720022" y="1832015"/>
                  </a:lnTo>
                  <a:lnTo>
                    <a:pt x="2722244" y="1827261"/>
                  </a:lnTo>
                  <a:lnTo>
                    <a:pt x="2724148" y="1822824"/>
                  </a:lnTo>
                  <a:lnTo>
                    <a:pt x="2726370" y="1818704"/>
                  </a:lnTo>
                  <a:lnTo>
                    <a:pt x="2729226" y="1813950"/>
                  </a:lnTo>
                  <a:lnTo>
                    <a:pt x="2732400" y="1809512"/>
                  </a:lnTo>
                  <a:lnTo>
                    <a:pt x="2735574" y="1805075"/>
                  </a:lnTo>
                  <a:lnTo>
                    <a:pt x="2739066" y="1800955"/>
                  </a:lnTo>
                  <a:lnTo>
                    <a:pt x="2742875" y="1796834"/>
                  </a:lnTo>
                  <a:lnTo>
                    <a:pt x="2747001" y="1792397"/>
                  </a:lnTo>
                  <a:lnTo>
                    <a:pt x="2755888" y="1784157"/>
                  </a:lnTo>
                  <a:lnTo>
                    <a:pt x="2766362" y="1776550"/>
                  </a:lnTo>
                  <a:lnTo>
                    <a:pt x="2777789" y="1768626"/>
                  </a:lnTo>
                  <a:lnTo>
                    <a:pt x="2789850" y="1760702"/>
                  </a:lnTo>
                  <a:lnTo>
                    <a:pt x="2803181" y="1753413"/>
                  </a:lnTo>
                  <a:lnTo>
                    <a:pt x="2817464" y="1746440"/>
                  </a:lnTo>
                  <a:lnTo>
                    <a:pt x="2832382" y="1739467"/>
                  </a:lnTo>
                  <a:lnTo>
                    <a:pt x="2848569" y="1733128"/>
                  </a:lnTo>
                  <a:lnTo>
                    <a:pt x="2865709" y="1726789"/>
                  </a:lnTo>
                  <a:lnTo>
                    <a:pt x="2883483" y="1720450"/>
                  </a:lnTo>
                  <a:lnTo>
                    <a:pt x="2901575" y="1715062"/>
                  </a:lnTo>
                  <a:lnTo>
                    <a:pt x="2920937" y="1709357"/>
                  </a:lnTo>
                  <a:lnTo>
                    <a:pt x="2940933" y="1704286"/>
                  </a:lnTo>
                  <a:lnTo>
                    <a:pt x="2961564" y="1699532"/>
                  </a:lnTo>
                  <a:lnTo>
                    <a:pt x="2983147" y="1695411"/>
                  </a:lnTo>
                  <a:lnTo>
                    <a:pt x="3004731" y="1691291"/>
                  </a:lnTo>
                  <a:lnTo>
                    <a:pt x="3027584" y="1687805"/>
                  </a:lnTo>
                  <a:lnTo>
                    <a:pt x="3050436" y="1684318"/>
                  </a:lnTo>
                  <a:lnTo>
                    <a:pt x="3074241" y="1681466"/>
                  </a:lnTo>
                  <a:lnTo>
                    <a:pt x="3098681" y="1679247"/>
                  </a:lnTo>
                  <a:lnTo>
                    <a:pt x="3123121" y="1677028"/>
                  </a:lnTo>
                  <a:lnTo>
                    <a:pt x="3148196" y="1675444"/>
                  </a:lnTo>
                  <a:lnTo>
                    <a:pt x="3173905" y="1674493"/>
                  </a:lnTo>
                  <a:lnTo>
                    <a:pt x="3199615" y="1673542"/>
                  </a:lnTo>
                  <a:lnTo>
                    <a:pt x="3225959" y="1673225"/>
                  </a:lnTo>
                  <a:close/>
                  <a:moveTo>
                    <a:pt x="3454389" y="0"/>
                  </a:moveTo>
                  <a:lnTo>
                    <a:pt x="3461374" y="0"/>
                  </a:lnTo>
                  <a:lnTo>
                    <a:pt x="3468995" y="635"/>
                  </a:lnTo>
                  <a:lnTo>
                    <a:pt x="3475981" y="1587"/>
                  </a:lnTo>
                  <a:lnTo>
                    <a:pt x="3482966" y="3174"/>
                  </a:lnTo>
                  <a:lnTo>
                    <a:pt x="3490270" y="5079"/>
                  </a:lnTo>
                  <a:lnTo>
                    <a:pt x="3497255" y="7300"/>
                  </a:lnTo>
                  <a:lnTo>
                    <a:pt x="3503923" y="9839"/>
                  </a:lnTo>
                  <a:lnTo>
                    <a:pt x="3510591" y="13013"/>
                  </a:lnTo>
                  <a:lnTo>
                    <a:pt x="3517259" y="16505"/>
                  </a:lnTo>
                  <a:lnTo>
                    <a:pt x="3523610" y="20314"/>
                  </a:lnTo>
                  <a:lnTo>
                    <a:pt x="3529643" y="24757"/>
                  </a:lnTo>
                  <a:lnTo>
                    <a:pt x="3535676" y="29518"/>
                  </a:lnTo>
                  <a:lnTo>
                    <a:pt x="3541074" y="34596"/>
                  </a:lnTo>
                  <a:lnTo>
                    <a:pt x="3546472" y="39992"/>
                  </a:lnTo>
                  <a:lnTo>
                    <a:pt x="3551235" y="45705"/>
                  </a:lnTo>
                  <a:lnTo>
                    <a:pt x="3555998" y="51418"/>
                  </a:lnTo>
                  <a:lnTo>
                    <a:pt x="3560443" y="57766"/>
                  </a:lnTo>
                  <a:lnTo>
                    <a:pt x="3564254" y="64113"/>
                  </a:lnTo>
                  <a:lnTo>
                    <a:pt x="3567746" y="70779"/>
                  </a:lnTo>
                  <a:lnTo>
                    <a:pt x="3570922" y="77444"/>
                  </a:lnTo>
                  <a:lnTo>
                    <a:pt x="3573462" y="84109"/>
                  </a:lnTo>
                  <a:lnTo>
                    <a:pt x="3575684" y="91410"/>
                  </a:lnTo>
                  <a:lnTo>
                    <a:pt x="3577590" y="98709"/>
                  </a:lnTo>
                  <a:lnTo>
                    <a:pt x="3579177" y="106009"/>
                  </a:lnTo>
                  <a:lnTo>
                    <a:pt x="3580448" y="113309"/>
                  </a:lnTo>
                  <a:lnTo>
                    <a:pt x="3580765" y="120927"/>
                  </a:lnTo>
                  <a:lnTo>
                    <a:pt x="3581400" y="128544"/>
                  </a:lnTo>
                  <a:lnTo>
                    <a:pt x="3580765" y="136162"/>
                  </a:lnTo>
                  <a:lnTo>
                    <a:pt x="3530913" y="1012801"/>
                  </a:lnTo>
                  <a:lnTo>
                    <a:pt x="3529960" y="1019149"/>
                  </a:lnTo>
                  <a:lnTo>
                    <a:pt x="3529326" y="1025814"/>
                  </a:lnTo>
                  <a:lnTo>
                    <a:pt x="3528055" y="1032162"/>
                  </a:lnTo>
                  <a:lnTo>
                    <a:pt x="3526785" y="1038510"/>
                  </a:lnTo>
                  <a:lnTo>
                    <a:pt x="3524880" y="1044541"/>
                  </a:lnTo>
                  <a:lnTo>
                    <a:pt x="3522975" y="1050254"/>
                  </a:lnTo>
                  <a:lnTo>
                    <a:pt x="3520434" y="1056284"/>
                  </a:lnTo>
                  <a:lnTo>
                    <a:pt x="3518212" y="1062315"/>
                  </a:lnTo>
                  <a:lnTo>
                    <a:pt x="3515354" y="1067710"/>
                  </a:lnTo>
                  <a:lnTo>
                    <a:pt x="3512179" y="1072789"/>
                  </a:lnTo>
                  <a:lnTo>
                    <a:pt x="3508686" y="1077867"/>
                  </a:lnTo>
                  <a:lnTo>
                    <a:pt x="3505193" y="1083263"/>
                  </a:lnTo>
                  <a:lnTo>
                    <a:pt x="3501700" y="1087706"/>
                  </a:lnTo>
                  <a:lnTo>
                    <a:pt x="3497572" y="1092467"/>
                  </a:lnTo>
                  <a:lnTo>
                    <a:pt x="3493445" y="1096910"/>
                  </a:lnTo>
                  <a:lnTo>
                    <a:pt x="3488999" y="1101354"/>
                  </a:lnTo>
                  <a:lnTo>
                    <a:pt x="3484554" y="1105163"/>
                  </a:lnTo>
                  <a:lnTo>
                    <a:pt x="3479791" y="1108654"/>
                  </a:lnTo>
                  <a:lnTo>
                    <a:pt x="3474710" y="1112463"/>
                  </a:lnTo>
                  <a:lnTo>
                    <a:pt x="3469630" y="1115319"/>
                  </a:lnTo>
                  <a:lnTo>
                    <a:pt x="3464550" y="1118493"/>
                  </a:lnTo>
                  <a:lnTo>
                    <a:pt x="3459152" y="1121350"/>
                  </a:lnTo>
                  <a:lnTo>
                    <a:pt x="3453436" y="1123889"/>
                  </a:lnTo>
                  <a:lnTo>
                    <a:pt x="3448038" y="1126111"/>
                  </a:lnTo>
                  <a:lnTo>
                    <a:pt x="3442005" y="1128015"/>
                  </a:lnTo>
                  <a:lnTo>
                    <a:pt x="3435972" y="1129602"/>
                  </a:lnTo>
                  <a:lnTo>
                    <a:pt x="3430256" y="1130871"/>
                  </a:lnTo>
                  <a:lnTo>
                    <a:pt x="3423906" y="1132141"/>
                  </a:lnTo>
                  <a:lnTo>
                    <a:pt x="3417873" y="1132776"/>
                  </a:lnTo>
                  <a:lnTo>
                    <a:pt x="3411522" y="1133093"/>
                  </a:lnTo>
                  <a:lnTo>
                    <a:pt x="3405490" y="1133093"/>
                  </a:lnTo>
                  <a:lnTo>
                    <a:pt x="3398504" y="1132776"/>
                  </a:lnTo>
                  <a:lnTo>
                    <a:pt x="3392471" y="1132458"/>
                  </a:lnTo>
                  <a:lnTo>
                    <a:pt x="3386120" y="1131189"/>
                  </a:lnTo>
                  <a:lnTo>
                    <a:pt x="3379770" y="1129919"/>
                  </a:lnTo>
                  <a:lnTo>
                    <a:pt x="3373736" y="1128332"/>
                  </a:lnTo>
                  <a:lnTo>
                    <a:pt x="3368021" y="1126745"/>
                  </a:lnTo>
                  <a:lnTo>
                    <a:pt x="3361988" y="1124524"/>
                  </a:lnTo>
                  <a:lnTo>
                    <a:pt x="3356590" y="1122302"/>
                  </a:lnTo>
                  <a:lnTo>
                    <a:pt x="3350874" y="1119763"/>
                  </a:lnTo>
                  <a:lnTo>
                    <a:pt x="3345476" y="1116589"/>
                  </a:lnTo>
                  <a:lnTo>
                    <a:pt x="3340396" y="1113415"/>
                  </a:lnTo>
                  <a:lnTo>
                    <a:pt x="3334998" y="1109924"/>
                  </a:lnTo>
                  <a:lnTo>
                    <a:pt x="3330553" y="1106432"/>
                  </a:lnTo>
                  <a:lnTo>
                    <a:pt x="3325790" y="1102306"/>
                  </a:lnTo>
                  <a:lnTo>
                    <a:pt x="3321344" y="1098497"/>
                  </a:lnTo>
                  <a:lnTo>
                    <a:pt x="3316899" y="1094054"/>
                  </a:lnTo>
                  <a:lnTo>
                    <a:pt x="3312771" y="1089293"/>
                  </a:lnTo>
                  <a:lnTo>
                    <a:pt x="3308961" y="1084849"/>
                  </a:lnTo>
                  <a:lnTo>
                    <a:pt x="3305150" y="1080089"/>
                  </a:lnTo>
                  <a:lnTo>
                    <a:pt x="3301975" y="1074693"/>
                  </a:lnTo>
                  <a:lnTo>
                    <a:pt x="3298482" y="1069615"/>
                  </a:lnTo>
                  <a:lnTo>
                    <a:pt x="3295625" y="1064219"/>
                  </a:lnTo>
                  <a:lnTo>
                    <a:pt x="3293084" y="1058823"/>
                  </a:lnTo>
                  <a:lnTo>
                    <a:pt x="3290544" y="1053110"/>
                  </a:lnTo>
                  <a:lnTo>
                    <a:pt x="3288639" y="1047397"/>
                  </a:lnTo>
                  <a:lnTo>
                    <a:pt x="3286734" y="1041367"/>
                  </a:lnTo>
                  <a:lnTo>
                    <a:pt x="3285146" y="1035019"/>
                  </a:lnTo>
                  <a:lnTo>
                    <a:pt x="3283558" y="1028988"/>
                  </a:lnTo>
                  <a:lnTo>
                    <a:pt x="3282606" y="1022640"/>
                  </a:lnTo>
                  <a:lnTo>
                    <a:pt x="3281971" y="1015975"/>
                  </a:lnTo>
                  <a:lnTo>
                    <a:pt x="3281654" y="1009627"/>
                  </a:lnTo>
                  <a:lnTo>
                    <a:pt x="3281018" y="1003597"/>
                  </a:lnTo>
                  <a:lnTo>
                    <a:pt x="3281654" y="996614"/>
                  </a:lnTo>
                  <a:lnTo>
                    <a:pt x="3306103" y="573529"/>
                  </a:lnTo>
                  <a:lnTo>
                    <a:pt x="3299118" y="568768"/>
                  </a:lnTo>
                  <a:lnTo>
                    <a:pt x="2057582" y="2162081"/>
                  </a:lnTo>
                  <a:lnTo>
                    <a:pt x="2052502" y="2168112"/>
                  </a:lnTo>
                  <a:lnTo>
                    <a:pt x="2047422" y="2173825"/>
                  </a:lnTo>
                  <a:lnTo>
                    <a:pt x="2042024" y="2178903"/>
                  </a:lnTo>
                  <a:lnTo>
                    <a:pt x="2036626" y="2183981"/>
                  </a:lnTo>
                  <a:lnTo>
                    <a:pt x="2030592" y="2188742"/>
                  </a:lnTo>
                  <a:lnTo>
                    <a:pt x="2024877" y="2193186"/>
                  </a:lnTo>
                  <a:lnTo>
                    <a:pt x="2018844" y="2197629"/>
                  </a:lnTo>
                  <a:lnTo>
                    <a:pt x="2012493" y="2201121"/>
                  </a:lnTo>
                  <a:lnTo>
                    <a:pt x="2006143" y="2204612"/>
                  </a:lnTo>
                  <a:lnTo>
                    <a:pt x="1999475" y="2207786"/>
                  </a:lnTo>
                  <a:lnTo>
                    <a:pt x="1992807" y="2210642"/>
                  </a:lnTo>
                  <a:lnTo>
                    <a:pt x="1986139" y="2213182"/>
                  </a:lnTo>
                  <a:lnTo>
                    <a:pt x="1979470" y="2215403"/>
                  </a:lnTo>
                  <a:lnTo>
                    <a:pt x="1972485" y="2217308"/>
                  </a:lnTo>
                  <a:lnTo>
                    <a:pt x="1965499" y="2218577"/>
                  </a:lnTo>
                  <a:lnTo>
                    <a:pt x="1958514" y="2219529"/>
                  </a:lnTo>
                  <a:lnTo>
                    <a:pt x="1951528" y="2220482"/>
                  </a:lnTo>
                  <a:lnTo>
                    <a:pt x="1944225" y="2221116"/>
                  </a:lnTo>
                  <a:lnTo>
                    <a:pt x="1937239" y="2221116"/>
                  </a:lnTo>
                  <a:lnTo>
                    <a:pt x="1929619" y="2221116"/>
                  </a:lnTo>
                  <a:lnTo>
                    <a:pt x="1922633" y="2220482"/>
                  </a:lnTo>
                  <a:lnTo>
                    <a:pt x="1915647" y="2219529"/>
                  </a:lnTo>
                  <a:lnTo>
                    <a:pt x="1908344" y="2218577"/>
                  </a:lnTo>
                  <a:lnTo>
                    <a:pt x="1901358" y="2216990"/>
                  </a:lnTo>
                  <a:lnTo>
                    <a:pt x="1894690" y="2214769"/>
                  </a:lnTo>
                  <a:lnTo>
                    <a:pt x="1887387" y="2212547"/>
                  </a:lnTo>
                  <a:lnTo>
                    <a:pt x="1880402" y="2210008"/>
                  </a:lnTo>
                  <a:lnTo>
                    <a:pt x="1873734" y="2207151"/>
                  </a:lnTo>
                  <a:lnTo>
                    <a:pt x="1867066" y="2203977"/>
                  </a:lnTo>
                  <a:lnTo>
                    <a:pt x="1860715" y="2199851"/>
                  </a:lnTo>
                  <a:lnTo>
                    <a:pt x="1854047" y="2196042"/>
                  </a:lnTo>
                  <a:lnTo>
                    <a:pt x="1847696" y="2191599"/>
                  </a:lnTo>
                  <a:lnTo>
                    <a:pt x="1229469" y="1731062"/>
                  </a:lnTo>
                  <a:lnTo>
                    <a:pt x="271487" y="2768937"/>
                  </a:lnTo>
                  <a:lnTo>
                    <a:pt x="266406" y="2774967"/>
                  </a:lnTo>
                  <a:lnTo>
                    <a:pt x="260691" y="2780680"/>
                  </a:lnTo>
                  <a:lnTo>
                    <a:pt x="254975" y="2785759"/>
                  </a:lnTo>
                  <a:lnTo>
                    <a:pt x="248942" y="2791154"/>
                  </a:lnTo>
                  <a:lnTo>
                    <a:pt x="242592" y="2795915"/>
                  </a:lnTo>
                  <a:lnTo>
                    <a:pt x="236241" y="2800041"/>
                  </a:lnTo>
                  <a:lnTo>
                    <a:pt x="230208" y="2804167"/>
                  </a:lnTo>
                  <a:lnTo>
                    <a:pt x="223223" y="2807659"/>
                  </a:lnTo>
                  <a:lnTo>
                    <a:pt x="216554" y="2810833"/>
                  </a:lnTo>
                  <a:lnTo>
                    <a:pt x="209886" y="2814007"/>
                  </a:lnTo>
                  <a:lnTo>
                    <a:pt x="202901" y="2816228"/>
                  </a:lnTo>
                  <a:lnTo>
                    <a:pt x="195915" y="2818767"/>
                  </a:lnTo>
                  <a:lnTo>
                    <a:pt x="188612" y="2820354"/>
                  </a:lnTo>
                  <a:lnTo>
                    <a:pt x="181309" y="2821941"/>
                  </a:lnTo>
                  <a:lnTo>
                    <a:pt x="174006" y="2822894"/>
                  </a:lnTo>
                  <a:lnTo>
                    <a:pt x="166703" y="2823846"/>
                  </a:lnTo>
                  <a:lnTo>
                    <a:pt x="159082" y="2824163"/>
                  </a:lnTo>
                  <a:lnTo>
                    <a:pt x="152096" y="2824163"/>
                  </a:lnTo>
                  <a:lnTo>
                    <a:pt x="144476" y="2823846"/>
                  </a:lnTo>
                  <a:lnTo>
                    <a:pt x="136855" y="2823528"/>
                  </a:lnTo>
                  <a:lnTo>
                    <a:pt x="129552" y="2822259"/>
                  </a:lnTo>
                  <a:lnTo>
                    <a:pt x="122249" y="2820672"/>
                  </a:lnTo>
                  <a:lnTo>
                    <a:pt x="114945" y="2819085"/>
                  </a:lnTo>
                  <a:lnTo>
                    <a:pt x="107642" y="2816546"/>
                  </a:lnTo>
                  <a:lnTo>
                    <a:pt x="100657" y="2814324"/>
                  </a:lnTo>
                  <a:lnTo>
                    <a:pt x="93671" y="2811467"/>
                  </a:lnTo>
                  <a:lnTo>
                    <a:pt x="87003" y="2807976"/>
                  </a:lnTo>
                  <a:lnTo>
                    <a:pt x="80335" y="2804485"/>
                  </a:lnTo>
                  <a:lnTo>
                    <a:pt x="73349" y="2800359"/>
                  </a:lnTo>
                  <a:lnTo>
                    <a:pt x="66681" y="2796233"/>
                  </a:lnTo>
                  <a:lnTo>
                    <a:pt x="60331" y="2791472"/>
                  </a:lnTo>
                  <a:lnTo>
                    <a:pt x="54298" y="2785759"/>
                  </a:lnTo>
                  <a:lnTo>
                    <a:pt x="48265" y="2780680"/>
                  </a:lnTo>
                  <a:lnTo>
                    <a:pt x="42867" y="2774967"/>
                  </a:lnTo>
                  <a:lnTo>
                    <a:pt x="37469" y="2768937"/>
                  </a:lnTo>
                  <a:lnTo>
                    <a:pt x="32388" y="2762906"/>
                  </a:lnTo>
                  <a:lnTo>
                    <a:pt x="28260" y="2756876"/>
                  </a:lnTo>
                  <a:lnTo>
                    <a:pt x="23815" y="2749893"/>
                  </a:lnTo>
                  <a:lnTo>
                    <a:pt x="19687" y="2743228"/>
                  </a:lnTo>
                  <a:lnTo>
                    <a:pt x="16194" y="2736563"/>
                  </a:lnTo>
                  <a:lnTo>
                    <a:pt x="13019" y="2729580"/>
                  </a:lnTo>
                  <a:lnTo>
                    <a:pt x="10479" y="2722280"/>
                  </a:lnTo>
                  <a:lnTo>
                    <a:pt x="7938" y="2715297"/>
                  </a:lnTo>
                  <a:lnTo>
                    <a:pt x="5716" y="2708315"/>
                  </a:lnTo>
                  <a:lnTo>
                    <a:pt x="3811" y="2700697"/>
                  </a:lnTo>
                  <a:lnTo>
                    <a:pt x="2540" y="2693080"/>
                  </a:lnTo>
                  <a:lnTo>
                    <a:pt x="1270" y="2685780"/>
                  </a:lnTo>
                  <a:lnTo>
                    <a:pt x="635" y="2678162"/>
                  </a:lnTo>
                  <a:lnTo>
                    <a:pt x="0" y="2670228"/>
                  </a:lnTo>
                  <a:lnTo>
                    <a:pt x="0" y="2662927"/>
                  </a:lnTo>
                  <a:lnTo>
                    <a:pt x="0" y="2655310"/>
                  </a:lnTo>
                  <a:lnTo>
                    <a:pt x="953" y="2648010"/>
                  </a:lnTo>
                  <a:lnTo>
                    <a:pt x="1588" y="2640075"/>
                  </a:lnTo>
                  <a:lnTo>
                    <a:pt x="3176" y="2632458"/>
                  </a:lnTo>
                  <a:lnTo>
                    <a:pt x="4763" y="2625158"/>
                  </a:lnTo>
                  <a:lnTo>
                    <a:pt x="6668" y="2617858"/>
                  </a:lnTo>
                  <a:lnTo>
                    <a:pt x="9526" y="2610558"/>
                  </a:lnTo>
                  <a:lnTo>
                    <a:pt x="12384" y="2603258"/>
                  </a:lnTo>
                  <a:lnTo>
                    <a:pt x="15559" y="2596275"/>
                  </a:lnTo>
                  <a:lnTo>
                    <a:pt x="19052" y="2588975"/>
                  </a:lnTo>
                  <a:lnTo>
                    <a:pt x="22545" y="2582310"/>
                  </a:lnTo>
                  <a:lnTo>
                    <a:pt x="26990" y="2575644"/>
                  </a:lnTo>
                  <a:lnTo>
                    <a:pt x="31753" y="2569297"/>
                  </a:lnTo>
                  <a:lnTo>
                    <a:pt x="36516" y="2562631"/>
                  </a:lnTo>
                  <a:lnTo>
                    <a:pt x="1086264" y="1414621"/>
                  </a:lnTo>
                  <a:lnTo>
                    <a:pt x="1091027" y="1408908"/>
                  </a:lnTo>
                  <a:lnTo>
                    <a:pt x="1096742" y="1403829"/>
                  </a:lnTo>
                  <a:lnTo>
                    <a:pt x="1101823" y="1398751"/>
                  </a:lnTo>
                  <a:lnTo>
                    <a:pt x="1107221" y="1393990"/>
                  </a:lnTo>
                  <a:lnTo>
                    <a:pt x="1113254" y="1389229"/>
                  </a:lnTo>
                  <a:lnTo>
                    <a:pt x="1119287" y="1385103"/>
                  </a:lnTo>
                  <a:lnTo>
                    <a:pt x="1125002" y="1381295"/>
                  </a:lnTo>
                  <a:lnTo>
                    <a:pt x="1131353" y="1377803"/>
                  </a:lnTo>
                  <a:lnTo>
                    <a:pt x="1137703" y="1374629"/>
                  </a:lnTo>
                  <a:lnTo>
                    <a:pt x="1144054" y="1371455"/>
                  </a:lnTo>
                  <a:lnTo>
                    <a:pt x="1150722" y="1368599"/>
                  </a:lnTo>
                  <a:lnTo>
                    <a:pt x="1157390" y="1366694"/>
                  </a:lnTo>
                  <a:lnTo>
                    <a:pt x="1164058" y="1364790"/>
                  </a:lnTo>
                  <a:lnTo>
                    <a:pt x="1170726" y="1362568"/>
                  </a:lnTo>
                  <a:lnTo>
                    <a:pt x="1177394" y="1361616"/>
                  </a:lnTo>
                  <a:lnTo>
                    <a:pt x="1184698" y="1360347"/>
                  </a:lnTo>
                  <a:lnTo>
                    <a:pt x="1191683" y="1360029"/>
                  </a:lnTo>
                  <a:lnTo>
                    <a:pt x="1198351" y="1359712"/>
                  </a:lnTo>
                  <a:lnTo>
                    <a:pt x="1205654" y="1359077"/>
                  </a:lnTo>
                  <a:lnTo>
                    <a:pt x="1212640" y="1359712"/>
                  </a:lnTo>
                  <a:lnTo>
                    <a:pt x="1219626" y="1360347"/>
                  </a:lnTo>
                  <a:lnTo>
                    <a:pt x="1226294" y="1361299"/>
                  </a:lnTo>
                  <a:lnTo>
                    <a:pt x="1233597" y="1362251"/>
                  </a:lnTo>
                  <a:lnTo>
                    <a:pt x="1240582" y="1363838"/>
                  </a:lnTo>
                  <a:lnTo>
                    <a:pt x="1247251" y="1365742"/>
                  </a:lnTo>
                  <a:lnTo>
                    <a:pt x="1253919" y="1368281"/>
                  </a:lnTo>
                  <a:lnTo>
                    <a:pt x="1260904" y="1371138"/>
                  </a:lnTo>
                  <a:lnTo>
                    <a:pt x="1267572" y="1373677"/>
                  </a:lnTo>
                  <a:lnTo>
                    <a:pt x="1274240" y="1376851"/>
                  </a:lnTo>
                  <a:lnTo>
                    <a:pt x="1280591" y="1380977"/>
                  </a:lnTo>
                  <a:lnTo>
                    <a:pt x="1286942" y="1384786"/>
                  </a:lnTo>
                  <a:lnTo>
                    <a:pt x="1292975" y="1389229"/>
                  </a:lnTo>
                  <a:lnTo>
                    <a:pt x="1907709" y="1846910"/>
                  </a:lnTo>
                  <a:lnTo>
                    <a:pt x="3043507" y="389124"/>
                  </a:lnTo>
                  <a:lnTo>
                    <a:pt x="3023186" y="374841"/>
                  </a:lnTo>
                  <a:lnTo>
                    <a:pt x="2660568" y="470377"/>
                  </a:lnTo>
                  <a:lnTo>
                    <a:pt x="2654853" y="471646"/>
                  </a:lnTo>
                  <a:lnTo>
                    <a:pt x="2648502" y="472598"/>
                  </a:lnTo>
                  <a:lnTo>
                    <a:pt x="2642152" y="473551"/>
                  </a:lnTo>
                  <a:lnTo>
                    <a:pt x="2635801" y="473868"/>
                  </a:lnTo>
                  <a:lnTo>
                    <a:pt x="2629450" y="474185"/>
                  </a:lnTo>
                  <a:lnTo>
                    <a:pt x="2623418" y="473868"/>
                  </a:lnTo>
                  <a:lnTo>
                    <a:pt x="2617384" y="473551"/>
                  </a:lnTo>
                  <a:lnTo>
                    <a:pt x="2611352" y="472598"/>
                  </a:lnTo>
                  <a:lnTo>
                    <a:pt x="2605318" y="471964"/>
                  </a:lnTo>
                  <a:lnTo>
                    <a:pt x="2599603" y="470377"/>
                  </a:lnTo>
                  <a:lnTo>
                    <a:pt x="2593570" y="468790"/>
                  </a:lnTo>
                  <a:lnTo>
                    <a:pt x="2587537" y="466885"/>
                  </a:lnTo>
                  <a:lnTo>
                    <a:pt x="2582139" y="464346"/>
                  </a:lnTo>
                  <a:lnTo>
                    <a:pt x="2576741" y="462124"/>
                  </a:lnTo>
                  <a:lnTo>
                    <a:pt x="2571660" y="459268"/>
                  </a:lnTo>
                  <a:lnTo>
                    <a:pt x="2565945" y="456094"/>
                  </a:lnTo>
                  <a:lnTo>
                    <a:pt x="2560864" y="452920"/>
                  </a:lnTo>
                  <a:lnTo>
                    <a:pt x="2556102" y="449429"/>
                  </a:lnTo>
                  <a:lnTo>
                    <a:pt x="2551339" y="445937"/>
                  </a:lnTo>
                  <a:lnTo>
                    <a:pt x="2546576" y="441811"/>
                  </a:lnTo>
                  <a:lnTo>
                    <a:pt x="2542448" y="437685"/>
                  </a:lnTo>
                  <a:lnTo>
                    <a:pt x="2538002" y="433242"/>
                  </a:lnTo>
                  <a:lnTo>
                    <a:pt x="2533875" y="428481"/>
                  </a:lnTo>
                  <a:lnTo>
                    <a:pt x="2530064" y="423402"/>
                  </a:lnTo>
                  <a:lnTo>
                    <a:pt x="2526572" y="418324"/>
                  </a:lnTo>
                  <a:lnTo>
                    <a:pt x="2523396" y="413246"/>
                  </a:lnTo>
                  <a:lnTo>
                    <a:pt x="2520221" y="407533"/>
                  </a:lnTo>
                  <a:lnTo>
                    <a:pt x="2517363" y="402137"/>
                  </a:lnTo>
                  <a:lnTo>
                    <a:pt x="2514823" y="396107"/>
                  </a:lnTo>
                  <a:lnTo>
                    <a:pt x="2512283" y="390394"/>
                  </a:lnTo>
                  <a:lnTo>
                    <a:pt x="2510378" y="384046"/>
                  </a:lnTo>
                  <a:lnTo>
                    <a:pt x="2508472" y="377698"/>
                  </a:lnTo>
                  <a:lnTo>
                    <a:pt x="2507202" y="371350"/>
                  </a:lnTo>
                  <a:lnTo>
                    <a:pt x="2505932" y="364685"/>
                  </a:lnTo>
                  <a:lnTo>
                    <a:pt x="2505297" y="358337"/>
                  </a:lnTo>
                  <a:lnTo>
                    <a:pt x="2504980" y="351989"/>
                  </a:lnTo>
                  <a:lnTo>
                    <a:pt x="2504344" y="345641"/>
                  </a:lnTo>
                  <a:lnTo>
                    <a:pt x="2504344" y="339293"/>
                  </a:lnTo>
                  <a:lnTo>
                    <a:pt x="2505297" y="332946"/>
                  </a:lnTo>
                  <a:lnTo>
                    <a:pt x="2505615" y="326915"/>
                  </a:lnTo>
                  <a:lnTo>
                    <a:pt x="2506885" y="320567"/>
                  </a:lnTo>
                  <a:lnTo>
                    <a:pt x="2508155" y="314537"/>
                  </a:lnTo>
                  <a:lnTo>
                    <a:pt x="2509425" y="308506"/>
                  </a:lnTo>
                  <a:lnTo>
                    <a:pt x="2511648" y="302793"/>
                  </a:lnTo>
                  <a:lnTo>
                    <a:pt x="2513870" y="296763"/>
                  </a:lnTo>
                  <a:lnTo>
                    <a:pt x="2516410" y="291367"/>
                  </a:lnTo>
                  <a:lnTo>
                    <a:pt x="2518633" y="285654"/>
                  </a:lnTo>
                  <a:lnTo>
                    <a:pt x="2521808" y="280576"/>
                  </a:lnTo>
                  <a:lnTo>
                    <a:pt x="2524984" y="275180"/>
                  </a:lnTo>
                  <a:lnTo>
                    <a:pt x="2528159" y="270102"/>
                  </a:lnTo>
                  <a:lnTo>
                    <a:pt x="2531970" y="265341"/>
                  </a:lnTo>
                  <a:lnTo>
                    <a:pt x="2535462" y="260580"/>
                  </a:lnTo>
                  <a:lnTo>
                    <a:pt x="2539908" y="256136"/>
                  </a:lnTo>
                  <a:lnTo>
                    <a:pt x="2544353" y="251693"/>
                  </a:lnTo>
                  <a:lnTo>
                    <a:pt x="2548481" y="247567"/>
                  </a:lnTo>
                  <a:lnTo>
                    <a:pt x="2553244" y="243441"/>
                  </a:lnTo>
                  <a:lnTo>
                    <a:pt x="2558642" y="239949"/>
                  </a:lnTo>
                  <a:lnTo>
                    <a:pt x="2563722" y="236458"/>
                  </a:lnTo>
                  <a:lnTo>
                    <a:pt x="2568803" y="233284"/>
                  </a:lnTo>
                  <a:lnTo>
                    <a:pt x="2574201" y="230428"/>
                  </a:lnTo>
                  <a:lnTo>
                    <a:pt x="2579916" y="227889"/>
                  </a:lnTo>
                  <a:lnTo>
                    <a:pt x="2585632" y="225349"/>
                  </a:lnTo>
                  <a:lnTo>
                    <a:pt x="2591982" y="223445"/>
                  </a:lnTo>
                  <a:lnTo>
                    <a:pt x="2598015" y="221541"/>
                  </a:lnTo>
                  <a:lnTo>
                    <a:pt x="3425176" y="4126"/>
                  </a:lnTo>
                  <a:lnTo>
                    <a:pt x="3432162" y="2222"/>
                  </a:lnTo>
                  <a:lnTo>
                    <a:pt x="3439782" y="952"/>
                  </a:lnTo>
                  <a:lnTo>
                    <a:pt x="3446768" y="318"/>
                  </a:lnTo>
                  <a:lnTo>
                    <a:pt x="3454389" y="0"/>
                  </a:lnTo>
                  <a:close/>
                </a:path>
              </a:pathLst>
            </a:custGeom>
            <a:solidFill>
              <a:srgbClr val="45BBCE"/>
            </a:solidFill>
            <a:ln>
              <a:noFill/>
            </a:ln>
            <a:extLst/>
          </p:spPr>
          <p:txBody>
            <a:bodyPr anchor="ctr">
              <a:scene3d>
                <a:camera prst="orthographicFront"/>
                <a:lightRig rig="threePt" dir="t"/>
              </a:scene3d>
              <a:sp3d contourW="12700">
                <a:contourClr>
                  <a:srgbClr val="FFFFFF"/>
                </a:contourClr>
              </a:sp3d>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endParaRPr>
            </a:p>
          </p:txBody>
        </p:sp>
      </p:grpSp>
      <p:pic>
        <p:nvPicPr>
          <p:cNvPr id="54" name="5000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3549082" y="-876680"/>
            <a:ext cx="487363" cy="487363"/>
          </a:xfrm>
          <a:prstGeom prst="rect">
            <a:avLst/>
          </a:prstGeom>
        </p:spPr>
      </p:pic>
    </p:spTree>
    <p:extLst>
      <p:ext uri="{BB962C8B-B14F-4D97-AF65-F5344CB8AC3E}">
        <p14:creationId xmlns:p14="http://schemas.microsoft.com/office/powerpoint/2010/main" val="2699278977"/>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stCondLst>
                                    <p:cond delay="0"/>
                                  </p:stCondLst>
                                  <p:childTnLst>
                                    <p:set>
                                      <p:cBhvr>
                                        <p:cTn id="10" dur="1" fill="hold">
                                          <p:stCondLst>
                                            <p:cond delay="0"/>
                                          </p:stCondLst>
                                        </p:cTn>
                                        <p:tgtEl>
                                          <p:spTgt spid="15363"/>
                                        </p:tgtEl>
                                        <p:attrNameLst>
                                          <p:attrName>style.visibility</p:attrName>
                                        </p:attrNameLst>
                                      </p:cBhvr>
                                      <p:to>
                                        <p:strVal val="visible"/>
                                      </p:to>
                                    </p:set>
                                    <p:anim calcmode="lin" valueType="num">
                                      <p:cBhvr additive="base">
                                        <p:cTn id="11" dur="500" fill="hold"/>
                                        <p:tgtEl>
                                          <p:spTgt spid="15363"/>
                                        </p:tgtEl>
                                        <p:attrNameLst>
                                          <p:attrName>ppt_x</p:attrName>
                                        </p:attrNameLst>
                                      </p:cBhvr>
                                      <p:tavLst>
                                        <p:tav tm="0">
                                          <p:val>
                                            <p:strVal val="#ppt_x"/>
                                          </p:val>
                                        </p:tav>
                                        <p:tav tm="100000">
                                          <p:val>
                                            <p:strVal val="#ppt_x"/>
                                          </p:val>
                                        </p:tav>
                                      </p:tavLst>
                                    </p:anim>
                                    <p:anim calcmode="lin" valueType="num">
                                      <p:cBhvr additive="base">
                                        <p:cTn id="12" dur="500" fill="hold"/>
                                        <p:tgtEl>
                                          <p:spTgt spid="15363"/>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364"/>
                                        </p:tgtEl>
                                        <p:attrNameLst>
                                          <p:attrName>style.visibility</p:attrName>
                                        </p:attrNameLst>
                                      </p:cBhvr>
                                      <p:to>
                                        <p:strVal val="visible"/>
                                      </p:to>
                                    </p:set>
                                    <p:anim calcmode="lin" valueType="num">
                                      <p:cBhvr additive="base">
                                        <p:cTn id="15" dur="500" fill="hold"/>
                                        <p:tgtEl>
                                          <p:spTgt spid="15364"/>
                                        </p:tgtEl>
                                        <p:attrNameLst>
                                          <p:attrName>ppt_x</p:attrName>
                                        </p:attrNameLst>
                                      </p:cBhvr>
                                      <p:tavLst>
                                        <p:tav tm="0">
                                          <p:val>
                                            <p:strVal val="#ppt_x"/>
                                          </p:val>
                                        </p:tav>
                                        <p:tav tm="100000">
                                          <p:val>
                                            <p:strVal val="#ppt_x"/>
                                          </p:val>
                                        </p:tav>
                                      </p:tavLst>
                                    </p:anim>
                                    <p:anim calcmode="lin" valueType="num">
                                      <p:cBhvr additive="base">
                                        <p:cTn id="16" dur="500" fill="hold"/>
                                        <p:tgtEl>
                                          <p:spTgt spid="15364"/>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15366"/>
                                        </p:tgtEl>
                                        <p:attrNameLst>
                                          <p:attrName>style.visibility</p:attrName>
                                        </p:attrNameLst>
                                      </p:cBhvr>
                                      <p:to>
                                        <p:strVal val="visible"/>
                                      </p:to>
                                    </p:set>
                                    <p:animEffect transition="in" filter="wipe(down)">
                                      <p:cBhvr>
                                        <p:cTn id="20" dur="500"/>
                                        <p:tgtEl>
                                          <p:spTgt spid="15366"/>
                                        </p:tgtEl>
                                      </p:cBhvr>
                                    </p:animEffect>
                                  </p:childTnLst>
                                </p:cTn>
                              </p:par>
                            </p:childTnLst>
                          </p:cTn>
                        </p:par>
                        <p:par>
                          <p:cTn id="21" fill="hold">
                            <p:stCondLst>
                              <p:cond delay="1000"/>
                            </p:stCondLst>
                            <p:childTnLst>
                              <p:par>
                                <p:cTn id="22" presetID="53" presetClass="entr" presetSubtype="16" fill="hold" grpId="0" nodeType="afterEffect">
                                  <p:stCondLst>
                                    <p:cond delay="0"/>
                                  </p:stCondLst>
                                  <p:childTnLst>
                                    <p:set>
                                      <p:cBhvr>
                                        <p:cTn id="23" dur="1" fill="hold">
                                          <p:stCondLst>
                                            <p:cond delay="0"/>
                                          </p:stCondLst>
                                        </p:cTn>
                                        <p:tgtEl>
                                          <p:spTgt spid="15373"/>
                                        </p:tgtEl>
                                        <p:attrNameLst>
                                          <p:attrName>style.visibility</p:attrName>
                                        </p:attrNameLst>
                                      </p:cBhvr>
                                      <p:to>
                                        <p:strVal val="visible"/>
                                      </p:to>
                                    </p:set>
                                    <p:anim calcmode="lin" valueType="num">
                                      <p:cBhvr>
                                        <p:cTn id="24" dur="500" fill="hold"/>
                                        <p:tgtEl>
                                          <p:spTgt spid="15373"/>
                                        </p:tgtEl>
                                        <p:attrNameLst>
                                          <p:attrName>ppt_w</p:attrName>
                                        </p:attrNameLst>
                                      </p:cBhvr>
                                      <p:tavLst>
                                        <p:tav tm="0">
                                          <p:val>
                                            <p:fltVal val="0"/>
                                          </p:val>
                                        </p:tav>
                                        <p:tav tm="100000">
                                          <p:val>
                                            <p:strVal val="#ppt_w"/>
                                          </p:val>
                                        </p:tav>
                                      </p:tavLst>
                                    </p:anim>
                                    <p:anim calcmode="lin" valueType="num">
                                      <p:cBhvr>
                                        <p:cTn id="25" dur="500" fill="hold"/>
                                        <p:tgtEl>
                                          <p:spTgt spid="15373"/>
                                        </p:tgtEl>
                                        <p:attrNameLst>
                                          <p:attrName>ppt_h</p:attrName>
                                        </p:attrNameLst>
                                      </p:cBhvr>
                                      <p:tavLst>
                                        <p:tav tm="0">
                                          <p:val>
                                            <p:fltVal val="0"/>
                                          </p:val>
                                        </p:tav>
                                        <p:tav tm="100000">
                                          <p:val>
                                            <p:strVal val="#ppt_h"/>
                                          </p:val>
                                        </p:tav>
                                      </p:tavLst>
                                    </p:anim>
                                    <p:animEffect transition="in" filter="fade">
                                      <p:cBhvr>
                                        <p:cTn id="26" dur="500"/>
                                        <p:tgtEl>
                                          <p:spTgt spid="15373"/>
                                        </p:tgtEl>
                                      </p:cBhvr>
                                    </p:animEffect>
                                  </p:childTnLst>
                                </p:cTn>
                              </p:par>
                            </p:childTnLst>
                          </p:cTn>
                        </p:par>
                        <p:par>
                          <p:cTn id="27" fill="hold">
                            <p:stCondLst>
                              <p:cond delay="1500"/>
                            </p:stCondLst>
                            <p:childTnLst>
                              <p:par>
                                <p:cTn id="28" presetID="2" presetClass="entr" presetSubtype="2" fill="hold" grpId="0" nodeType="afterEffect">
                                  <p:stCondLst>
                                    <p:cond delay="0"/>
                                  </p:stCondLst>
                                  <p:iterate type="lt">
                                    <p:tmPct val="10000"/>
                                  </p:iterate>
                                  <p:childTnLst>
                                    <p:set>
                                      <p:cBhvr>
                                        <p:cTn id="29" dur="1" fill="hold">
                                          <p:stCondLst>
                                            <p:cond delay="0"/>
                                          </p:stCondLst>
                                        </p:cTn>
                                        <p:tgtEl>
                                          <p:spTgt spid="15374"/>
                                        </p:tgtEl>
                                        <p:attrNameLst>
                                          <p:attrName>style.visibility</p:attrName>
                                        </p:attrNameLst>
                                      </p:cBhvr>
                                      <p:to>
                                        <p:strVal val="visible"/>
                                      </p:to>
                                    </p:set>
                                    <p:anim calcmode="lin" valueType="num">
                                      <p:cBhvr additive="base">
                                        <p:cTn id="30" dur="500" fill="hold"/>
                                        <p:tgtEl>
                                          <p:spTgt spid="15374"/>
                                        </p:tgtEl>
                                        <p:attrNameLst>
                                          <p:attrName>ppt_x</p:attrName>
                                        </p:attrNameLst>
                                      </p:cBhvr>
                                      <p:tavLst>
                                        <p:tav tm="0">
                                          <p:val>
                                            <p:strVal val="1+#ppt_w/2"/>
                                          </p:val>
                                        </p:tav>
                                        <p:tav tm="100000">
                                          <p:val>
                                            <p:strVal val="#ppt_x"/>
                                          </p:val>
                                        </p:tav>
                                      </p:tavLst>
                                    </p:anim>
                                    <p:anim calcmode="lin" valueType="num">
                                      <p:cBhvr additive="base">
                                        <p:cTn id="31" dur="500" fill="hold"/>
                                        <p:tgtEl>
                                          <p:spTgt spid="15374"/>
                                        </p:tgtEl>
                                        <p:attrNameLst>
                                          <p:attrName>ppt_y</p:attrName>
                                        </p:attrNameLst>
                                      </p:cBhvr>
                                      <p:tavLst>
                                        <p:tav tm="0">
                                          <p:val>
                                            <p:strVal val="#ppt_y"/>
                                          </p:val>
                                        </p:tav>
                                        <p:tav tm="100000">
                                          <p:val>
                                            <p:strVal val="#ppt_y"/>
                                          </p:val>
                                        </p:tav>
                                      </p:tavLst>
                                    </p:anim>
                                  </p:childTnLst>
                                </p:cTn>
                              </p:par>
                            </p:childTnLst>
                          </p:cTn>
                        </p:par>
                        <p:par>
                          <p:cTn id="32" fill="hold">
                            <p:stCondLst>
                              <p:cond delay="2550"/>
                            </p:stCondLst>
                            <p:childTnLst>
                              <p:par>
                                <p:cTn id="33" presetID="56" presetClass="entr" presetSubtype="0" fill="hold" grpId="0" nodeType="afterEffect">
                                  <p:stCondLst>
                                    <p:cond delay="0"/>
                                  </p:stCondLst>
                                  <p:iterate type="lt">
                                    <p:tmPct val="10000"/>
                                  </p:iterate>
                                  <p:childTnLst>
                                    <p:set>
                                      <p:cBhvr>
                                        <p:cTn id="34" dur="1" fill="hold">
                                          <p:stCondLst>
                                            <p:cond delay="0"/>
                                          </p:stCondLst>
                                        </p:cTn>
                                        <p:tgtEl>
                                          <p:spTgt spid="15375"/>
                                        </p:tgtEl>
                                        <p:attrNameLst>
                                          <p:attrName>style.visibility</p:attrName>
                                        </p:attrNameLst>
                                      </p:cBhvr>
                                      <p:to>
                                        <p:strVal val="visible"/>
                                      </p:to>
                                    </p:set>
                                    <p:anim by="(-#ppt_w*2)" calcmode="lin" valueType="num">
                                      <p:cBhvr rctx="PPT">
                                        <p:cTn id="35" dur="500" autoRev="1" fill="hold">
                                          <p:stCondLst>
                                            <p:cond delay="0"/>
                                          </p:stCondLst>
                                        </p:cTn>
                                        <p:tgtEl>
                                          <p:spTgt spid="15375"/>
                                        </p:tgtEl>
                                        <p:attrNameLst>
                                          <p:attrName>ppt_w</p:attrName>
                                        </p:attrNameLst>
                                      </p:cBhvr>
                                    </p:anim>
                                    <p:anim by="(#ppt_w*0.50)" calcmode="lin" valueType="num">
                                      <p:cBhvr>
                                        <p:cTn id="36" dur="500" decel="50000" autoRev="1" fill="hold">
                                          <p:stCondLst>
                                            <p:cond delay="0"/>
                                          </p:stCondLst>
                                        </p:cTn>
                                        <p:tgtEl>
                                          <p:spTgt spid="15375"/>
                                        </p:tgtEl>
                                        <p:attrNameLst>
                                          <p:attrName>ppt_x</p:attrName>
                                        </p:attrNameLst>
                                      </p:cBhvr>
                                    </p:anim>
                                    <p:anim from="(-#ppt_h/2)" to="(#ppt_y)" calcmode="lin" valueType="num">
                                      <p:cBhvr>
                                        <p:cTn id="37" dur="1000" fill="hold">
                                          <p:stCondLst>
                                            <p:cond delay="0"/>
                                          </p:stCondLst>
                                        </p:cTn>
                                        <p:tgtEl>
                                          <p:spTgt spid="15375"/>
                                        </p:tgtEl>
                                        <p:attrNameLst>
                                          <p:attrName>ppt_y</p:attrName>
                                        </p:attrNameLst>
                                      </p:cBhvr>
                                    </p:anim>
                                    <p:animRot by="21600000">
                                      <p:cBhvr>
                                        <p:cTn id="38" dur="1000" fill="hold">
                                          <p:stCondLst>
                                            <p:cond delay="0"/>
                                          </p:stCondLst>
                                        </p:cTn>
                                        <p:tgtEl>
                                          <p:spTgt spid="15375"/>
                                        </p:tgtEl>
                                        <p:attrNameLst>
                                          <p:attrName>r</p:attrName>
                                        </p:attrNameLst>
                                      </p:cBhvr>
                                    </p:animRot>
                                  </p:childTnLst>
                                </p:cTn>
                              </p:par>
                            </p:childTnLst>
                          </p:cTn>
                        </p:par>
                        <p:par>
                          <p:cTn id="39" fill="hold">
                            <p:stCondLst>
                              <p:cond delay="5550"/>
                            </p:stCondLst>
                            <p:childTnLst>
                              <p:par>
                                <p:cTn id="40" presetID="2" presetClass="entr" presetSubtype="2" fill="hold" nodeType="afterEffect">
                                  <p:stCondLst>
                                    <p:cond delay="0"/>
                                  </p:stCondLst>
                                  <p:childTnLst>
                                    <p:set>
                                      <p:cBhvr>
                                        <p:cTn id="41" dur="1" fill="hold">
                                          <p:stCondLst>
                                            <p:cond delay="0"/>
                                          </p:stCondLst>
                                        </p:cTn>
                                        <p:tgtEl>
                                          <p:spTgt spid="39"/>
                                        </p:tgtEl>
                                        <p:attrNameLst>
                                          <p:attrName>style.visibility</p:attrName>
                                        </p:attrNameLst>
                                      </p:cBhvr>
                                      <p:to>
                                        <p:strVal val="visible"/>
                                      </p:to>
                                    </p:set>
                                    <p:anim calcmode="lin" valueType="num">
                                      <p:cBhvr additive="base">
                                        <p:cTn id="42" dur="500" fill="hold"/>
                                        <p:tgtEl>
                                          <p:spTgt spid="39"/>
                                        </p:tgtEl>
                                        <p:attrNameLst>
                                          <p:attrName>ppt_x</p:attrName>
                                        </p:attrNameLst>
                                      </p:cBhvr>
                                      <p:tavLst>
                                        <p:tav tm="0">
                                          <p:val>
                                            <p:strVal val="1+#ppt_w/2"/>
                                          </p:val>
                                        </p:tav>
                                        <p:tav tm="100000">
                                          <p:val>
                                            <p:strVal val="#ppt_x"/>
                                          </p:val>
                                        </p:tav>
                                      </p:tavLst>
                                    </p:anim>
                                    <p:anim calcmode="lin" valueType="num">
                                      <p:cBhvr additive="base">
                                        <p:cTn id="43" dur="500" fill="hold"/>
                                        <p:tgtEl>
                                          <p:spTgt spid="39"/>
                                        </p:tgtEl>
                                        <p:attrNameLst>
                                          <p:attrName>ppt_y</p:attrName>
                                        </p:attrNameLst>
                                      </p:cBhvr>
                                      <p:tavLst>
                                        <p:tav tm="0">
                                          <p:val>
                                            <p:strVal val="#ppt_y"/>
                                          </p:val>
                                        </p:tav>
                                        <p:tav tm="100000">
                                          <p:val>
                                            <p:strVal val="#ppt_y"/>
                                          </p:val>
                                        </p:tav>
                                      </p:tavLst>
                                    </p:anim>
                                  </p:childTnLst>
                                </p:cTn>
                              </p:par>
                              <p:par>
                                <p:cTn id="44" presetID="2" presetClass="entr" presetSubtype="2" fill="hold" nodeType="withEffect">
                                  <p:stCondLst>
                                    <p:cond delay="0"/>
                                  </p:stCondLst>
                                  <p:childTnLst>
                                    <p:set>
                                      <p:cBhvr>
                                        <p:cTn id="45" dur="1" fill="hold">
                                          <p:stCondLst>
                                            <p:cond delay="0"/>
                                          </p:stCondLst>
                                        </p:cTn>
                                        <p:tgtEl>
                                          <p:spTgt spid="51"/>
                                        </p:tgtEl>
                                        <p:attrNameLst>
                                          <p:attrName>style.visibility</p:attrName>
                                        </p:attrNameLst>
                                      </p:cBhvr>
                                      <p:to>
                                        <p:strVal val="visible"/>
                                      </p:to>
                                    </p:set>
                                    <p:anim calcmode="lin" valueType="num">
                                      <p:cBhvr additive="base">
                                        <p:cTn id="46" dur="500" fill="hold"/>
                                        <p:tgtEl>
                                          <p:spTgt spid="51"/>
                                        </p:tgtEl>
                                        <p:attrNameLst>
                                          <p:attrName>ppt_x</p:attrName>
                                        </p:attrNameLst>
                                      </p:cBhvr>
                                      <p:tavLst>
                                        <p:tav tm="0">
                                          <p:val>
                                            <p:strVal val="1+#ppt_w/2"/>
                                          </p:val>
                                        </p:tav>
                                        <p:tav tm="100000">
                                          <p:val>
                                            <p:strVal val="#ppt_x"/>
                                          </p:val>
                                        </p:tav>
                                      </p:tavLst>
                                    </p:anim>
                                    <p:anim calcmode="lin" valueType="num">
                                      <p:cBhvr additive="base">
                                        <p:cTn id="47" dur="500" fill="hold"/>
                                        <p:tgtEl>
                                          <p:spTgt spid="51"/>
                                        </p:tgtEl>
                                        <p:attrNameLst>
                                          <p:attrName>ppt_y</p:attrName>
                                        </p:attrNameLst>
                                      </p:cBhvr>
                                      <p:tavLst>
                                        <p:tav tm="0">
                                          <p:val>
                                            <p:strVal val="#ppt_y"/>
                                          </p:val>
                                        </p:tav>
                                        <p:tav tm="100000">
                                          <p:val>
                                            <p:strVal val="#ppt_y"/>
                                          </p:val>
                                        </p:tav>
                                      </p:tavLst>
                                    </p:anim>
                                  </p:childTnLst>
                                </p:cTn>
                              </p:par>
                              <p:par>
                                <p:cTn id="48" presetID="2" presetClass="entr" presetSubtype="2" fill="hold" nodeType="withEffect">
                                  <p:stCondLst>
                                    <p:cond delay="0"/>
                                  </p:stCondLst>
                                  <p:childTnLst>
                                    <p:set>
                                      <p:cBhvr>
                                        <p:cTn id="49" dur="1" fill="hold">
                                          <p:stCondLst>
                                            <p:cond delay="0"/>
                                          </p:stCondLst>
                                        </p:cTn>
                                        <p:tgtEl>
                                          <p:spTgt spid="42"/>
                                        </p:tgtEl>
                                        <p:attrNameLst>
                                          <p:attrName>style.visibility</p:attrName>
                                        </p:attrNameLst>
                                      </p:cBhvr>
                                      <p:to>
                                        <p:strVal val="visible"/>
                                      </p:to>
                                    </p:set>
                                    <p:anim calcmode="lin" valueType="num">
                                      <p:cBhvr additive="base">
                                        <p:cTn id="50" dur="500" fill="hold"/>
                                        <p:tgtEl>
                                          <p:spTgt spid="42"/>
                                        </p:tgtEl>
                                        <p:attrNameLst>
                                          <p:attrName>ppt_x</p:attrName>
                                        </p:attrNameLst>
                                      </p:cBhvr>
                                      <p:tavLst>
                                        <p:tav tm="0">
                                          <p:val>
                                            <p:strVal val="1+#ppt_w/2"/>
                                          </p:val>
                                        </p:tav>
                                        <p:tav tm="100000">
                                          <p:val>
                                            <p:strVal val="#ppt_x"/>
                                          </p:val>
                                        </p:tav>
                                      </p:tavLst>
                                    </p:anim>
                                    <p:anim calcmode="lin" valueType="num">
                                      <p:cBhvr additive="base">
                                        <p:cTn id="51" dur="500" fill="hold"/>
                                        <p:tgtEl>
                                          <p:spTgt spid="42"/>
                                        </p:tgtEl>
                                        <p:attrNameLst>
                                          <p:attrName>ppt_y</p:attrName>
                                        </p:attrNameLst>
                                      </p:cBhvr>
                                      <p:tavLst>
                                        <p:tav tm="0">
                                          <p:val>
                                            <p:strVal val="#ppt_y"/>
                                          </p:val>
                                        </p:tav>
                                        <p:tav tm="100000">
                                          <p:val>
                                            <p:strVal val="#ppt_y"/>
                                          </p:val>
                                        </p:tav>
                                      </p:tavLst>
                                    </p:anim>
                                  </p:childTnLst>
                                </p:cTn>
                              </p:par>
                              <p:par>
                                <p:cTn id="52" presetID="2" presetClass="entr" presetSubtype="2" fill="hold" nodeType="withEffect">
                                  <p:stCondLst>
                                    <p:cond delay="0"/>
                                  </p:stCondLst>
                                  <p:childTnLst>
                                    <p:set>
                                      <p:cBhvr>
                                        <p:cTn id="53" dur="1" fill="hold">
                                          <p:stCondLst>
                                            <p:cond delay="0"/>
                                          </p:stCondLst>
                                        </p:cTn>
                                        <p:tgtEl>
                                          <p:spTgt spid="48"/>
                                        </p:tgtEl>
                                        <p:attrNameLst>
                                          <p:attrName>style.visibility</p:attrName>
                                        </p:attrNameLst>
                                      </p:cBhvr>
                                      <p:to>
                                        <p:strVal val="visible"/>
                                      </p:to>
                                    </p:set>
                                    <p:anim calcmode="lin" valueType="num">
                                      <p:cBhvr additive="base">
                                        <p:cTn id="54" dur="500" fill="hold"/>
                                        <p:tgtEl>
                                          <p:spTgt spid="48"/>
                                        </p:tgtEl>
                                        <p:attrNameLst>
                                          <p:attrName>ppt_x</p:attrName>
                                        </p:attrNameLst>
                                      </p:cBhvr>
                                      <p:tavLst>
                                        <p:tav tm="0">
                                          <p:val>
                                            <p:strVal val="1+#ppt_w/2"/>
                                          </p:val>
                                        </p:tav>
                                        <p:tav tm="100000">
                                          <p:val>
                                            <p:strVal val="#ppt_x"/>
                                          </p:val>
                                        </p:tav>
                                      </p:tavLst>
                                    </p:anim>
                                    <p:anim calcmode="lin" valueType="num">
                                      <p:cBhvr additive="base">
                                        <p:cTn id="55" dur="500" fill="hold"/>
                                        <p:tgtEl>
                                          <p:spTgt spid="48"/>
                                        </p:tgtEl>
                                        <p:attrNameLst>
                                          <p:attrName>ppt_y</p:attrName>
                                        </p:attrNameLst>
                                      </p:cBhvr>
                                      <p:tavLst>
                                        <p:tav tm="0">
                                          <p:val>
                                            <p:strVal val="#ppt_y"/>
                                          </p:val>
                                        </p:tav>
                                        <p:tav tm="100000">
                                          <p:val>
                                            <p:strVal val="#ppt_y"/>
                                          </p:val>
                                        </p:tav>
                                      </p:tavLst>
                                    </p:anim>
                                  </p:childTnLst>
                                </p:cTn>
                              </p:par>
                              <p:par>
                                <p:cTn id="56" presetID="2" presetClass="entr" presetSubtype="2" fill="hold" nodeType="withEffect">
                                  <p:stCondLst>
                                    <p:cond delay="0"/>
                                  </p:stCondLst>
                                  <p:childTnLst>
                                    <p:set>
                                      <p:cBhvr>
                                        <p:cTn id="57" dur="1" fill="hold">
                                          <p:stCondLst>
                                            <p:cond delay="0"/>
                                          </p:stCondLst>
                                        </p:cTn>
                                        <p:tgtEl>
                                          <p:spTgt spid="45"/>
                                        </p:tgtEl>
                                        <p:attrNameLst>
                                          <p:attrName>style.visibility</p:attrName>
                                        </p:attrNameLst>
                                      </p:cBhvr>
                                      <p:to>
                                        <p:strVal val="visible"/>
                                      </p:to>
                                    </p:set>
                                    <p:anim calcmode="lin" valueType="num">
                                      <p:cBhvr additive="base">
                                        <p:cTn id="58" dur="500" fill="hold"/>
                                        <p:tgtEl>
                                          <p:spTgt spid="45"/>
                                        </p:tgtEl>
                                        <p:attrNameLst>
                                          <p:attrName>ppt_x</p:attrName>
                                        </p:attrNameLst>
                                      </p:cBhvr>
                                      <p:tavLst>
                                        <p:tav tm="0">
                                          <p:val>
                                            <p:strVal val="1+#ppt_w/2"/>
                                          </p:val>
                                        </p:tav>
                                        <p:tav tm="100000">
                                          <p:val>
                                            <p:strVal val="#ppt_x"/>
                                          </p:val>
                                        </p:tav>
                                      </p:tavLst>
                                    </p:anim>
                                    <p:anim calcmode="lin" valueType="num">
                                      <p:cBhvr additive="base">
                                        <p:cTn id="59" dur="500" fill="hold"/>
                                        <p:tgtEl>
                                          <p:spTgt spid="45"/>
                                        </p:tgtEl>
                                        <p:attrNameLst>
                                          <p:attrName>ppt_y</p:attrName>
                                        </p:attrNameLst>
                                      </p:cBhvr>
                                      <p:tavLst>
                                        <p:tav tm="0">
                                          <p:val>
                                            <p:strVal val="#ppt_y"/>
                                          </p:val>
                                        </p:tav>
                                        <p:tav tm="100000">
                                          <p:val>
                                            <p:strVal val="#ppt_y"/>
                                          </p:val>
                                        </p:tav>
                                      </p:tavLst>
                                    </p:anim>
                                  </p:childTnLst>
                                </p:cTn>
                              </p:par>
                            </p:childTnLst>
                          </p:cTn>
                        </p:par>
                        <p:par>
                          <p:cTn id="60" fill="hold">
                            <p:stCondLst>
                              <p:cond delay="6050"/>
                            </p:stCondLst>
                            <p:childTnLst>
                              <p:par>
                                <p:cTn id="61" presetID="10" presetClass="entr" presetSubtype="0" fill="hold" grpId="0" nodeType="afterEffect">
                                  <p:stCondLst>
                                    <p:cond delay="0"/>
                                  </p:stCondLst>
                                  <p:childTnLst>
                                    <p:set>
                                      <p:cBhvr>
                                        <p:cTn id="62" dur="1" fill="hold">
                                          <p:stCondLst>
                                            <p:cond delay="0"/>
                                          </p:stCondLst>
                                        </p:cTn>
                                        <p:tgtEl>
                                          <p:spTgt spid="15368"/>
                                        </p:tgtEl>
                                        <p:attrNameLst>
                                          <p:attrName>style.visibility</p:attrName>
                                        </p:attrNameLst>
                                      </p:cBhvr>
                                      <p:to>
                                        <p:strVal val="visible"/>
                                      </p:to>
                                    </p:set>
                                    <p:animEffect transition="in" filter="fade">
                                      <p:cBhvr>
                                        <p:cTn id="63" dur="500"/>
                                        <p:tgtEl>
                                          <p:spTgt spid="15368"/>
                                        </p:tgtEl>
                                      </p:cBhvr>
                                    </p:animEffect>
                                  </p:childTnLst>
                                </p:cTn>
                              </p:par>
                              <p:par>
                                <p:cTn id="64" presetID="10" presetClass="entr" presetSubtype="0" fill="hold" grpId="0" nodeType="withEffect">
                                  <p:stCondLst>
                                    <p:cond delay="250"/>
                                  </p:stCondLst>
                                  <p:childTnLst>
                                    <p:set>
                                      <p:cBhvr>
                                        <p:cTn id="65" dur="1" fill="hold">
                                          <p:stCondLst>
                                            <p:cond delay="0"/>
                                          </p:stCondLst>
                                        </p:cTn>
                                        <p:tgtEl>
                                          <p:spTgt spid="15369"/>
                                        </p:tgtEl>
                                        <p:attrNameLst>
                                          <p:attrName>style.visibility</p:attrName>
                                        </p:attrNameLst>
                                      </p:cBhvr>
                                      <p:to>
                                        <p:strVal val="visible"/>
                                      </p:to>
                                    </p:set>
                                    <p:animEffect transition="in" filter="fade">
                                      <p:cBhvr>
                                        <p:cTn id="66" dur="500"/>
                                        <p:tgtEl>
                                          <p:spTgt spid="15369"/>
                                        </p:tgtEl>
                                      </p:cBhvr>
                                    </p:animEffect>
                                  </p:childTnLst>
                                </p:cTn>
                              </p:par>
                              <p:par>
                                <p:cTn id="67" presetID="10" presetClass="entr" presetSubtype="0" fill="hold" grpId="0" nodeType="withEffect">
                                  <p:stCondLst>
                                    <p:cond delay="550"/>
                                  </p:stCondLst>
                                  <p:childTnLst>
                                    <p:set>
                                      <p:cBhvr>
                                        <p:cTn id="68" dur="1" fill="hold">
                                          <p:stCondLst>
                                            <p:cond delay="0"/>
                                          </p:stCondLst>
                                        </p:cTn>
                                        <p:tgtEl>
                                          <p:spTgt spid="15372"/>
                                        </p:tgtEl>
                                        <p:attrNameLst>
                                          <p:attrName>style.visibility</p:attrName>
                                        </p:attrNameLst>
                                      </p:cBhvr>
                                      <p:to>
                                        <p:strVal val="visible"/>
                                      </p:to>
                                    </p:set>
                                    <p:animEffect transition="in" filter="fade">
                                      <p:cBhvr>
                                        <p:cTn id="69" dur="500"/>
                                        <p:tgtEl>
                                          <p:spTgt spid="15372"/>
                                        </p:tgtEl>
                                      </p:cBhvr>
                                    </p:animEffect>
                                  </p:childTnLst>
                                </p:cTn>
                              </p:par>
                              <p:par>
                                <p:cTn id="70" presetID="10" presetClass="entr" presetSubtype="0" fill="hold" grpId="0" nodeType="withEffect">
                                  <p:stCondLst>
                                    <p:cond delay="750"/>
                                  </p:stCondLst>
                                  <p:childTnLst>
                                    <p:set>
                                      <p:cBhvr>
                                        <p:cTn id="71" dur="1" fill="hold">
                                          <p:stCondLst>
                                            <p:cond delay="0"/>
                                          </p:stCondLst>
                                        </p:cTn>
                                        <p:tgtEl>
                                          <p:spTgt spid="15370"/>
                                        </p:tgtEl>
                                        <p:attrNameLst>
                                          <p:attrName>style.visibility</p:attrName>
                                        </p:attrNameLst>
                                      </p:cBhvr>
                                      <p:to>
                                        <p:strVal val="visible"/>
                                      </p:to>
                                    </p:set>
                                    <p:animEffect transition="in" filter="fade">
                                      <p:cBhvr>
                                        <p:cTn id="72" dur="500"/>
                                        <p:tgtEl>
                                          <p:spTgt spid="15370"/>
                                        </p:tgtEl>
                                      </p:cBhvr>
                                    </p:animEffect>
                                  </p:childTnLst>
                                </p:cTn>
                              </p:par>
                              <p:par>
                                <p:cTn id="73" presetID="10" presetClass="entr" presetSubtype="0" fill="hold" grpId="0" nodeType="withEffect">
                                  <p:stCondLst>
                                    <p:cond delay="1150"/>
                                  </p:stCondLst>
                                  <p:childTnLst>
                                    <p:set>
                                      <p:cBhvr>
                                        <p:cTn id="74" dur="1" fill="hold">
                                          <p:stCondLst>
                                            <p:cond delay="0"/>
                                          </p:stCondLst>
                                        </p:cTn>
                                        <p:tgtEl>
                                          <p:spTgt spid="15371"/>
                                        </p:tgtEl>
                                        <p:attrNameLst>
                                          <p:attrName>style.visibility</p:attrName>
                                        </p:attrNameLst>
                                      </p:cBhvr>
                                      <p:to>
                                        <p:strVal val="visible"/>
                                      </p:to>
                                    </p:set>
                                    <p:animEffect transition="in" filter="fade">
                                      <p:cBhvr>
                                        <p:cTn id="75" dur="500"/>
                                        <p:tgtEl>
                                          <p:spTgt spid="1537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6" repeatCount="indefinite" fill="hold" display="0">
                  <p:stCondLst>
                    <p:cond delay="indefinite"/>
                  </p:stCondLst>
                  <p:endCondLst>
                    <p:cond evt="onStopAudio" delay="0">
                      <p:tgtEl>
                        <p:sldTgt/>
                      </p:tgtEl>
                    </p:cond>
                  </p:endCondLst>
                </p:cTn>
                <p:tgtEl>
                  <p:spTgt spid="54"/>
                </p:tgtEl>
              </p:cMediaNode>
            </p:audio>
          </p:childTnLst>
        </p:cTn>
      </p:par>
    </p:tnLst>
    <p:bldLst>
      <p:bldP spid="15363" grpId="0" animBg="1"/>
      <p:bldP spid="15364" grpId="0" animBg="1"/>
      <p:bldP spid="15373" grpId="0"/>
      <p:bldP spid="15374" grpId="0"/>
      <p:bldP spid="15375" grpId="0"/>
      <p:bldP spid="15368" grpId="0" animBg="1"/>
      <p:bldP spid="15369" grpId="0" animBg="1"/>
      <p:bldP spid="15370" grpId="0" animBg="1"/>
      <p:bldP spid="15371" grpId="0" animBg="1"/>
      <p:bldP spid="1537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1"/>
          <p:cNvSpPr txBox="1">
            <a:spLocks noChangeArrowheads="1"/>
          </p:cNvSpPr>
          <p:nvPr/>
        </p:nvSpPr>
        <p:spPr bwMode="auto">
          <a:xfrm>
            <a:off x="179512" y="123478"/>
            <a:ext cx="24427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zh-CN" altLang="en-US" spc="300" dirty="0">
                <a:solidFill>
                  <a:schemeClr val="tx1">
                    <a:lumMod val="65000"/>
                    <a:lumOff val="35000"/>
                  </a:schemeClr>
                </a:solidFill>
                <a:latin typeface="微软雅黑" pitchFamily="34" charset="-122"/>
                <a:ea typeface="微软雅黑" pitchFamily="34" charset="-122"/>
              </a:rPr>
              <a:t>点此添加</a:t>
            </a:r>
            <a:r>
              <a:rPr lang="zh-CN" altLang="en-US" spc="300" dirty="0" smtClean="0">
                <a:solidFill>
                  <a:schemeClr val="tx1">
                    <a:lumMod val="65000"/>
                    <a:lumOff val="35000"/>
                  </a:schemeClr>
                </a:solidFill>
                <a:latin typeface="微软雅黑" pitchFamily="34" charset="-122"/>
                <a:ea typeface="微软雅黑" pitchFamily="34" charset="-122"/>
              </a:rPr>
              <a:t>标题内容</a:t>
            </a:r>
            <a:endParaRPr lang="zh-CN" altLang="en-US" spc="300" dirty="0">
              <a:solidFill>
                <a:schemeClr val="tx1">
                  <a:lumMod val="65000"/>
                  <a:lumOff val="35000"/>
                </a:schemeClr>
              </a:solidFill>
              <a:latin typeface="微软雅黑" pitchFamily="34" charset="-122"/>
              <a:ea typeface="微软雅黑" pitchFamily="34" charset="-122"/>
            </a:endParaRPr>
          </a:p>
        </p:txBody>
      </p:sp>
      <p:grpSp>
        <p:nvGrpSpPr>
          <p:cNvPr id="3" name="组合 2"/>
          <p:cNvGrpSpPr>
            <a:grpSpLocks/>
          </p:cNvGrpSpPr>
          <p:nvPr/>
        </p:nvGrpSpPr>
        <p:grpSpPr bwMode="auto">
          <a:xfrm rot="-2700000">
            <a:off x="2589737" y="220939"/>
            <a:ext cx="166688" cy="165100"/>
            <a:chOff x="0" y="0"/>
            <a:chExt cx="1346200" cy="1346200"/>
          </a:xfrm>
        </p:grpSpPr>
        <p:cxnSp>
          <p:nvCxnSpPr>
            <p:cNvPr id="4" name="直接连接符 3"/>
            <p:cNvCxnSpPr>
              <a:cxnSpLocks noChangeShapeType="1"/>
            </p:cNvCxnSpPr>
            <p:nvPr/>
          </p:nvCxnSpPr>
          <p:spPr bwMode="auto">
            <a:xfrm>
              <a:off x="0" y="0"/>
              <a:ext cx="1346200" cy="0"/>
            </a:xfrm>
            <a:prstGeom prst="line">
              <a:avLst/>
            </a:prstGeom>
            <a:noFill/>
            <a:ln w="25400" cap="rnd" cmpd="sng">
              <a:solidFill>
                <a:srgbClr val="45BBCE"/>
              </a:solidFill>
              <a:round/>
              <a:headEnd/>
              <a:tailEnd/>
            </a:ln>
            <a:extLst>
              <a:ext uri="{909E8E84-426E-40DD-AFC4-6F175D3DCCD1}">
                <a14:hiddenFill xmlns:a14="http://schemas.microsoft.com/office/drawing/2010/main">
                  <a:noFill/>
                </a14:hiddenFill>
              </a:ext>
            </a:extLst>
          </p:spPr>
        </p:cxnSp>
        <p:cxnSp>
          <p:nvCxnSpPr>
            <p:cNvPr id="5" name="直接连接符 4"/>
            <p:cNvCxnSpPr>
              <a:cxnSpLocks noChangeShapeType="1"/>
            </p:cNvCxnSpPr>
            <p:nvPr/>
          </p:nvCxnSpPr>
          <p:spPr bwMode="auto">
            <a:xfrm>
              <a:off x="0" y="0"/>
              <a:ext cx="0" cy="1346200"/>
            </a:xfrm>
            <a:prstGeom prst="line">
              <a:avLst/>
            </a:prstGeom>
            <a:noFill/>
            <a:ln w="25400" cap="rnd" cmpd="sng">
              <a:solidFill>
                <a:srgbClr val="45BBCE"/>
              </a:solidFill>
              <a:round/>
              <a:headEnd/>
              <a:tailEnd/>
            </a:ln>
            <a:extLst>
              <a:ext uri="{909E8E84-426E-40DD-AFC4-6F175D3DCCD1}">
                <a14:hiddenFill xmlns:a14="http://schemas.microsoft.com/office/drawing/2010/main">
                  <a:noFill/>
                </a14:hiddenFill>
              </a:ext>
            </a:extLst>
          </p:spPr>
        </p:cxnSp>
        <p:cxnSp>
          <p:nvCxnSpPr>
            <p:cNvPr id="6" name="直接连接符 10"/>
            <p:cNvCxnSpPr>
              <a:cxnSpLocks noChangeShapeType="1"/>
            </p:cNvCxnSpPr>
            <p:nvPr/>
          </p:nvCxnSpPr>
          <p:spPr bwMode="auto">
            <a:xfrm>
              <a:off x="12700" y="0"/>
              <a:ext cx="1308100" cy="1308100"/>
            </a:xfrm>
            <a:prstGeom prst="line">
              <a:avLst/>
            </a:prstGeom>
            <a:noFill/>
            <a:ln w="25400" cap="rnd" cmpd="sng">
              <a:solidFill>
                <a:srgbClr val="45BBCE"/>
              </a:solidFill>
              <a:round/>
              <a:headEnd/>
              <a:tailEnd/>
            </a:ln>
            <a:extLst>
              <a:ext uri="{909E8E84-426E-40DD-AFC4-6F175D3DCCD1}">
                <a14:hiddenFill xmlns:a14="http://schemas.microsoft.com/office/drawing/2010/main">
                  <a:noFill/>
                </a14:hiddenFill>
              </a:ext>
            </a:extLst>
          </p:spPr>
        </p:cxnSp>
      </p:grpSp>
      <p:sp>
        <p:nvSpPr>
          <p:cNvPr id="25" name="八角星 1"/>
          <p:cNvSpPr/>
          <p:nvPr/>
        </p:nvSpPr>
        <p:spPr>
          <a:xfrm>
            <a:off x="3191109" y="1429054"/>
            <a:ext cx="3380860" cy="2973816"/>
          </a:xfrm>
          <a:custGeom>
            <a:avLst/>
            <a:gdLst>
              <a:gd name="connsiteX0" fmla="*/ 0 w 5256584"/>
              <a:gd name="connsiteY0" fmla="*/ 2340260 h 4680520"/>
              <a:gd name="connsiteX1" fmla="*/ 1137749 w 5256584"/>
              <a:gd name="connsiteY1" fmla="*/ 1790523 h 4680520"/>
              <a:gd name="connsiteX2" fmla="*/ 769809 w 5256584"/>
              <a:gd name="connsiteY2" fmla="*/ 685446 h 4680520"/>
              <a:gd name="connsiteX3" fmla="*/ 2010895 w 5256584"/>
              <a:gd name="connsiteY3" fmla="*/ 1013065 h 4680520"/>
              <a:gd name="connsiteX4" fmla="*/ 2628292 w 5256584"/>
              <a:gd name="connsiteY4" fmla="*/ 0 h 4680520"/>
              <a:gd name="connsiteX5" fmla="*/ 3245689 w 5256584"/>
              <a:gd name="connsiteY5" fmla="*/ 1013065 h 4680520"/>
              <a:gd name="connsiteX6" fmla="*/ 4486775 w 5256584"/>
              <a:gd name="connsiteY6" fmla="*/ 685446 h 4680520"/>
              <a:gd name="connsiteX7" fmla="*/ 4118835 w 5256584"/>
              <a:gd name="connsiteY7" fmla="*/ 1790523 h 4680520"/>
              <a:gd name="connsiteX8" fmla="*/ 5256584 w 5256584"/>
              <a:gd name="connsiteY8" fmla="*/ 2340260 h 4680520"/>
              <a:gd name="connsiteX9" fmla="*/ 4118835 w 5256584"/>
              <a:gd name="connsiteY9" fmla="*/ 2889997 h 4680520"/>
              <a:gd name="connsiteX10" fmla="*/ 4486775 w 5256584"/>
              <a:gd name="connsiteY10" fmla="*/ 3995074 h 4680520"/>
              <a:gd name="connsiteX11" fmla="*/ 3245689 w 5256584"/>
              <a:gd name="connsiteY11" fmla="*/ 3667455 h 4680520"/>
              <a:gd name="connsiteX12" fmla="*/ 2628292 w 5256584"/>
              <a:gd name="connsiteY12" fmla="*/ 4680520 h 4680520"/>
              <a:gd name="connsiteX13" fmla="*/ 2010895 w 5256584"/>
              <a:gd name="connsiteY13" fmla="*/ 3667455 h 4680520"/>
              <a:gd name="connsiteX14" fmla="*/ 769809 w 5256584"/>
              <a:gd name="connsiteY14" fmla="*/ 3995074 h 4680520"/>
              <a:gd name="connsiteX15" fmla="*/ 1137749 w 5256584"/>
              <a:gd name="connsiteY15" fmla="*/ 2889997 h 4680520"/>
              <a:gd name="connsiteX16" fmla="*/ 0 w 5256584"/>
              <a:gd name="connsiteY16" fmla="*/ 2340260 h 4680520"/>
              <a:gd name="connsiteX0" fmla="*/ 0 w 5256584"/>
              <a:gd name="connsiteY0" fmla="*/ 2340260 h 4680520"/>
              <a:gd name="connsiteX1" fmla="*/ 1137749 w 5256584"/>
              <a:gd name="connsiteY1" fmla="*/ 1790523 h 4680520"/>
              <a:gd name="connsiteX2" fmla="*/ 769809 w 5256584"/>
              <a:gd name="connsiteY2" fmla="*/ 685446 h 4680520"/>
              <a:gd name="connsiteX3" fmla="*/ 2010895 w 5256584"/>
              <a:gd name="connsiteY3" fmla="*/ 1013065 h 4680520"/>
              <a:gd name="connsiteX4" fmla="*/ 2628292 w 5256584"/>
              <a:gd name="connsiteY4" fmla="*/ 0 h 4680520"/>
              <a:gd name="connsiteX5" fmla="*/ 3245689 w 5256584"/>
              <a:gd name="connsiteY5" fmla="*/ 1013065 h 4680520"/>
              <a:gd name="connsiteX6" fmla="*/ 4486775 w 5256584"/>
              <a:gd name="connsiteY6" fmla="*/ 685446 h 4680520"/>
              <a:gd name="connsiteX7" fmla="*/ 4118835 w 5256584"/>
              <a:gd name="connsiteY7" fmla="*/ 1790523 h 4680520"/>
              <a:gd name="connsiteX8" fmla="*/ 5256584 w 5256584"/>
              <a:gd name="connsiteY8" fmla="*/ 2340260 h 4680520"/>
              <a:gd name="connsiteX9" fmla="*/ 4118835 w 5256584"/>
              <a:gd name="connsiteY9" fmla="*/ 2889997 h 4680520"/>
              <a:gd name="connsiteX10" fmla="*/ 4486775 w 5256584"/>
              <a:gd name="connsiteY10" fmla="*/ 3995074 h 4680520"/>
              <a:gd name="connsiteX11" fmla="*/ 3245689 w 5256584"/>
              <a:gd name="connsiteY11" fmla="*/ 3667455 h 4680520"/>
              <a:gd name="connsiteX12" fmla="*/ 2628292 w 5256584"/>
              <a:gd name="connsiteY12" fmla="*/ 4680520 h 4680520"/>
              <a:gd name="connsiteX13" fmla="*/ 2010895 w 5256584"/>
              <a:gd name="connsiteY13" fmla="*/ 3667455 h 4680520"/>
              <a:gd name="connsiteX14" fmla="*/ 769809 w 5256584"/>
              <a:gd name="connsiteY14" fmla="*/ 3995074 h 4680520"/>
              <a:gd name="connsiteX15" fmla="*/ 1137749 w 5256584"/>
              <a:gd name="connsiteY15" fmla="*/ 2889997 h 4680520"/>
              <a:gd name="connsiteX16" fmla="*/ 0 w 5256584"/>
              <a:gd name="connsiteY16" fmla="*/ 2340260 h 4680520"/>
              <a:gd name="connsiteX0" fmla="*/ 0 w 5256584"/>
              <a:gd name="connsiteY0" fmla="*/ 2340260 h 4680520"/>
              <a:gd name="connsiteX1" fmla="*/ 1137749 w 5256584"/>
              <a:gd name="connsiteY1" fmla="*/ 1790523 h 4680520"/>
              <a:gd name="connsiteX2" fmla="*/ 769809 w 5256584"/>
              <a:gd name="connsiteY2" fmla="*/ 685446 h 4680520"/>
              <a:gd name="connsiteX3" fmla="*/ 2010895 w 5256584"/>
              <a:gd name="connsiteY3" fmla="*/ 1013065 h 4680520"/>
              <a:gd name="connsiteX4" fmla="*/ 2628292 w 5256584"/>
              <a:gd name="connsiteY4" fmla="*/ 0 h 4680520"/>
              <a:gd name="connsiteX5" fmla="*/ 3245689 w 5256584"/>
              <a:gd name="connsiteY5" fmla="*/ 1013065 h 4680520"/>
              <a:gd name="connsiteX6" fmla="*/ 4486775 w 5256584"/>
              <a:gd name="connsiteY6" fmla="*/ 685446 h 4680520"/>
              <a:gd name="connsiteX7" fmla="*/ 4118835 w 5256584"/>
              <a:gd name="connsiteY7" fmla="*/ 1790523 h 4680520"/>
              <a:gd name="connsiteX8" fmla="*/ 5256584 w 5256584"/>
              <a:gd name="connsiteY8" fmla="*/ 2340260 h 4680520"/>
              <a:gd name="connsiteX9" fmla="*/ 4118835 w 5256584"/>
              <a:gd name="connsiteY9" fmla="*/ 2889997 h 4680520"/>
              <a:gd name="connsiteX10" fmla="*/ 4486775 w 5256584"/>
              <a:gd name="connsiteY10" fmla="*/ 3995074 h 4680520"/>
              <a:gd name="connsiteX11" fmla="*/ 3245689 w 5256584"/>
              <a:gd name="connsiteY11" fmla="*/ 3667455 h 4680520"/>
              <a:gd name="connsiteX12" fmla="*/ 2628292 w 5256584"/>
              <a:gd name="connsiteY12" fmla="*/ 4680520 h 4680520"/>
              <a:gd name="connsiteX13" fmla="*/ 2010895 w 5256584"/>
              <a:gd name="connsiteY13" fmla="*/ 3667455 h 4680520"/>
              <a:gd name="connsiteX14" fmla="*/ 769809 w 5256584"/>
              <a:gd name="connsiteY14" fmla="*/ 3995074 h 4680520"/>
              <a:gd name="connsiteX15" fmla="*/ 1137749 w 5256584"/>
              <a:gd name="connsiteY15" fmla="*/ 2889997 h 4680520"/>
              <a:gd name="connsiteX16" fmla="*/ 0 w 5256584"/>
              <a:gd name="connsiteY16" fmla="*/ 2340260 h 4680520"/>
              <a:gd name="connsiteX0" fmla="*/ 0 w 5321972"/>
              <a:gd name="connsiteY0" fmla="*/ 2340260 h 4680520"/>
              <a:gd name="connsiteX1" fmla="*/ 1137749 w 5321972"/>
              <a:gd name="connsiteY1" fmla="*/ 1790523 h 4680520"/>
              <a:gd name="connsiteX2" fmla="*/ 769809 w 5321972"/>
              <a:gd name="connsiteY2" fmla="*/ 685446 h 4680520"/>
              <a:gd name="connsiteX3" fmla="*/ 2010895 w 5321972"/>
              <a:gd name="connsiteY3" fmla="*/ 1013065 h 4680520"/>
              <a:gd name="connsiteX4" fmla="*/ 2628292 w 5321972"/>
              <a:gd name="connsiteY4" fmla="*/ 0 h 4680520"/>
              <a:gd name="connsiteX5" fmla="*/ 3245689 w 5321972"/>
              <a:gd name="connsiteY5" fmla="*/ 1013065 h 4680520"/>
              <a:gd name="connsiteX6" fmla="*/ 4486775 w 5321972"/>
              <a:gd name="connsiteY6" fmla="*/ 685446 h 4680520"/>
              <a:gd name="connsiteX7" fmla="*/ 4118835 w 5321972"/>
              <a:gd name="connsiteY7" fmla="*/ 1790523 h 4680520"/>
              <a:gd name="connsiteX8" fmla="*/ 5256584 w 5321972"/>
              <a:gd name="connsiteY8" fmla="*/ 2340260 h 4680520"/>
              <a:gd name="connsiteX9" fmla="*/ 4118835 w 5321972"/>
              <a:gd name="connsiteY9" fmla="*/ 2889997 h 4680520"/>
              <a:gd name="connsiteX10" fmla="*/ 4486775 w 5321972"/>
              <a:gd name="connsiteY10" fmla="*/ 3995074 h 4680520"/>
              <a:gd name="connsiteX11" fmla="*/ 3245689 w 5321972"/>
              <a:gd name="connsiteY11" fmla="*/ 3667455 h 4680520"/>
              <a:gd name="connsiteX12" fmla="*/ 2628292 w 5321972"/>
              <a:gd name="connsiteY12" fmla="*/ 4680520 h 4680520"/>
              <a:gd name="connsiteX13" fmla="*/ 2010895 w 5321972"/>
              <a:gd name="connsiteY13" fmla="*/ 3667455 h 4680520"/>
              <a:gd name="connsiteX14" fmla="*/ 769809 w 5321972"/>
              <a:gd name="connsiteY14" fmla="*/ 3995074 h 4680520"/>
              <a:gd name="connsiteX15" fmla="*/ 1137749 w 5321972"/>
              <a:gd name="connsiteY15" fmla="*/ 2889997 h 4680520"/>
              <a:gd name="connsiteX16" fmla="*/ 0 w 5321972"/>
              <a:gd name="connsiteY16" fmla="*/ 2340260 h 4680520"/>
              <a:gd name="connsiteX0" fmla="*/ 0 w 5321972"/>
              <a:gd name="connsiteY0" fmla="*/ 2340260 h 4680520"/>
              <a:gd name="connsiteX1" fmla="*/ 1137749 w 5321972"/>
              <a:gd name="connsiteY1" fmla="*/ 1790523 h 4680520"/>
              <a:gd name="connsiteX2" fmla="*/ 769809 w 5321972"/>
              <a:gd name="connsiteY2" fmla="*/ 685446 h 4680520"/>
              <a:gd name="connsiteX3" fmla="*/ 2010895 w 5321972"/>
              <a:gd name="connsiteY3" fmla="*/ 1013065 h 4680520"/>
              <a:gd name="connsiteX4" fmla="*/ 2628292 w 5321972"/>
              <a:gd name="connsiteY4" fmla="*/ 0 h 4680520"/>
              <a:gd name="connsiteX5" fmla="*/ 3245689 w 5321972"/>
              <a:gd name="connsiteY5" fmla="*/ 1013065 h 4680520"/>
              <a:gd name="connsiteX6" fmla="*/ 4486775 w 5321972"/>
              <a:gd name="connsiteY6" fmla="*/ 685446 h 4680520"/>
              <a:gd name="connsiteX7" fmla="*/ 4118835 w 5321972"/>
              <a:gd name="connsiteY7" fmla="*/ 1790523 h 4680520"/>
              <a:gd name="connsiteX8" fmla="*/ 5256584 w 5321972"/>
              <a:gd name="connsiteY8" fmla="*/ 2340260 h 4680520"/>
              <a:gd name="connsiteX9" fmla="*/ 4118835 w 5321972"/>
              <a:gd name="connsiteY9" fmla="*/ 2889997 h 4680520"/>
              <a:gd name="connsiteX10" fmla="*/ 4486775 w 5321972"/>
              <a:gd name="connsiteY10" fmla="*/ 3995074 h 4680520"/>
              <a:gd name="connsiteX11" fmla="*/ 3245689 w 5321972"/>
              <a:gd name="connsiteY11" fmla="*/ 3667455 h 4680520"/>
              <a:gd name="connsiteX12" fmla="*/ 2628292 w 5321972"/>
              <a:gd name="connsiteY12" fmla="*/ 4680520 h 4680520"/>
              <a:gd name="connsiteX13" fmla="*/ 2010895 w 5321972"/>
              <a:gd name="connsiteY13" fmla="*/ 3667455 h 4680520"/>
              <a:gd name="connsiteX14" fmla="*/ 769809 w 5321972"/>
              <a:gd name="connsiteY14" fmla="*/ 3995074 h 4680520"/>
              <a:gd name="connsiteX15" fmla="*/ 1137749 w 5321972"/>
              <a:gd name="connsiteY15" fmla="*/ 2889997 h 4680520"/>
              <a:gd name="connsiteX16" fmla="*/ 0 w 5321972"/>
              <a:gd name="connsiteY16" fmla="*/ 2340260 h 4680520"/>
              <a:gd name="connsiteX0" fmla="*/ 0 w 5321972"/>
              <a:gd name="connsiteY0" fmla="*/ 2340260 h 4738742"/>
              <a:gd name="connsiteX1" fmla="*/ 1137749 w 5321972"/>
              <a:gd name="connsiteY1" fmla="*/ 1790523 h 4738742"/>
              <a:gd name="connsiteX2" fmla="*/ 769809 w 5321972"/>
              <a:gd name="connsiteY2" fmla="*/ 685446 h 4738742"/>
              <a:gd name="connsiteX3" fmla="*/ 2010895 w 5321972"/>
              <a:gd name="connsiteY3" fmla="*/ 1013065 h 4738742"/>
              <a:gd name="connsiteX4" fmla="*/ 2628292 w 5321972"/>
              <a:gd name="connsiteY4" fmla="*/ 0 h 4738742"/>
              <a:gd name="connsiteX5" fmla="*/ 3245689 w 5321972"/>
              <a:gd name="connsiteY5" fmla="*/ 1013065 h 4738742"/>
              <a:gd name="connsiteX6" fmla="*/ 4486775 w 5321972"/>
              <a:gd name="connsiteY6" fmla="*/ 685446 h 4738742"/>
              <a:gd name="connsiteX7" fmla="*/ 4118835 w 5321972"/>
              <a:gd name="connsiteY7" fmla="*/ 1790523 h 4738742"/>
              <a:gd name="connsiteX8" fmla="*/ 5256584 w 5321972"/>
              <a:gd name="connsiteY8" fmla="*/ 2340260 h 4738742"/>
              <a:gd name="connsiteX9" fmla="*/ 4118835 w 5321972"/>
              <a:gd name="connsiteY9" fmla="*/ 2889997 h 4738742"/>
              <a:gd name="connsiteX10" fmla="*/ 4486775 w 5321972"/>
              <a:gd name="connsiteY10" fmla="*/ 3995074 h 4738742"/>
              <a:gd name="connsiteX11" fmla="*/ 3245689 w 5321972"/>
              <a:gd name="connsiteY11" fmla="*/ 3667455 h 4738742"/>
              <a:gd name="connsiteX12" fmla="*/ 2628292 w 5321972"/>
              <a:gd name="connsiteY12" fmla="*/ 4680520 h 4738742"/>
              <a:gd name="connsiteX13" fmla="*/ 2010895 w 5321972"/>
              <a:gd name="connsiteY13" fmla="*/ 3667455 h 4738742"/>
              <a:gd name="connsiteX14" fmla="*/ 769809 w 5321972"/>
              <a:gd name="connsiteY14" fmla="*/ 3995074 h 4738742"/>
              <a:gd name="connsiteX15" fmla="*/ 1137749 w 5321972"/>
              <a:gd name="connsiteY15" fmla="*/ 2889997 h 4738742"/>
              <a:gd name="connsiteX16" fmla="*/ 0 w 5321972"/>
              <a:gd name="connsiteY16" fmla="*/ 2340260 h 4738742"/>
              <a:gd name="connsiteX0" fmla="*/ 0 w 5321972"/>
              <a:gd name="connsiteY0" fmla="*/ 2340260 h 4738742"/>
              <a:gd name="connsiteX1" fmla="*/ 1137749 w 5321972"/>
              <a:gd name="connsiteY1" fmla="*/ 1790523 h 4738742"/>
              <a:gd name="connsiteX2" fmla="*/ 769809 w 5321972"/>
              <a:gd name="connsiteY2" fmla="*/ 685446 h 4738742"/>
              <a:gd name="connsiteX3" fmla="*/ 2010895 w 5321972"/>
              <a:gd name="connsiteY3" fmla="*/ 1013065 h 4738742"/>
              <a:gd name="connsiteX4" fmla="*/ 2628292 w 5321972"/>
              <a:gd name="connsiteY4" fmla="*/ 0 h 4738742"/>
              <a:gd name="connsiteX5" fmla="*/ 3245689 w 5321972"/>
              <a:gd name="connsiteY5" fmla="*/ 1013065 h 4738742"/>
              <a:gd name="connsiteX6" fmla="*/ 4486775 w 5321972"/>
              <a:gd name="connsiteY6" fmla="*/ 685446 h 4738742"/>
              <a:gd name="connsiteX7" fmla="*/ 4118835 w 5321972"/>
              <a:gd name="connsiteY7" fmla="*/ 1790523 h 4738742"/>
              <a:gd name="connsiteX8" fmla="*/ 5256584 w 5321972"/>
              <a:gd name="connsiteY8" fmla="*/ 2340260 h 4738742"/>
              <a:gd name="connsiteX9" fmla="*/ 4118835 w 5321972"/>
              <a:gd name="connsiteY9" fmla="*/ 2889997 h 4738742"/>
              <a:gd name="connsiteX10" fmla="*/ 4486775 w 5321972"/>
              <a:gd name="connsiteY10" fmla="*/ 3995074 h 4738742"/>
              <a:gd name="connsiteX11" fmla="*/ 3245689 w 5321972"/>
              <a:gd name="connsiteY11" fmla="*/ 3667455 h 4738742"/>
              <a:gd name="connsiteX12" fmla="*/ 2628292 w 5321972"/>
              <a:gd name="connsiteY12" fmla="*/ 4680520 h 4738742"/>
              <a:gd name="connsiteX13" fmla="*/ 2010895 w 5321972"/>
              <a:gd name="connsiteY13" fmla="*/ 3667455 h 4738742"/>
              <a:gd name="connsiteX14" fmla="*/ 769809 w 5321972"/>
              <a:gd name="connsiteY14" fmla="*/ 3995074 h 4738742"/>
              <a:gd name="connsiteX15" fmla="*/ 1137749 w 5321972"/>
              <a:gd name="connsiteY15" fmla="*/ 2889997 h 4738742"/>
              <a:gd name="connsiteX16" fmla="*/ 0 w 5321972"/>
              <a:gd name="connsiteY16" fmla="*/ 2340260 h 4738742"/>
              <a:gd name="connsiteX0" fmla="*/ 65388 w 5387360"/>
              <a:gd name="connsiteY0" fmla="*/ 2340260 h 4738742"/>
              <a:gd name="connsiteX1" fmla="*/ 1203137 w 5387360"/>
              <a:gd name="connsiteY1" fmla="*/ 1790523 h 4738742"/>
              <a:gd name="connsiteX2" fmla="*/ 835197 w 5387360"/>
              <a:gd name="connsiteY2" fmla="*/ 685446 h 4738742"/>
              <a:gd name="connsiteX3" fmla="*/ 2076283 w 5387360"/>
              <a:gd name="connsiteY3" fmla="*/ 1013065 h 4738742"/>
              <a:gd name="connsiteX4" fmla="*/ 2693680 w 5387360"/>
              <a:gd name="connsiteY4" fmla="*/ 0 h 4738742"/>
              <a:gd name="connsiteX5" fmla="*/ 3311077 w 5387360"/>
              <a:gd name="connsiteY5" fmla="*/ 1013065 h 4738742"/>
              <a:gd name="connsiteX6" fmla="*/ 4552163 w 5387360"/>
              <a:gd name="connsiteY6" fmla="*/ 685446 h 4738742"/>
              <a:gd name="connsiteX7" fmla="*/ 4184223 w 5387360"/>
              <a:gd name="connsiteY7" fmla="*/ 1790523 h 4738742"/>
              <a:gd name="connsiteX8" fmla="*/ 5321972 w 5387360"/>
              <a:gd name="connsiteY8" fmla="*/ 2340260 h 4738742"/>
              <a:gd name="connsiteX9" fmla="*/ 4184223 w 5387360"/>
              <a:gd name="connsiteY9" fmla="*/ 2889997 h 4738742"/>
              <a:gd name="connsiteX10" fmla="*/ 4552163 w 5387360"/>
              <a:gd name="connsiteY10" fmla="*/ 3995074 h 4738742"/>
              <a:gd name="connsiteX11" fmla="*/ 3311077 w 5387360"/>
              <a:gd name="connsiteY11" fmla="*/ 3667455 h 4738742"/>
              <a:gd name="connsiteX12" fmla="*/ 2693680 w 5387360"/>
              <a:gd name="connsiteY12" fmla="*/ 4680520 h 4738742"/>
              <a:gd name="connsiteX13" fmla="*/ 2076283 w 5387360"/>
              <a:gd name="connsiteY13" fmla="*/ 3667455 h 4738742"/>
              <a:gd name="connsiteX14" fmla="*/ 835197 w 5387360"/>
              <a:gd name="connsiteY14" fmla="*/ 3995074 h 4738742"/>
              <a:gd name="connsiteX15" fmla="*/ 1203137 w 5387360"/>
              <a:gd name="connsiteY15" fmla="*/ 2889997 h 4738742"/>
              <a:gd name="connsiteX16" fmla="*/ 65388 w 5387360"/>
              <a:gd name="connsiteY16" fmla="*/ 2340260 h 4738742"/>
              <a:gd name="connsiteX0" fmla="*/ 65388 w 5387360"/>
              <a:gd name="connsiteY0" fmla="*/ 2340260 h 4738742"/>
              <a:gd name="connsiteX1" fmla="*/ 1203137 w 5387360"/>
              <a:gd name="connsiteY1" fmla="*/ 1790523 h 4738742"/>
              <a:gd name="connsiteX2" fmla="*/ 835197 w 5387360"/>
              <a:gd name="connsiteY2" fmla="*/ 685446 h 4738742"/>
              <a:gd name="connsiteX3" fmla="*/ 2076283 w 5387360"/>
              <a:gd name="connsiteY3" fmla="*/ 1013065 h 4738742"/>
              <a:gd name="connsiteX4" fmla="*/ 2693680 w 5387360"/>
              <a:gd name="connsiteY4" fmla="*/ 0 h 4738742"/>
              <a:gd name="connsiteX5" fmla="*/ 3311077 w 5387360"/>
              <a:gd name="connsiteY5" fmla="*/ 1013065 h 4738742"/>
              <a:gd name="connsiteX6" fmla="*/ 4552163 w 5387360"/>
              <a:gd name="connsiteY6" fmla="*/ 685446 h 4738742"/>
              <a:gd name="connsiteX7" fmla="*/ 4184223 w 5387360"/>
              <a:gd name="connsiteY7" fmla="*/ 1790523 h 4738742"/>
              <a:gd name="connsiteX8" fmla="*/ 5321972 w 5387360"/>
              <a:gd name="connsiteY8" fmla="*/ 2340260 h 4738742"/>
              <a:gd name="connsiteX9" fmla="*/ 4184223 w 5387360"/>
              <a:gd name="connsiteY9" fmla="*/ 2889997 h 4738742"/>
              <a:gd name="connsiteX10" fmla="*/ 4552163 w 5387360"/>
              <a:gd name="connsiteY10" fmla="*/ 3995074 h 4738742"/>
              <a:gd name="connsiteX11" fmla="*/ 3311077 w 5387360"/>
              <a:gd name="connsiteY11" fmla="*/ 3667455 h 4738742"/>
              <a:gd name="connsiteX12" fmla="*/ 2693680 w 5387360"/>
              <a:gd name="connsiteY12" fmla="*/ 4680520 h 4738742"/>
              <a:gd name="connsiteX13" fmla="*/ 2076283 w 5387360"/>
              <a:gd name="connsiteY13" fmla="*/ 3667455 h 4738742"/>
              <a:gd name="connsiteX14" fmla="*/ 835197 w 5387360"/>
              <a:gd name="connsiteY14" fmla="*/ 3995074 h 4738742"/>
              <a:gd name="connsiteX15" fmla="*/ 1203137 w 5387360"/>
              <a:gd name="connsiteY15" fmla="*/ 2889997 h 4738742"/>
              <a:gd name="connsiteX16" fmla="*/ 65388 w 5387360"/>
              <a:gd name="connsiteY16" fmla="*/ 2340260 h 4738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87360" h="4738742">
                <a:moveTo>
                  <a:pt x="65388" y="2340260"/>
                </a:moveTo>
                <a:cubicBezTo>
                  <a:pt x="-313862" y="2157014"/>
                  <a:pt x="1074836" y="2066325"/>
                  <a:pt x="1203137" y="1790523"/>
                </a:cubicBezTo>
                <a:lnTo>
                  <a:pt x="835197" y="685446"/>
                </a:lnTo>
                <a:cubicBezTo>
                  <a:pt x="712550" y="317087"/>
                  <a:pt x="1766536" y="1127306"/>
                  <a:pt x="2076283" y="1013065"/>
                </a:cubicBezTo>
                <a:cubicBezTo>
                  <a:pt x="2386030" y="898824"/>
                  <a:pt x="2487881" y="0"/>
                  <a:pt x="2693680" y="0"/>
                </a:cubicBezTo>
                <a:cubicBezTo>
                  <a:pt x="2899479" y="0"/>
                  <a:pt x="3001330" y="898824"/>
                  <a:pt x="3311077" y="1013065"/>
                </a:cubicBezTo>
                <a:lnTo>
                  <a:pt x="4552163" y="685446"/>
                </a:lnTo>
                <a:cubicBezTo>
                  <a:pt x="4965858" y="576240"/>
                  <a:pt x="4055922" y="1514721"/>
                  <a:pt x="4184223" y="1790523"/>
                </a:cubicBezTo>
                <a:lnTo>
                  <a:pt x="5321972" y="2340260"/>
                </a:lnTo>
                <a:cubicBezTo>
                  <a:pt x="5701222" y="2523506"/>
                  <a:pt x="4312524" y="2614195"/>
                  <a:pt x="4184223" y="2889997"/>
                </a:cubicBezTo>
                <a:lnTo>
                  <a:pt x="4552163" y="3995074"/>
                </a:lnTo>
                <a:cubicBezTo>
                  <a:pt x="4674810" y="4363433"/>
                  <a:pt x="3620824" y="3553214"/>
                  <a:pt x="3311077" y="3667455"/>
                </a:cubicBezTo>
                <a:lnTo>
                  <a:pt x="2693680" y="4680520"/>
                </a:lnTo>
                <a:cubicBezTo>
                  <a:pt x="2487881" y="5018208"/>
                  <a:pt x="2386030" y="3781696"/>
                  <a:pt x="2076283" y="3667455"/>
                </a:cubicBezTo>
                <a:lnTo>
                  <a:pt x="835197" y="3995074"/>
                </a:lnTo>
                <a:cubicBezTo>
                  <a:pt x="421502" y="4104280"/>
                  <a:pt x="1331438" y="3165799"/>
                  <a:pt x="1203137" y="2889997"/>
                </a:cubicBezTo>
                <a:lnTo>
                  <a:pt x="65388" y="2340260"/>
                </a:lnTo>
                <a:close/>
              </a:path>
            </a:pathLst>
          </a:custGeom>
          <a:noFill/>
          <a:ln w="25400" cap="flat" cmpd="sng" algn="ctr">
            <a:solidFill>
              <a:srgbClr val="45BBCE"/>
            </a:solidFill>
            <a:prstDash val="sysDot"/>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sp>
        <p:nvSpPr>
          <p:cNvPr id="26" name="TextBox 25"/>
          <p:cNvSpPr txBox="1"/>
          <p:nvPr/>
        </p:nvSpPr>
        <p:spPr>
          <a:xfrm>
            <a:off x="3865896" y="2732244"/>
            <a:ext cx="2105836" cy="338554"/>
          </a:xfrm>
          <a:prstGeom prst="rect">
            <a:avLst/>
          </a:prstGeom>
          <a:noFill/>
        </p:spPr>
        <p:txBody>
          <a:bodyPr wrap="square" rtlCol="0">
            <a:spAutoFit/>
          </a:bodyPr>
          <a:lstStyle>
            <a:defPPr>
              <a:defRPr lang="en-US"/>
            </a:defPPr>
            <a:lvl1pPr marR="0" lvl="0" indent="0" fontAlgn="auto">
              <a:lnSpc>
                <a:spcPct val="80000"/>
              </a:lnSpc>
              <a:spcBef>
                <a:spcPts val="0"/>
              </a:spcBef>
              <a:spcAft>
                <a:spcPts val="0"/>
              </a:spcAft>
              <a:buClrTx/>
              <a:buSzTx/>
              <a:buFontTx/>
              <a:buNone/>
              <a:tabLst/>
              <a:defRPr kumimoji="0" sz="2800" b="1" i="0" u="none" strike="noStrike" kern="0" cap="none" spc="0" normalizeH="0" baseline="0">
                <a:ln w="18415" cmpd="sng">
                  <a:noFill/>
                  <a:prstDash val="solid"/>
                </a:ln>
                <a:solidFill>
                  <a:srgbClr val="C0504D">
                    <a:lumMod val="75000"/>
                  </a:srgbClr>
                </a:solidFill>
                <a:effectLst/>
                <a:uLnTx/>
                <a:uFillTx/>
                <a:latin typeface="Arial Rounded MT Bold" pitchFamily="34" charset="0"/>
                <a:ea typeface="微软雅黑" pitchFamily="34" charset="-122"/>
                <a:cs typeface="Times New Roman" pitchFamily="18" charset="0"/>
              </a:defRPr>
            </a:lvl1pPr>
          </a:lstStyle>
          <a:p>
            <a:pPr algn="ctr">
              <a:defRPr/>
            </a:pPr>
            <a:r>
              <a:rPr lang="zh-CN" altLang="en-US" sz="2000" b="0" dirty="0">
                <a:solidFill>
                  <a:prstClr val="black">
                    <a:lumMod val="65000"/>
                    <a:lumOff val="35000"/>
                  </a:prstClr>
                </a:solidFill>
                <a:latin typeface="微软雅黑" panose="020B0503020204020204" pitchFamily="34" charset="-122"/>
              </a:rPr>
              <a:t>单击添加标题</a:t>
            </a:r>
          </a:p>
        </p:txBody>
      </p:sp>
      <p:sp>
        <p:nvSpPr>
          <p:cNvPr id="27" name="TextBox 26"/>
          <p:cNvSpPr txBox="1"/>
          <p:nvPr/>
        </p:nvSpPr>
        <p:spPr>
          <a:xfrm>
            <a:off x="663792" y="2677204"/>
            <a:ext cx="1399137" cy="553998"/>
          </a:xfrm>
          <a:prstGeom prst="rect">
            <a:avLst/>
          </a:prstGeom>
          <a:noFill/>
        </p:spPr>
        <p:txBody>
          <a:bodyPr wrap="square" rtlCol="0">
            <a:spAutoFit/>
          </a:bodyPr>
          <a:lstStyle/>
          <a:p>
            <a:pPr algn="just">
              <a:defRPr/>
            </a:pPr>
            <a:r>
              <a:rPr lang="zh-CN" altLang="en-US" sz="1000" dirty="0">
                <a:solidFill>
                  <a:prstClr val="black">
                    <a:lumMod val="65000"/>
                    <a:lumOff val="35000"/>
                  </a:prstClr>
                </a:solidFill>
                <a:latin typeface="微软雅黑" panose="020B0503020204020204" pitchFamily="34" charset="-122"/>
                <a:ea typeface="微软雅黑" panose="020B0503020204020204" pitchFamily="34" charset="-122"/>
              </a:rPr>
              <a:t>单击此处添加文字阐述，添加简短问题说明文字。</a:t>
            </a:r>
            <a:endParaRPr lang="en-US" altLang="zh-CN" sz="1000" dirty="0">
              <a:solidFill>
                <a:prstClr val="black">
                  <a:lumMod val="65000"/>
                  <a:lumOff val="35000"/>
                </a:prstClr>
              </a:solidFill>
              <a:latin typeface="微软雅黑" panose="020B0503020204020204" pitchFamily="34" charset="-122"/>
              <a:ea typeface="微软雅黑" panose="020B0503020204020204" pitchFamily="34" charset="-122"/>
            </a:endParaRPr>
          </a:p>
        </p:txBody>
      </p:sp>
      <p:grpSp>
        <p:nvGrpSpPr>
          <p:cNvPr id="28" name="组合 27"/>
          <p:cNvGrpSpPr/>
          <p:nvPr/>
        </p:nvGrpSpPr>
        <p:grpSpPr>
          <a:xfrm>
            <a:off x="2197960" y="2254859"/>
            <a:ext cx="1174912" cy="1181409"/>
            <a:chOff x="2156937" y="2254859"/>
            <a:chExt cx="1174912" cy="1181409"/>
          </a:xfrm>
          <a:solidFill>
            <a:srgbClr val="45BBCE"/>
          </a:solidFill>
        </p:grpSpPr>
        <p:sp>
          <p:nvSpPr>
            <p:cNvPr id="29" name="椭圆 28"/>
            <p:cNvSpPr/>
            <p:nvPr/>
          </p:nvSpPr>
          <p:spPr>
            <a:xfrm>
              <a:off x="2156937" y="2254859"/>
              <a:ext cx="1174912" cy="1181409"/>
            </a:xfrm>
            <a:prstGeom prst="ellipse">
              <a:avLst/>
            </a:prstGeom>
            <a:grp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sp>
          <p:nvSpPr>
            <p:cNvPr id="30" name="TextBox 29"/>
            <p:cNvSpPr txBox="1"/>
            <p:nvPr/>
          </p:nvSpPr>
          <p:spPr>
            <a:xfrm flipH="1">
              <a:off x="2401225" y="2661527"/>
              <a:ext cx="686337" cy="486287"/>
            </a:xfrm>
            <a:prstGeom prst="rect">
              <a:avLst/>
            </a:prstGeom>
            <a:grp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marL="0" marR="0" lvl="0" indent="0" algn="ctr" defTabSz="914400" eaLnBrk="1" fontAlgn="auto" latinLnBrk="0" hangingPunct="1">
                <a:lnSpc>
                  <a:spcPct val="80000"/>
                </a:lnSpc>
                <a:spcBef>
                  <a:spcPts val="0"/>
                </a:spcBef>
                <a:spcAft>
                  <a:spcPts val="0"/>
                </a:spcAft>
                <a:buClrTx/>
                <a:buSzTx/>
                <a:buFontTx/>
                <a:buNone/>
                <a:tabLst/>
                <a:defRPr/>
              </a:pPr>
              <a:r>
                <a:rPr kumimoji="0" lang="en-US" altLang="zh-CN" sz="3200" b="1" i="0" u="none" strike="noStrike" kern="0" cap="none" spc="0" normalizeH="0" baseline="0" noProof="0" dirty="0" smtClean="0">
                  <a:ln w="18415" cmpd="sng">
                    <a:noFill/>
                    <a:prstDash val="solid"/>
                  </a:ln>
                  <a:solidFill>
                    <a:sysClr val="window" lastClr="FFFFFF"/>
                  </a:solidFill>
                  <a:effectLst/>
                  <a:uLnTx/>
                  <a:uFillTx/>
                  <a:latin typeface="微软雅黑" panose="020B0503020204020204" pitchFamily="34" charset="-122"/>
                  <a:cs typeface="Times New Roman" pitchFamily="18" charset="0"/>
                </a:rPr>
                <a:t>01</a:t>
              </a:r>
              <a:endParaRPr kumimoji="0" lang="zh-CN" altLang="en-US" sz="3200" b="1" i="0" u="none" strike="noStrike" kern="0" cap="none" spc="0" normalizeH="0" baseline="0" noProof="0" dirty="0">
                <a:ln w="18415" cmpd="sng">
                  <a:noFill/>
                  <a:prstDash val="solid"/>
                </a:ln>
                <a:solidFill>
                  <a:sysClr val="window" lastClr="FFFFFF"/>
                </a:solidFill>
                <a:effectLst/>
                <a:uLnTx/>
                <a:uFillTx/>
                <a:latin typeface="微软雅黑" panose="020B0503020204020204" pitchFamily="34" charset="-122"/>
                <a:cs typeface="Times New Roman" pitchFamily="18" charset="0"/>
              </a:endParaRPr>
            </a:p>
          </p:txBody>
        </p:sp>
      </p:grpSp>
      <p:grpSp>
        <p:nvGrpSpPr>
          <p:cNvPr id="31" name="组合 30"/>
          <p:cNvGrpSpPr/>
          <p:nvPr/>
        </p:nvGrpSpPr>
        <p:grpSpPr>
          <a:xfrm>
            <a:off x="3140350" y="1113459"/>
            <a:ext cx="914917" cy="919977"/>
            <a:chOff x="3099327" y="1113459"/>
            <a:chExt cx="914917" cy="919977"/>
          </a:xfrm>
          <a:solidFill>
            <a:srgbClr val="45BBCE"/>
          </a:solidFill>
        </p:grpSpPr>
        <p:sp>
          <p:nvSpPr>
            <p:cNvPr id="32" name="椭圆 31"/>
            <p:cNvSpPr/>
            <p:nvPr/>
          </p:nvSpPr>
          <p:spPr>
            <a:xfrm>
              <a:off x="3099327" y="1113459"/>
              <a:ext cx="914917" cy="919977"/>
            </a:xfrm>
            <a:prstGeom prst="ellipse">
              <a:avLst/>
            </a:prstGeom>
            <a:grp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sp>
          <p:nvSpPr>
            <p:cNvPr id="33" name="TextBox 32"/>
            <p:cNvSpPr txBox="1"/>
            <p:nvPr/>
          </p:nvSpPr>
          <p:spPr>
            <a:xfrm flipH="1">
              <a:off x="3213617" y="1414033"/>
              <a:ext cx="686337" cy="437043"/>
            </a:xfrm>
            <a:prstGeom prst="rect">
              <a:avLst/>
            </a:prstGeom>
            <a:grp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marL="0" marR="0" lvl="0" indent="0" algn="ctr" defTabSz="914400" eaLnBrk="1" fontAlgn="auto" latinLnBrk="0" hangingPunct="1">
                <a:lnSpc>
                  <a:spcPct val="80000"/>
                </a:lnSpc>
                <a:spcBef>
                  <a:spcPts val="0"/>
                </a:spcBef>
                <a:spcAft>
                  <a:spcPts val="0"/>
                </a:spcAft>
                <a:buClrTx/>
                <a:buSzTx/>
                <a:buFontTx/>
                <a:buNone/>
                <a:tabLst/>
                <a:defRPr/>
              </a:pPr>
              <a:r>
                <a:rPr kumimoji="0" lang="en-US" altLang="zh-CN" sz="2800" b="1" i="0" u="none" strike="noStrike" kern="0" cap="none" spc="0" normalizeH="0" baseline="0" noProof="0" dirty="0" smtClean="0">
                  <a:ln w="18415" cmpd="sng">
                    <a:noFill/>
                    <a:prstDash val="solid"/>
                  </a:ln>
                  <a:solidFill>
                    <a:sysClr val="window" lastClr="FFFFFF"/>
                  </a:solidFill>
                  <a:effectLst/>
                  <a:uLnTx/>
                  <a:uFillTx/>
                  <a:latin typeface="微软雅黑" panose="020B0503020204020204" pitchFamily="34" charset="-122"/>
                  <a:cs typeface="Times New Roman" pitchFamily="18" charset="0"/>
                </a:rPr>
                <a:t>02</a:t>
              </a:r>
              <a:endParaRPr kumimoji="0" lang="zh-CN" altLang="en-US" sz="2800" b="1" i="0" u="none" strike="noStrike" kern="0" cap="none" spc="0" normalizeH="0" baseline="0" noProof="0" dirty="0">
                <a:ln w="18415" cmpd="sng">
                  <a:noFill/>
                  <a:prstDash val="solid"/>
                </a:ln>
                <a:solidFill>
                  <a:sysClr val="window" lastClr="FFFFFF"/>
                </a:solidFill>
                <a:effectLst/>
                <a:uLnTx/>
                <a:uFillTx/>
                <a:latin typeface="微软雅黑" panose="020B0503020204020204" pitchFamily="34" charset="-122"/>
                <a:cs typeface="Times New Roman" pitchFamily="18" charset="0"/>
              </a:endParaRPr>
            </a:p>
          </p:txBody>
        </p:sp>
      </p:grpSp>
      <p:grpSp>
        <p:nvGrpSpPr>
          <p:cNvPr id="34" name="组合 33"/>
          <p:cNvGrpSpPr/>
          <p:nvPr/>
        </p:nvGrpSpPr>
        <p:grpSpPr>
          <a:xfrm>
            <a:off x="4559276" y="871343"/>
            <a:ext cx="710523" cy="714453"/>
            <a:chOff x="4518253" y="871343"/>
            <a:chExt cx="710523" cy="714453"/>
          </a:xfrm>
        </p:grpSpPr>
        <p:sp>
          <p:nvSpPr>
            <p:cNvPr id="35" name="椭圆 34"/>
            <p:cNvSpPr/>
            <p:nvPr/>
          </p:nvSpPr>
          <p:spPr>
            <a:xfrm>
              <a:off x="4518253" y="871343"/>
              <a:ext cx="710523" cy="714453"/>
            </a:xfrm>
            <a:prstGeom prst="ellipse">
              <a:avLst/>
            </a:prstGeom>
            <a:solidFill>
              <a:srgbClr val="45BBCE"/>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sp>
          <p:nvSpPr>
            <p:cNvPr id="36" name="TextBox 35"/>
            <p:cNvSpPr txBox="1"/>
            <p:nvPr/>
          </p:nvSpPr>
          <p:spPr>
            <a:xfrm flipH="1">
              <a:off x="4530346" y="1093777"/>
              <a:ext cx="686337" cy="38779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marL="0" marR="0" lvl="0" indent="0" algn="ctr" defTabSz="914400" eaLnBrk="1" fontAlgn="auto" latinLnBrk="0" hangingPunct="1">
                <a:lnSpc>
                  <a:spcPct val="80000"/>
                </a:lnSpc>
                <a:spcBef>
                  <a:spcPts val="0"/>
                </a:spcBef>
                <a:spcAft>
                  <a:spcPts val="0"/>
                </a:spcAft>
                <a:buClrTx/>
                <a:buSzTx/>
                <a:buFontTx/>
                <a:buNone/>
                <a:tabLst/>
                <a:defRPr/>
              </a:pPr>
              <a:r>
                <a:rPr kumimoji="0" lang="en-US" altLang="zh-CN" sz="2400" b="1" i="0" u="none" strike="noStrike" kern="0" cap="none" spc="0" normalizeH="0" baseline="0" noProof="0" dirty="0" smtClean="0">
                  <a:ln w="18415" cmpd="sng">
                    <a:noFill/>
                    <a:prstDash val="solid"/>
                  </a:ln>
                  <a:solidFill>
                    <a:sysClr val="window" lastClr="FFFFFF"/>
                  </a:solidFill>
                  <a:effectLst/>
                  <a:uLnTx/>
                  <a:uFillTx/>
                  <a:latin typeface="微软雅黑" panose="020B0503020204020204" pitchFamily="34" charset="-122"/>
                  <a:cs typeface="Times New Roman" pitchFamily="18" charset="0"/>
                </a:rPr>
                <a:t>03</a:t>
              </a:r>
              <a:endParaRPr kumimoji="0" lang="zh-CN" altLang="en-US" sz="2400" b="1" i="0" u="none" strike="noStrike" kern="0" cap="none" spc="0" normalizeH="0" baseline="0" noProof="0" dirty="0">
                <a:ln w="18415" cmpd="sng">
                  <a:noFill/>
                  <a:prstDash val="solid"/>
                </a:ln>
                <a:solidFill>
                  <a:sysClr val="window" lastClr="FFFFFF"/>
                </a:solidFill>
                <a:effectLst/>
                <a:uLnTx/>
                <a:uFillTx/>
                <a:latin typeface="微软雅黑" panose="020B0503020204020204" pitchFamily="34" charset="-122"/>
                <a:cs typeface="Times New Roman" pitchFamily="18" charset="0"/>
              </a:endParaRPr>
            </a:p>
          </p:txBody>
        </p:sp>
      </p:grpSp>
      <p:grpSp>
        <p:nvGrpSpPr>
          <p:cNvPr id="37" name="组合 36"/>
          <p:cNvGrpSpPr/>
          <p:nvPr/>
        </p:nvGrpSpPr>
        <p:grpSpPr>
          <a:xfrm>
            <a:off x="5905191" y="1519432"/>
            <a:ext cx="686337" cy="512529"/>
            <a:chOff x="5864168" y="1519432"/>
            <a:chExt cx="686337" cy="512529"/>
          </a:xfrm>
        </p:grpSpPr>
        <p:sp>
          <p:nvSpPr>
            <p:cNvPr id="38" name="椭圆 37"/>
            <p:cNvSpPr/>
            <p:nvPr/>
          </p:nvSpPr>
          <p:spPr>
            <a:xfrm>
              <a:off x="5951799" y="1519432"/>
              <a:ext cx="512529" cy="512529"/>
            </a:xfrm>
            <a:prstGeom prst="ellipse">
              <a:avLst/>
            </a:prstGeom>
            <a:solidFill>
              <a:srgbClr val="45BBCE"/>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sp>
          <p:nvSpPr>
            <p:cNvPr id="39" name="TextBox 38"/>
            <p:cNvSpPr txBox="1"/>
            <p:nvPr/>
          </p:nvSpPr>
          <p:spPr>
            <a:xfrm flipH="1">
              <a:off x="5864168" y="1652382"/>
              <a:ext cx="686337" cy="338554"/>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marL="0" marR="0" lvl="0" indent="0" algn="ctr" defTabSz="914400" eaLnBrk="1" fontAlgn="auto" latinLnBrk="0" hangingPunct="1">
                <a:lnSpc>
                  <a:spcPct val="80000"/>
                </a:lnSpc>
                <a:spcBef>
                  <a:spcPts val="0"/>
                </a:spcBef>
                <a:spcAft>
                  <a:spcPts val="0"/>
                </a:spcAft>
                <a:buClrTx/>
                <a:buSzTx/>
                <a:buFontTx/>
                <a:buNone/>
                <a:tabLst/>
                <a:defRPr/>
              </a:pPr>
              <a:r>
                <a:rPr kumimoji="0" lang="en-US" altLang="zh-CN" sz="2000" b="1" i="0" u="none" strike="noStrike" kern="0" cap="none" spc="0" normalizeH="0" baseline="0" noProof="0" dirty="0" smtClean="0">
                  <a:ln w="18415" cmpd="sng">
                    <a:noFill/>
                    <a:prstDash val="solid"/>
                  </a:ln>
                  <a:solidFill>
                    <a:sysClr val="window" lastClr="FFFFFF"/>
                  </a:solidFill>
                  <a:effectLst/>
                  <a:uLnTx/>
                  <a:uFillTx/>
                  <a:latin typeface="微软雅黑" panose="020B0503020204020204" pitchFamily="34" charset="-122"/>
                  <a:cs typeface="Times New Roman" pitchFamily="18" charset="0"/>
                </a:rPr>
                <a:t>04</a:t>
              </a:r>
              <a:endParaRPr kumimoji="0" lang="zh-CN" altLang="en-US" sz="2000" b="1" i="0" u="none" strike="noStrike" kern="0" cap="none" spc="0" normalizeH="0" baseline="0" noProof="0" dirty="0">
                <a:ln w="18415" cmpd="sng">
                  <a:noFill/>
                  <a:prstDash val="solid"/>
                </a:ln>
                <a:solidFill>
                  <a:sysClr val="window" lastClr="FFFFFF"/>
                </a:solidFill>
                <a:effectLst/>
                <a:uLnTx/>
                <a:uFillTx/>
                <a:latin typeface="微软雅黑" panose="020B0503020204020204" pitchFamily="34" charset="-122"/>
                <a:cs typeface="Times New Roman" pitchFamily="18" charset="0"/>
              </a:endParaRPr>
            </a:p>
          </p:txBody>
        </p:sp>
      </p:grpSp>
      <p:grpSp>
        <p:nvGrpSpPr>
          <p:cNvPr id="40" name="组合 39"/>
          <p:cNvGrpSpPr/>
          <p:nvPr/>
        </p:nvGrpSpPr>
        <p:grpSpPr>
          <a:xfrm>
            <a:off x="6384395" y="2757801"/>
            <a:ext cx="469916" cy="392414"/>
            <a:chOff x="6343372" y="2757801"/>
            <a:chExt cx="469916" cy="392414"/>
          </a:xfrm>
        </p:grpSpPr>
        <p:sp>
          <p:nvSpPr>
            <p:cNvPr id="41" name="椭圆 40"/>
            <p:cNvSpPr/>
            <p:nvPr/>
          </p:nvSpPr>
          <p:spPr>
            <a:xfrm>
              <a:off x="6372784" y="2757801"/>
              <a:ext cx="392414" cy="392414"/>
            </a:xfrm>
            <a:prstGeom prst="ellipse">
              <a:avLst/>
            </a:prstGeom>
            <a:solidFill>
              <a:srgbClr val="45BBCE"/>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sp>
          <p:nvSpPr>
            <p:cNvPr id="42" name="TextBox 41"/>
            <p:cNvSpPr txBox="1"/>
            <p:nvPr/>
          </p:nvSpPr>
          <p:spPr>
            <a:xfrm flipH="1">
              <a:off x="6343372" y="2837112"/>
              <a:ext cx="469916" cy="26468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marL="0" marR="0" lvl="0" indent="0" algn="ctr" defTabSz="914400" eaLnBrk="1" fontAlgn="auto" latinLnBrk="0" hangingPunct="1">
                <a:lnSpc>
                  <a:spcPct val="80000"/>
                </a:lnSpc>
                <a:spcBef>
                  <a:spcPts val="0"/>
                </a:spcBef>
                <a:spcAft>
                  <a:spcPts val="0"/>
                </a:spcAft>
                <a:buClrTx/>
                <a:buSzTx/>
                <a:buFontTx/>
                <a:buNone/>
                <a:tabLst/>
                <a:defRPr/>
              </a:pPr>
              <a:r>
                <a:rPr kumimoji="0" lang="en-US" altLang="zh-CN" sz="1400" b="1" i="0" u="none" strike="noStrike" kern="0" cap="none" spc="0" normalizeH="0" baseline="0" noProof="0" dirty="0" smtClean="0">
                  <a:ln w="18415" cmpd="sng">
                    <a:noFill/>
                    <a:prstDash val="solid"/>
                  </a:ln>
                  <a:solidFill>
                    <a:sysClr val="window" lastClr="FFFFFF"/>
                  </a:solidFill>
                  <a:effectLst/>
                  <a:uLnTx/>
                  <a:uFillTx/>
                  <a:latin typeface="微软雅黑" panose="020B0503020204020204" pitchFamily="34" charset="-122"/>
                  <a:cs typeface="Times New Roman" pitchFamily="18" charset="0"/>
                </a:rPr>
                <a:t>05</a:t>
              </a:r>
              <a:endParaRPr kumimoji="0" lang="zh-CN" altLang="en-US" sz="1400" b="1" i="0" u="none" strike="noStrike" kern="0" cap="none" spc="0" normalizeH="0" baseline="0" noProof="0" dirty="0">
                <a:ln w="18415" cmpd="sng">
                  <a:noFill/>
                  <a:prstDash val="solid"/>
                </a:ln>
                <a:solidFill>
                  <a:sysClr val="window" lastClr="FFFFFF"/>
                </a:solidFill>
                <a:effectLst/>
                <a:uLnTx/>
                <a:uFillTx/>
                <a:latin typeface="微软雅黑" panose="020B0503020204020204" pitchFamily="34" charset="-122"/>
                <a:cs typeface="Times New Roman" pitchFamily="18" charset="0"/>
              </a:endParaRPr>
            </a:p>
          </p:txBody>
        </p:sp>
      </p:grpSp>
      <p:grpSp>
        <p:nvGrpSpPr>
          <p:cNvPr id="43" name="组合 42"/>
          <p:cNvGrpSpPr/>
          <p:nvPr/>
        </p:nvGrpSpPr>
        <p:grpSpPr>
          <a:xfrm>
            <a:off x="5819673" y="3846661"/>
            <a:ext cx="415986" cy="324584"/>
            <a:chOff x="5778650" y="3846661"/>
            <a:chExt cx="415986" cy="324584"/>
          </a:xfrm>
        </p:grpSpPr>
        <p:sp>
          <p:nvSpPr>
            <p:cNvPr id="44" name="椭圆 43"/>
            <p:cNvSpPr/>
            <p:nvPr/>
          </p:nvSpPr>
          <p:spPr>
            <a:xfrm>
              <a:off x="5816232" y="3846661"/>
              <a:ext cx="316322" cy="316322"/>
            </a:xfrm>
            <a:prstGeom prst="ellipse">
              <a:avLst/>
            </a:prstGeom>
            <a:solidFill>
              <a:srgbClr val="45BBCE"/>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sp>
          <p:nvSpPr>
            <p:cNvPr id="45" name="TextBox 44"/>
            <p:cNvSpPr txBox="1"/>
            <p:nvPr/>
          </p:nvSpPr>
          <p:spPr>
            <a:xfrm flipH="1">
              <a:off x="5778650" y="3906557"/>
              <a:ext cx="415986" cy="26468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marL="0" marR="0" lvl="0" indent="0" algn="ctr" defTabSz="914400" eaLnBrk="1" fontAlgn="auto" latinLnBrk="0" hangingPunct="1">
                <a:lnSpc>
                  <a:spcPct val="80000"/>
                </a:lnSpc>
                <a:spcBef>
                  <a:spcPts val="0"/>
                </a:spcBef>
                <a:spcAft>
                  <a:spcPts val="0"/>
                </a:spcAft>
                <a:buClrTx/>
                <a:buSzTx/>
                <a:buFontTx/>
                <a:buNone/>
                <a:tabLst/>
                <a:defRPr/>
              </a:pPr>
              <a:r>
                <a:rPr kumimoji="0" lang="en-US" altLang="zh-CN" sz="1400" b="1" i="0" u="none" strike="noStrike" kern="0" cap="none" spc="0" normalizeH="0" baseline="0" noProof="0" dirty="0" smtClean="0">
                  <a:ln w="18415" cmpd="sng">
                    <a:noFill/>
                    <a:prstDash val="solid"/>
                  </a:ln>
                  <a:solidFill>
                    <a:sysClr val="window" lastClr="FFFFFF"/>
                  </a:solidFill>
                  <a:effectLst/>
                  <a:uLnTx/>
                  <a:uFillTx/>
                  <a:latin typeface="微软雅黑" panose="020B0503020204020204" pitchFamily="34" charset="-122"/>
                  <a:cs typeface="Times New Roman" pitchFamily="18" charset="0"/>
                </a:rPr>
                <a:t>06</a:t>
              </a:r>
              <a:endParaRPr kumimoji="0" lang="zh-CN" altLang="en-US" sz="1400" b="1" i="0" u="none" strike="noStrike" kern="0" cap="none" spc="0" normalizeH="0" baseline="0" noProof="0" dirty="0">
                <a:ln w="18415" cmpd="sng">
                  <a:noFill/>
                  <a:prstDash val="solid"/>
                </a:ln>
                <a:solidFill>
                  <a:sysClr val="window" lastClr="FFFFFF"/>
                </a:solidFill>
                <a:effectLst/>
                <a:uLnTx/>
                <a:uFillTx/>
                <a:latin typeface="微软雅黑" panose="020B0503020204020204" pitchFamily="34" charset="-122"/>
                <a:cs typeface="Times New Roman" pitchFamily="18" charset="0"/>
              </a:endParaRPr>
            </a:p>
          </p:txBody>
        </p:sp>
      </p:grpSp>
      <p:grpSp>
        <p:nvGrpSpPr>
          <p:cNvPr id="46" name="组合 45"/>
          <p:cNvGrpSpPr/>
          <p:nvPr/>
        </p:nvGrpSpPr>
        <p:grpSpPr>
          <a:xfrm>
            <a:off x="4623820" y="4230767"/>
            <a:ext cx="437416" cy="275688"/>
            <a:chOff x="4582797" y="4230767"/>
            <a:chExt cx="437416" cy="275688"/>
          </a:xfrm>
        </p:grpSpPr>
        <p:sp>
          <p:nvSpPr>
            <p:cNvPr id="47" name="椭圆 46"/>
            <p:cNvSpPr/>
            <p:nvPr/>
          </p:nvSpPr>
          <p:spPr>
            <a:xfrm>
              <a:off x="4665580" y="4230767"/>
              <a:ext cx="246873" cy="246873"/>
            </a:xfrm>
            <a:prstGeom prst="ellipse">
              <a:avLst/>
            </a:prstGeom>
            <a:solidFill>
              <a:srgbClr val="45BBCE"/>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sp>
          <p:nvSpPr>
            <p:cNvPr id="48" name="TextBox 47"/>
            <p:cNvSpPr txBox="1"/>
            <p:nvPr/>
          </p:nvSpPr>
          <p:spPr>
            <a:xfrm flipH="1">
              <a:off x="4582797" y="4266389"/>
              <a:ext cx="437416" cy="240066"/>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marL="0" marR="0" lvl="0" indent="0" algn="ctr" defTabSz="914400" eaLnBrk="1" fontAlgn="auto" latinLnBrk="0" hangingPunct="1">
                <a:lnSpc>
                  <a:spcPct val="80000"/>
                </a:lnSpc>
                <a:spcBef>
                  <a:spcPts val="0"/>
                </a:spcBef>
                <a:spcAft>
                  <a:spcPts val="0"/>
                </a:spcAft>
                <a:buClrTx/>
                <a:buSzTx/>
                <a:buFontTx/>
                <a:buNone/>
                <a:tabLst/>
                <a:defRPr/>
              </a:pPr>
              <a:r>
                <a:rPr kumimoji="0" lang="en-US" altLang="zh-CN" sz="1200" b="1" i="0" u="none" strike="noStrike" kern="0" cap="none" spc="0" normalizeH="0" baseline="0" noProof="0" dirty="0" smtClean="0">
                  <a:ln w="18415" cmpd="sng">
                    <a:noFill/>
                    <a:prstDash val="solid"/>
                  </a:ln>
                  <a:solidFill>
                    <a:sysClr val="window" lastClr="FFFFFF"/>
                  </a:solidFill>
                  <a:effectLst/>
                  <a:uLnTx/>
                  <a:uFillTx/>
                  <a:latin typeface="微软雅黑" panose="020B0503020204020204" pitchFamily="34" charset="-122"/>
                  <a:cs typeface="Times New Roman" pitchFamily="18" charset="0"/>
                </a:rPr>
                <a:t>07</a:t>
              </a:r>
              <a:endParaRPr kumimoji="0" lang="zh-CN" altLang="en-US" sz="1200" b="1" i="0" u="none" strike="noStrike" kern="0" cap="none" spc="0" normalizeH="0" baseline="0" noProof="0" dirty="0">
                <a:ln w="18415" cmpd="sng">
                  <a:noFill/>
                  <a:prstDash val="solid"/>
                </a:ln>
                <a:solidFill>
                  <a:sysClr val="window" lastClr="FFFFFF"/>
                </a:solidFill>
                <a:effectLst/>
                <a:uLnTx/>
                <a:uFillTx/>
                <a:latin typeface="微软雅黑" panose="020B0503020204020204" pitchFamily="34" charset="-122"/>
                <a:cs typeface="Times New Roman" pitchFamily="18" charset="0"/>
              </a:endParaRPr>
            </a:p>
          </p:txBody>
        </p:sp>
      </p:grpSp>
      <p:grpSp>
        <p:nvGrpSpPr>
          <p:cNvPr id="49" name="组合 48"/>
          <p:cNvGrpSpPr/>
          <p:nvPr/>
        </p:nvGrpSpPr>
        <p:grpSpPr>
          <a:xfrm>
            <a:off x="3518224" y="3814541"/>
            <a:ext cx="343168" cy="224814"/>
            <a:chOff x="3477201" y="3814541"/>
            <a:chExt cx="343168" cy="224814"/>
          </a:xfrm>
        </p:grpSpPr>
        <p:sp>
          <p:nvSpPr>
            <p:cNvPr id="50" name="椭圆 49"/>
            <p:cNvSpPr/>
            <p:nvPr/>
          </p:nvSpPr>
          <p:spPr>
            <a:xfrm>
              <a:off x="3545356" y="3814541"/>
              <a:ext cx="206859" cy="206859"/>
            </a:xfrm>
            <a:prstGeom prst="ellipse">
              <a:avLst/>
            </a:prstGeom>
            <a:solidFill>
              <a:srgbClr val="45BBCE"/>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sp>
          <p:nvSpPr>
            <p:cNvPr id="51" name="TextBox 50"/>
            <p:cNvSpPr txBox="1"/>
            <p:nvPr/>
          </p:nvSpPr>
          <p:spPr>
            <a:xfrm flipH="1">
              <a:off x="3477201" y="3836222"/>
              <a:ext cx="343168" cy="203133"/>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marL="0" marR="0" lvl="0" indent="0" algn="ctr" defTabSz="914400" eaLnBrk="1" fontAlgn="auto" latinLnBrk="0" hangingPunct="1">
                <a:lnSpc>
                  <a:spcPct val="80000"/>
                </a:lnSpc>
                <a:spcBef>
                  <a:spcPts val="0"/>
                </a:spcBef>
                <a:spcAft>
                  <a:spcPts val="0"/>
                </a:spcAft>
                <a:buClrTx/>
                <a:buSzTx/>
                <a:buFontTx/>
                <a:buNone/>
                <a:tabLst/>
                <a:defRPr/>
              </a:pPr>
              <a:r>
                <a:rPr kumimoji="0" lang="en-US" altLang="zh-CN" sz="900" b="1" i="0" u="none" strike="noStrike" kern="0" cap="none" spc="0" normalizeH="0" baseline="0" noProof="0" dirty="0" smtClean="0">
                  <a:ln w="18415" cmpd="sng">
                    <a:noFill/>
                    <a:prstDash val="solid"/>
                  </a:ln>
                  <a:solidFill>
                    <a:sysClr val="window" lastClr="FFFFFF"/>
                  </a:solidFill>
                  <a:effectLst/>
                  <a:uLnTx/>
                  <a:uFillTx/>
                  <a:latin typeface="微软雅黑" panose="020B0503020204020204" pitchFamily="34" charset="-122"/>
                  <a:cs typeface="Times New Roman" pitchFamily="18" charset="0"/>
                </a:rPr>
                <a:t>08</a:t>
              </a:r>
              <a:endParaRPr kumimoji="0" lang="zh-CN" altLang="en-US" sz="900" b="1" i="0" u="none" strike="noStrike" kern="0" cap="none" spc="0" normalizeH="0" baseline="0" noProof="0" dirty="0">
                <a:ln w="18415" cmpd="sng">
                  <a:noFill/>
                  <a:prstDash val="solid"/>
                </a:ln>
                <a:solidFill>
                  <a:sysClr val="window" lastClr="FFFFFF"/>
                </a:solidFill>
                <a:effectLst/>
                <a:uLnTx/>
                <a:uFillTx/>
                <a:latin typeface="微软雅黑" panose="020B0503020204020204" pitchFamily="34" charset="-122"/>
                <a:cs typeface="Times New Roman" pitchFamily="18" charset="0"/>
              </a:endParaRPr>
            </a:p>
          </p:txBody>
        </p:sp>
      </p:grpSp>
      <p:sp>
        <p:nvSpPr>
          <p:cNvPr id="52" name="TextBox 51"/>
          <p:cNvSpPr txBox="1"/>
          <p:nvPr/>
        </p:nvSpPr>
        <p:spPr>
          <a:xfrm>
            <a:off x="1659998" y="1289628"/>
            <a:ext cx="1399137" cy="553998"/>
          </a:xfrm>
          <a:prstGeom prst="rect">
            <a:avLst/>
          </a:prstGeom>
          <a:noFill/>
        </p:spPr>
        <p:txBody>
          <a:bodyPr wrap="square" rtlCol="0">
            <a:spAutoFit/>
          </a:bodyPr>
          <a:lstStyle/>
          <a:p>
            <a:pPr algn="just">
              <a:defRPr/>
            </a:pPr>
            <a:r>
              <a:rPr lang="zh-CN" altLang="en-US" sz="1000" dirty="0">
                <a:solidFill>
                  <a:prstClr val="black">
                    <a:lumMod val="65000"/>
                    <a:lumOff val="35000"/>
                  </a:prstClr>
                </a:solidFill>
                <a:latin typeface="微软雅黑" panose="020B0503020204020204" pitchFamily="34" charset="-122"/>
                <a:ea typeface="微软雅黑" panose="020B0503020204020204" pitchFamily="34" charset="-122"/>
              </a:rPr>
              <a:t>单击此处添加文字阐述，添加简短问题说明文字。</a:t>
            </a:r>
            <a:endParaRPr lang="en-US" altLang="zh-CN" sz="1000"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53" name="TextBox 52"/>
          <p:cNvSpPr txBox="1"/>
          <p:nvPr/>
        </p:nvSpPr>
        <p:spPr>
          <a:xfrm>
            <a:off x="5328097" y="890620"/>
            <a:ext cx="1399137" cy="553998"/>
          </a:xfrm>
          <a:prstGeom prst="rect">
            <a:avLst/>
          </a:prstGeom>
          <a:noFill/>
        </p:spPr>
        <p:txBody>
          <a:bodyPr wrap="square" rtlCol="0">
            <a:spAutoFit/>
          </a:bodyPr>
          <a:lstStyle/>
          <a:p>
            <a:pPr algn="just">
              <a:defRPr/>
            </a:pPr>
            <a:r>
              <a:rPr lang="zh-CN" altLang="en-US" sz="1000" dirty="0">
                <a:solidFill>
                  <a:prstClr val="black">
                    <a:lumMod val="65000"/>
                    <a:lumOff val="35000"/>
                  </a:prstClr>
                </a:solidFill>
                <a:latin typeface="微软雅黑" panose="020B0503020204020204" pitchFamily="34" charset="-122"/>
                <a:ea typeface="微软雅黑" panose="020B0503020204020204" pitchFamily="34" charset="-122"/>
              </a:rPr>
              <a:t>单击此处添加文字阐述，添加简短问题说明文字。</a:t>
            </a:r>
            <a:endParaRPr lang="en-US" altLang="zh-CN" sz="1000"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54" name="TextBox 53"/>
          <p:cNvSpPr txBox="1"/>
          <p:nvPr/>
        </p:nvSpPr>
        <p:spPr>
          <a:xfrm>
            <a:off x="6593998" y="1486117"/>
            <a:ext cx="1399137" cy="553998"/>
          </a:xfrm>
          <a:prstGeom prst="rect">
            <a:avLst/>
          </a:prstGeom>
          <a:noFill/>
        </p:spPr>
        <p:txBody>
          <a:bodyPr wrap="square" rtlCol="0">
            <a:spAutoFit/>
          </a:bodyPr>
          <a:lstStyle/>
          <a:p>
            <a:pPr algn="just">
              <a:defRPr/>
            </a:pPr>
            <a:r>
              <a:rPr lang="zh-CN" altLang="en-US" sz="1000" dirty="0">
                <a:solidFill>
                  <a:prstClr val="black">
                    <a:lumMod val="65000"/>
                    <a:lumOff val="35000"/>
                  </a:prstClr>
                </a:solidFill>
                <a:latin typeface="微软雅黑" panose="020B0503020204020204" pitchFamily="34" charset="-122"/>
                <a:ea typeface="微软雅黑" panose="020B0503020204020204" pitchFamily="34" charset="-122"/>
              </a:rPr>
              <a:t>单击此处添加文字阐述，添加简短问题说明文字。</a:t>
            </a:r>
            <a:endParaRPr lang="en-US" altLang="zh-CN" sz="1000"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55" name="TextBox 54"/>
          <p:cNvSpPr txBox="1"/>
          <p:nvPr/>
        </p:nvSpPr>
        <p:spPr>
          <a:xfrm>
            <a:off x="6917279" y="2679675"/>
            <a:ext cx="1399137" cy="553998"/>
          </a:xfrm>
          <a:prstGeom prst="rect">
            <a:avLst/>
          </a:prstGeom>
          <a:noFill/>
        </p:spPr>
        <p:txBody>
          <a:bodyPr wrap="square" rtlCol="0">
            <a:spAutoFit/>
          </a:bodyPr>
          <a:lstStyle/>
          <a:p>
            <a:pPr algn="just">
              <a:defRPr/>
            </a:pPr>
            <a:r>
              <a:rPr lang="zh-CN" altLang="en-US" sz="1000" dirty="0">
                <a:solidFill>
                  <a:prstClr val="black">
                    <a:lumMod val="65000"/>
                    <a:lumOff val="35000"/>
                  </a:prstClr>
                </a:solidFill>
                <a:latin typeface="微软雅黑" panose="020B0503020204020204" pitchFamily="34" charset="-122"/>
                <a:ea typeface="微软雅黑" panose="020B0503020204020204" pitchFamily="34" charset="-122"/>
              </a:rPr>
              <a:t>单击此处添加文字阐述，添加简短问题说明文字。</a:t>
            </a:r>
            <a:endParaRPr lang="en-US" altLang="zh-CN" sz="1000"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56" name="TextBox 55"/>
          <p:cNvSpPr txBox="1"/>
          <p:nvPr/>
        </p:nvSpPr>
        <p:spPr>
          <a:xfrm>
            <a:off x="6235659" y="3712713"/>
            <a:ext cx="1399137" cy="553998"/>
          </a:xfrm>
          <a:prstGeom prst="rect">
            <a:avLst/>
          </a:prstGeom>
          <a:noFill/>
        </p:spPr>
        <p:txBody>
          <a:bodyPr wrap="square" rtlCol="0">
            <a:spAutoFit/>
          </a:bodyPr>
          <a:lstStyle/>
          <a:p>
            <a:pPr algn="just">
              <a:defRPr/>
            </a:pPr>
            <a:r>
              <a:rPr lang="zh-CN" altLang="en-US" sz="1000" dirty="0">
                <a:solidFill>
                  <a:prstClr val="black">
                    <a:lumMod val="65000"/>
                    <a:lumOff val="35000"/>
                  </a:prstClr>
                </a:solidFill>
                <a:latin typeface="微软雅黑" panose="020B0503020204020204" pitchFamily="34" charset="-122"/>
                <a:ea typeface="微软雅黑" panose="020B0503020204020204" pitchFamily="34" charset="-122"/>
              </a:rPr>
              <a:t>单击此处添加文字阐述，添加简短问题说明文字。</a:t>
            </a:r>
            <a:endParaRPr lang="en-US" altLang="zh-CN" sz="1000"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57" name="TextBox 56"/>
          <p:cNvSpPr txBox="1"/>
          <p:nvPr/>
        </p:nvSpPr>
        <p:spPr>
          <a:xfrm>
            <a:off x="4122754" y="4518896"/>
            <a:ext cx="1661444" cy="400110"/>
          </a:xfrm>
          <a:prstGeom prst="rect">
            <a:avLst/>
          </a:prstGeom>
          <a:noFill/>
        </p:spPr>
        <p:txBody>
          <a:bodyPr wrap="square" rtlCol="0">
            <a:spAutoFit/>
          </a:bodyPr>
          <a:lstStyle/>
          <a:p>
            <a:pPr algn="just">
              <a:defRPr/>
            </a:pPr>
            <a:r>
              <a:rPr lang="zh-CN" altLang="en-US" sz="1000" dirty="0">
                <a:solidFill>
                  <a:prstClr val="black">
                    <a:lumMod val="65000"/>
                    <a:lumOff val="35000"/>
                  </a:prstClr>
                </a:solidFill>
                <a:latin typeface="微软雅黑" panose="020B0503020204020204" pitchFamily="34" charset="-122"/>
                <a:ea typeface="微软雅黑" panose="020B0503020204020204" pitchFamily="34" charset="-122"/>
              </a:rPr>
              <a:t>单击此处添加文字阐述，添加简短问题说明文字。</a:t>
            </a:r>
            <a:endParaRPr lang="en-US" altLang="zh-CN" sz="1000"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58" name="TextBox 57"/>
          <p:cNvSpPr txBox="1"/>
          <p:nvPr/>
        </p:nvSpPr>
        <p:spPr>
          <a:xfrm>
            <a:off x="2066786" y="3835733"/>
            <a:ext cx="1399137" cy="553998"/>
          </a:xfrm>
          <a:prstGeom prst="rect">
            <a:avLst/>
          </a:prstGeom>
          <a:noFill/>
        </p:spPr>
        <p:txBody>
          <a:bodyPr wrap="square" rtlCol="0">
            <a:spAutoFit/>
          </a:bodyPr>
          <a:lstStyle/>
          <a:p>
            <a:pPr algn="just">
              <a:defRPr/>
            </a:pPr>
            <a:r>
              <a:rPr lang="zh-CN" altLang="en-US" sz="1000" dirty="0">
                <a:solidFill>
                  <a:prstClr val="black">
                    <a:lumMod val="65000"/>
                    <a:lumOff val="35000"/>
                  </a:prstClr>
                </a:solidFill>
                <a:latin typeface="微软雅黑" panose="020B0503020204020204" pitchFamily="34" charset="-122"/>
                <a:ea typeface="微软雅黑" panose="020B0503020204020204" pitchFamily="34" charset="-122"/>
              </a:rPr>
              <a:t>单击此处添加文字阐述，添加简短问题说明文字。</a:t>
            </a:r>
            <a:endParaRPr lang="en-US" altLang="zh-CN" sz="1000" dirty="0">
              <a:solidFill>
                <a:prstClr val="black">
                  <a:lumMod val="65000"/>
                  <a:lumOff val="35000"/>
                </a:prst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35870343"/>
      </p:ext>
    </p:extLst>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1+#ppt_w/2"/>
                                          </p:val>
                                        </p:tav>
                                        <p:tav tm="100000">
                                          <p:val>
                                            <p:strVal val="#ppt_x"/>
                                          </p:val>
                                        </p:tav>
                                      </p:tavLst>
                                    </p:anim>
                                    <p:anim calcmode="lin" valueType="num">
                                      <p:cBhvr additive="base">
                                        <p:cTn id="11"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6" presetClass="entr" presetSubtype="32"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circle(out)">
                                      <p:cBhvr>
                                        <p:cTn id="16" dur="2000"/>
                                        <p:tgtEl>
                                          <p:spTgt spid="2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childTnLst>
                                </p:cTn>
                              </p:par>
                            </p:childTnLst>
                          </p:cTn>
                        </p:par>
                        <p:par>
                          <p:cTn id="20" fill="hold">
                            <p:stCondLst>
                              <p:cond delay="2000"/>
                            </p:stCondLst>
                            <p:childTnLst>
                              <p:par>
                                <p:cTn id="21" presetID="23" presetClass="entr" presetSubtype="16"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p:cTn id="23" dur="500" fill="hold"/>
                                        <p:tgtEl>
                                          <p:spTgt spid="28"/>
                                        </p:tgtEl>
                                        <p:attrNameLst>
                                          <p:attrName>ppt_w</p:attrName>
                                        </p:attrNameLst>
                                      </p:cBhvr>
                                      <p:tavLst>
                                        <p:tav tm="0">
                                          <p:val>
                                            <p:fltVal val="0"/>
                                          </p:val>
                                        </p:tav>
                                        <p:tav tm="100000">
                                          <p:val>
                                            <p:strVal val="#ppt_w"/>
                                          </p:val>
                                        </p:tav>
                                      </p:tavLst>
                                    </p:anim>
                                    <p:anim calcmode="lin" valueType="num">
                                      <p:cBhvr>
                                        <p:cTn id="24" dur="500" fill="hold"/>
                                        <p:tgtEl>
                                          <p:spTgt spid="28"/>
                                        </p:tgtEl>
                                        <p:attrNameLst>
                                          <p:attrName>ppt_h</p:attrName>
                                        </p:attrNameLst>
                                      </p:cBhvr>
                                      <p:tavLst>
                                        <p:tav tm="0">
                                          <p:val>
                                            <p:fltVal val="0"/>
                                          </p:val>
                                        </p:tav>
                                        <p:tav tm="100000">
                                          <p:val>
                                            <p:strVal val="#ppt_h"/>
                                          </p:val>
                                        </p:tav>
                                      </p:tavLst>
                                    </p:anim>
                                  </p:childTnLst>
                                </p:cTn>
                              </p:par>
                            </p:childTnLst>
                          </p:cTn>
                        </p:par>
                        <p:par>
                          <p:cTn id="25" fill="hold">
                            <p:stCondLst>
                              <p:cond delay="2500"/>
                            </p:stCondLst>
                            <p:childTnLst>
                              <p:par>
                                <p:cTn id="26" presetID="42" presetClass="entr" presetSubtype="0"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300"/>
                                        <p:tgtEl>
                                          <p:spTgt spid="27"/>
                                        </p:tgtEl>
                                      </p:cBhvr>
                                    </p:animEffect>
                                    <p:anim calcmode="lin" valueType="num">
                                      <p:cBhvr>
                                        <p:cTn id="29" dur="300" fill="hold"/>
                                        <p:tgtEl>
                                          <p:spTgt spid="27"/>
                                        </p:tgtEl>
                                        <p:attrNameLst>
                                          <p:attrName>ppt_x</p:attrName>
                                        </p:attrNameLst>
                                      </p:cBhvr>
                                      <p:tavLst>
                                        <p:tav tm="0">
                                          <p:val>
                                            <p:strVal val="#ppt_x"/>
                                          </p:val>
                                        </p:tav>
                                        <p:tav tm="100000">
                                          <p:val>
                                            <p:strVal val="#ppt_x"/>
                                          </p:val>
                                        </p:tav>
                                      </p:tavLst>
                                    </p:anim>
                                    <p:anim calcmode="lin" valueType="num">
                                      <p:cBhvr>
                                        <p:cTn id="30" dur="300" fill="hold"/>
                                        <p:tgtEl>
                                          <p:spTgt spid="27"/>
                                        </p:tgtEl>
                                        <p:attrNameLst>
                                          <p:attrName>ppt_y</p:attrName>
                                        </p:attrNameLst>
                                      </p:cBhvr>
                                      <p:tavLst>
                                        <p:tav tm="0">
                                          <p:val>
                                            <p:strVal val="#ppt_y+.1"/>
                                          </p:val>
                                        </p:tav>
                                        <p:tav tm="100000">
                                          <p:val>
                                            <p:strVal val="#ppt_y"/>
                                          </p:val>
                                        </p:tav>
                                      </p:tavLst>
                                    </p:anim>
                                  </p:childTnLst>
                                </p:cTn>
                              </p:par>
                            </p:childTnLst>
                          </p:cTn>
                        </p:par>
                        <p:par>
                          <p:cTn id="31" fill="hold">
                            <p:stCondLst>
                              <p:cond delay="2800"/>
                            </p:stCondLst>
                            <p:childTnLst>
                              <p:par>
                                <p:cTn id="32" presetID="23" presetClass="entr" presetSubtype="16" fill="hold" nodeType="afterEffect">
                                  <p:stCondLst>
                                    <p:cond delay="0"/>
                                  </p:stCondLst>
                                  <p:childTnLst>
                                    <p:set>
                                      <p:cBhvr>
                                        <p:cTn id="33" dur="1" fill="hold">
                                          <p:stCondLst>
                                            <p:cond delay="0"/>
                                          </p:stCondLst>
                                        </p:cTn>
                                        <p:tgtEl>
                                          <p:spTgt spid="31"/>
                                        </p:tgtEl>
                                        <p:attrNameLst>
                                          <p:attrName>style.visibility</p:attrName>
                                        </p:attrNameLst>
                                      </p:cBhvr>
                                      <p:to>
                                        <p:strVal val="visible"/>
                                      </p:to>
                                    </p:set>
                                    <p:anim calcmode="lin" valueType="num">
                                      <p:cBhvr>
                                        <p:cTn id="34" dur="500" fill="hold"/>
                                        <p:tgtEl>
                                          <p:spTgt spid="31"/>
                                        </p:tgtEl>
                                        <p:attrNameLst>
                                          <p:attrName>ppt_w</p:attrName>
                                        </p:attrNameLst>
                                      </p:cBhvr>
                                      <p:tavLst>
                                        <p:tav tm="0">
                                          <p:val>
                                            <p:fltVal val="0"/>
                                          </p:val>
                                        </p:tav>
                                        <p:tav tm="100000">
                                          <p:val>
                                            <p:strVal val="#ppt_w"/>
                                          </p:val>
                                        </p:tav>
                                      </p:tavLst>
                                    </p:anim>
                                    <p:anim calcmode="lin" valueType="num">
                                      <p:cBhvr>
                                        <p:cTn id="35" dur="500" fill="hold"/>
                                        <p:tgtEl>
                                          <p:spTgt spid="31"/>
                                        </p:tgtEl>
                                        <p:attrNameLst>
                                          <p:attrName>ppt_h</p:attrName>
                                        </p:attrNameLst>
                                      </p:cBhvr>
                                      <p:tavLst>
                                        <p:tav tm="0">
                                          <p:val>
                                            <p:fltVal val="0"/>
                                          </p:val>
                                        </p:tav>
                                        <p:tav tm="100000">
                                          <p:val>
                                            <p:strVal val="#ppt_h"/>
                                          </p:val>
                                        </p:tav>
                                      </p:tavLst>
                                    </p:anim>
                                  </p:childTnLst>
                                </p:cTn>
                              </p:par>
                            </p:childTnLst>
                          </p:cTn>
                        </p:par>
                        <p:par>
                          <p:cTn id="36" fill="hold">
                            <p:stCondLst>
                              <p:cond delay="3300"/>
                            </p:stCondLst>
                            <p:childTnLst>
                              <p:par>
                                <p:cTn id="37" presetID="42" presetClass="entr" presetSubtype="0" fill="hold" grpId="0" nodeType="afterEffect">
                                  <p:stCondLst>
                                    <p:cond delay="0"/>
                                  </p:stCondLst>
                                  <p:childTnLst>
                                    <p:set>
                                      <p:cBhvr>
                                        <p:cTn id="38" dur="1" fill="hold">
                                          <p:stCondLst>
                                            <p:cond delay="0"/>
                                          </p:stCondLst>
                                        </p:cTn>
                                        <p:tgtEl>
                                          <p:spTgt spid="52"/>
                                        </p:tgtEl>
                                        <p:attrNameLst>
                                          <p:attrName>style.visibility</p:attrName>
                                        </p:attrNameLst>
                                      </p:cBhvr>
                                      <p:to>
                                        <p:strVal val="visible"/>
                                      </p:to>
                                    </p:set>
                                    <p:animEffect transition="in" filter="fade">
                                      <p:cBhvr>
                                        <p:cTn id="39" dur="300"/>
                                        <p:tgtEl>
                                          <p:spTgt spid="52"/>
                                        </p:tgtEl>
                                      </p:cBhvr>
                                    </p:animEffect>
                                    <p:anim calcmode="lin" valueType="num">
                                      <p:cBhvr>
                                        <p:cTn id="40" dur="300" fill="hold"/>
                                        <p:tgtEl>
                                          <p:spTgt spid="52"/>
                                        </p:tgtEl>
                                        <p:attrNameLst>
                                          <p:attrName>ppt_x</p:attrName>
                                        </p:attrNameLst>
                                      </p:cBhvr>
                                      <p:tavLst>
                                        <p:tav tm="0">
                                          <p:val>
                                            <p:strVal val="#ppt_x"/>
                                          </p:val>
                                        </p:tav>
                                        <p:tav tm="100000">
                                          <p:val>
                                            <p:strVal val="#ppt_x"/>
                                          </p:val>
                                        </p:tav>
                                      </p:tavLst>
                                    </p:anim>
                                    <p:anim calcmode="lin" valueType="num">
                                      <p:cBhvr>
                                        <p:cTn id="41" dur="300" fill="hold"/>
                                        <p:tgtEl>
                                          <p:spTgt spid="52"/>
                                        </p:tgtEl>
                                        <p:attrNameLst>
                                          <p:attrName>ppt_y</p:attrName>
                                        </p:attrNameLst>
                                      </p:cBhvr>
                                      <p:tavLst>
                                        <p:tav tm="0">
                                          <p:val>
                                            <p:strVal val="#ppt_y+.1"/>
                                          </p:val>
                                        </p:tav>
                                        <p:tav tm="100000">
                                          <p:val>
                                            <p:strVal val="#ppt_y"/>
                                          </p:val>
                                        </p:tav>
                                      </p:tavLst>
                                    </p:anim>
                                  </p:childTnLst>
                                </p:cTn>
                              </p:par>
                            </p:childTnLst>
                          </p:cTn>
                        </p:par>
                        <p:par>
                          <p:cTn id="42" fill="hold">
                            <p:stCondLst>
                              <p:cond delay="3600"/>
                            </p:stCondLst>
                            <p:childTnLst>
                              <p:par>
                                <p:cTn id="43" presetID="23" presetClass="entr" presetSubtype="16" fill="hold" nodeType="afterEffect">
                                  <p:stCondLst>
                                    <p:cond delay="0"/>
                                  </p:stCondLst>
                                  <p:childTnLst>
                                    <p:set>
                                      <p:cBhvr>
                                        <p:cTn id="44" dur="1" fill="hold">
                                          <p:stCondLst>
                                            <p:cond delay="0"/>
                                          </p:stCondLst>
                                        </p:cTn>
                                        <p:tgtEl>
                                          <p:spTgt spid="34"/>
                                        </p:tgtEl>
                                        <p:attrNameLst>
                                          <p:attrName>style.visibility</p:attrName>
                                        </p:attrNameLst>
                                      </p:cBhvr>
                                      <p:to>
                                        <p:strVal val="visible"/>
                                      </p:to>
                                    </p:set>
                                    <p:anim calcmode="lin" valueType="num">
                                      <p:cBhvr>
                                        <p:cTn id="45" dur="500" fill="hold"/>
                                        <p:tgtEl>
                                          <p:spTgt spid="34"/>
                                        </p:tgtEl>
                                        <p:attrNameLst>
                                          <p:attrName>ppt_w</p:attrName>
                                        </p:attrNameLst>
                                      </p:cBhvr>
                                      <p:tavLst>
                                        <p:tav tm="0">
                                          <p:val>
                                            <p:fltVal val="0"/>
                                          </p:val>
                                        </p:tav>
                                        <p:tav tm="100000">
                                          <p:val>
                                            <p:strVal val="#ppt_w"/>
                                          </p:val>
                                        </p:tav>
                                      </p:tavLst>
                                    </p:anim>
                                    <p:anim calcmode="lin" valueType="num">
                                      <p:cBhvr>
                                        <p:cTn id="46" dur="500" fill="hold"/>
                                        <p:tgtEl>
                                          <p:spTgt spid="34"/>
                                        </p:tgtEl>
                                        <p:attrNameLst>
                                          <p:attrName>ppt_h</p:attrName>
                                        </p:attrNameLst>
                                      </p:cBhvr>
                                      <p:tavLst>
                                        <p:tav tm="0">
                                          <p:val>
                                            <p:fltVal val="0"/>
                                          </p:val>
                                        </p:tav>
                                        <p:tav tm="100000">
                                          <p:val>
                                            <p:strVal val="#ppt_h"/>
                                          </p:val>
                                        </p:tav>
                                      </p:tavLst>
                                    </p:anim>
                                  </p:childTnLst>
                                </p:cTn>
                              </p:par>
                            </p:childTnLst>
                          </p:cTn>
                        </p:par>
                        <p:par>
                          <p:cTn id="47" fill="hold">
                            <p:stCondLst>
                              <p:cond delay="4100"/>
                            </p:stCondLst>
                            <p:childTnLst>
                              <p:par>
                                <p:cTn id="48" presetID="42" presetClass="entr" presetSubtype="0" fill="hold" grpId="0" nodeType="afterEffect">
                                  <p:stCondLst>
                                    <p:cond delay="0"/>
                                  </p:stCondLst>
                                  <p:childTnLst>
                                    <p:set>
                                      <p:cBhvr>
                                        <p:cTn id="49" dur="1" fill="hold">
                                          <p:stCondLst>
                                            <p:cond delay="0"/>
                                          </p:stCondLst>
                                        </p:cTn>
                                        <p:tgtEl>
                                          <p:spTgt spid="53"/>
                                        </p:tgtEl>
                                        <p:attrNameLst>
                                          <p:attrName>style.visibility</p:attrName>
                                        </p:attrNameLst>
                                      </p:cBhvr>
                                      <p:to>
                                        <p:strVal val="visible"/>
                                      </p:to>
                                    </p:set>
                                    <p:animEffect transition="in" filter="fade">
                                      <p:cBhvr>
                                        <p:cTn id="50" dur="300"/>
                                        <p:tgtEl>
                                          <p:spTgt spid="53"/>
                                        </p:tgtEl>
                                      </p:cBhvr>
                                    </p:animEffect>
                                    <p:anim calcmode="lin" valueType="num">
                                      <p:cBhvr>
                                        <p:cTn id="51" dur="300" fill="hold"/>
                                        <p:tgtEl>
                                          <p:spTgt spid="53"/>
                                        </p:tgtEl>
                                        <p:attrNameLst>
                                          <p:attrName>ppt_x</p:attrName>
                                        </p:attrNameLst>
                                      </p:cBhvr>
                                      <p:tavLst>
                                        <p:tav tm="0">
                                          <p:val>
                                            <p:strVal val="#ppt_x"/>
                                          </p:val>
                                        </p:tav>
                                        <p:tav tm="100000">
                                          <p:val>
                                            <p:strVal val="#ppt_x"/>
                                          </p:val>
                                        </p:tav>
                                      </p:tavLst>
                                    </p:anim>
                                    <p:anim calcmode="lin" valueType="num">
                                      <p:cBhvr>
                                        <p:cTn id="52" dur="300" fill="hold"/>
                                        <p:tgtEl>
                                          <p:spTgt spid="53"/>
                                        </p:tgtEl>
                                        <p:attrNameLst>
                                          <p:attrName>ppt_y</p:attrName>
                                        </p:attrNameLst>
                                      </p:cBhvr>
                                      <p:tavLst>
                                        <p:tav tm="0">
                                          <p:val>
                                            <p:strVal val="#ppt_y+.1"/>
                                          </p:val>
                                        </p:tav>
                                        <p:tav tm="100000">
                                          <p:val>
                                            <p:strVal val="#ppt_y"/>
                                          </p:val>
                                        </p:tav>
                                      </p:tavLst>
                                    </p:anim>
                                  </p:childTnLst>
                                </p:cTn>
                              </p:par>
                            </p:childTnLst>
                          </p:cTn>
                        </p:par>
                        <p:par>
                          <p:cTn id="53" fill="hold">
                            <p:stCondLst>
                              <p:cond delay="4400"/>
                            </p:stCondLst>
                            <p:childTnLst>
                              <p:par>
                                <p:cTn id="54" presetID="23" presetClass="entr" presetSubtype="16" fill="hold" nodeType="afterEffect">
                                  <p:stCondLst>
                                    <p:cond delay="0"/>
                                  </p:stCondLst>
                                  <p:childTnLst>
                                    <p:set>
                                      <p:cBhvr>
                                        <p:cTn id="55" dur="1" fill="hold">
                                          <p:stCondLst>
                                            <p:cond delay="0"/>
                                          </p:stCondLst>
                                        </p:cTn>
                                        <p:tgtEl>
                                          <p:spTgt spid="37"/>
                                        </p:tgtEl>
                                        <p:attrNameLst>
                                          <p:attrName>style.visibility</p:attrName>
                                        </p:attrNameLst>
                                      </p:cBhvr>
                                      <p:to>
                                        <p:strVal val="visible"/>
                                      </p:to>
                                    </p:set>
                                    <p:anim calcmode="lin" valueType="num">
                                      <p:cBhvr>
                                        <p:cTn id="56" dur="500" fill="hold"/>
                                        <p:tgtEl>
                                          <p:spTgt spid="37"/>
                                        </p:tgtEl>
                                        <p:attrNameLst>
                                          <p:attrName>ppt_w</p:attrName>
                                        </p:attrNameLst>
                                      </p:cBhvr>
                                      <p:tavLst>
                                        <p:tav tm="0">
                                          <p:val>
                                            <p:fltVal val="0"/>
                                          </p:val>
                                        </p:tav>
                                        <p:tav tm="100000">
                                          <p:val>
                                            <p:strVal val="#ppt_w"/>
                                          </p:val>
                                        </p:tav>
                                      </p:tavLst>
                                    </p:anim>
                                    <p:anim calcmode="lin" valueType="num">
                                      <p:cBhvr>
                                        <p:cTn id="57" dur="500" fill="hold"/>
                                        <p:tgtEl>
                                          <p:spTgt spid="37"/>
                                        </p:tgtEl>
                                        <p:attrNameLst>
                                          <p:attrName>ppt_h</p:attrName>
                                        </p:attrNameLst>
                                      </p:cBhvr>
                                      <p:tavLst>
                                        <p:tav tm="0">
                                          <p:val>
                                            <p:fltVal val="0"/>
                                          </p:val>
                                        </p:tav>
                                        <p:tav tm="100000">
                                          <p:val>
                                            <p:strVal val="#ppt_h"/>
                                          </p:val>
                                        </p:tav>
                                      </p:tavLst>
                                    </p:anim>
                                  </p:childTnLst>
                                </p:cTn>
                              </p:par>
                            </p:childTnLst>
                          </p:cTn>
                        </p:par>
                        <p:par>
                          <p:cTn id="58" fill="hold">
                            <p:stCondLst>
                              <p:cond delay="4900"/>
                            </p:stCondLst>
                            <p:childTnLst>
                              <p:par>
                                <p:cTn id="59" presetID="42" presetClass="entr" presetSubtype="0" fill="hold" grpId="0" nodeType="afterEffect">
                                  <p:stCondLst>
                                    <p:cond delay="0"/>
                                  </p:stCondLst>
                                  <p:childTnLst>
                                    <p:set>
                                      <p:cBhvr>
                                        <p:cTn id="60" dur="1" fill="hold">
                                          <p:stCondLst>
                                            <p:cond delay="0"/>
                                          </p:stCondLst>
                                        </p:cTn>
                                        <p:tgtEl>
                                          <p:spTgt spid="54"/>
                                        </p:tgtEl>
                                        <p:attrNameLst>
                                          <p:attrName>style.visibility</p:attrName>
                                        </p:attrNameLst>
                                      </p:cBhvr>
                                      <p:to>
                                        <p:strVal val="visible"/>
                                      </p:to>
                                    </p:set>
                                    <p:animEffect transition="in" filter="fade">
                                      <p:cBhvr>
                                        <p:cTn id="61" dur="300"/>
                                        <p:tgtEl>
                                          <p:spTgt spid="54"/>
                                        </p:tgtEl>
                                      </p:cBhvr>
                                    </p:animEffect>
                                    <p:anim calcmode="lin" valueType="num">
                                      <p:cBhvr>
                                        <p:cTn id="62" dur="300" fill="hold"/>
                                        <p:tgtEl>
                                          <p:spTgt spid="54"/>
                                        </p:tgtEl>
                                        <p:attrNameLst>
                                          <p:attrName>ppt_x</p:attrName>
                                        </p:attrNameLst>
                                      </p:cBhvr>
                                      <p:tavLst>
                                        <p:tav tm="0">
                                          <p:val>
                                            <p:strVal val="#ppt_x"/>
                                          </p:val>
                                        </p:tav>
                                        <p:tav tm="100000">
                                          <p:val>
                                            <p:strVal val="#ppt_x"/>
                                          </p:val>
                                        </p:tav>
                                      </p:tavLst>
                                    </p:anim>
                                    <p:anim calcmode="lin" valueType="num">
                                      <p:cBhvr>
                                        <p:cTn id="63" dur="300" fill="hold"/>
                                        <p:tgtEl>
                                          <p:spTgt spid="54"/>
                                        </p:tgtEl>
                                        <p:attrNameLst>
                                          <p:attrName>ppt_y</p:attrName>
                                        </p:attrNameLst>
                                      </p:cBhvr>
                                      <p:tavLst>
                                        <p:tav tm="0">
                                          <p:val>
                                            <p:strVal val="#ppt_y+.1"/>
                                          </p:val>
                                        </p:tav>
                                        <p:tav tm="100000">
                                          <p:val>
                                            <p:strVal val="#ppt_y"/>
                                          </p:val>
                                        </p:tav>
                                      </p:tavLst>
                                    </p:anim>
                                  </p:childTnLst>
                                </p:cTn>
                              </p:par>
                            </p:childTnLst>
                          </p:cTn>
                        </p:par>
                        <p:par>
                          <p:cTn id="64" fill="hold">
                            <p:stCondLst>
                              <p:cond delay="5200"/>
                            </p:stCondLst>
                            <p:childTnLst>
                              <p:par>
                                <p:cTn id="65" presetID="23" presetClass="entr" presetSubtype="16" fill="hold" nodeType="afterEffect">
                                  <p:stCondLst>
                                    <p:cond delay="0"/>
                                  </p:stCondLst>
                                  <p:childTnLst>
                                    <p:set>
                                      <p:cBhvr>
                                        <p:cTn id="66" dur="1" fill="hold">
                                          <p:stCondLst>
                                            <p:cond delay="0"/>
                                          </p:stCondLst>
                                        </p:cTn>
                                        <p:tgtEl>
                                          <p:spTgt spid="40"/>
                                        </p:tgtEl>
                                        <p:attrNameLst>
                                          <p:attrName>style.visibility</p:attrName>
                                        </p:attrNameLst>
                                      </p:cBhvr>
                                      <p:to>
                                        <p:strVal val="visible"/>
                                      </p:to>
                                    </p:set>
                                    <p:anim calcmode="lin" valueType="num">
                                      <p:cBhvr>
                                        <p:cTn id="67" dur="500" fill="hold"/>
                                        <p:tgtEl>
                                          <p:spTgt spid="40"/>
                                        </p:tgtEl>
                                        <p:attrNameLst>
                                          <p:attrName>ppt_w</p:attrName>
                                        </p:attrNameLst>
                                      </p:cBhvr>
                                      <p:tavLst>
                                        <p:tav tm="0">
                                          <p:val>
                                            <p:fltVal val="0"/>
                                          </p:val>
                                        </p:tav>
                                        <p:tav tm="100000">
                                          <p:val>
                                            <p:strVal val="#ppt_w"/>
                                          </p:val>
                                        </p:tav>
                                      </p:tavLst>
                                    </p:anim>
                                    <p:anim calcmode="lin" valueType="num">
                                      <p:cBhvr>
                                        <p:cTn id="68" dur="500" fill="hold"/>
                                        <p:tgtEl>
                                          <p:spTgt spid="40"/>
                                        </p:tgtEl>
                                        <p:attrNameLst>
                                          <p:attrName>ppt_h</p:attrName>
                                        </p:attrNameLst>
                                      </p:cBhvr>
                                      <p:tavLst>
                                        <p:tav tm="0">
                                          <p:val>
                                            <p:fltVal val="0"/>
                                          </p:val>
                                        </p:tav>
                                        <p:tav tm="100000">
                                          <p:val>
                                            <p:strVal val="#ppt_h"/>
                                          </p:val>
                                        </p:tav>
                                      </p:tavLst>
                                    </p:anim>
                                  </p:childTnLst>
                                </p:cTn>
                              </p:par>
                            </p:childTnLst>
                          </p:cTn>
                        </p:par>
                        <p:par>
                          <p:cTn id="69" fill="hold">
                            <p:stCondLst>
                              <p:cond delay="5700"/>
                            </p:stCondLst>
                            <p:childTnLst>
                              <p:par>
                                <p:cTn id="70" presetID="42" presetClass="entr" presetSubtype="0" fill="hold" grpId="0" nodeType="afterEffect">
                                  <p:stCondLst>
                                    <p:cond delay="0"/>
                                  </p:stCondLst>
                                  <p:childTnLst>
                                    <p:set>
                                      <p:cBhvr>
                                        <p:cTn id="71" dur="1" fill="hold">
                                          <p:stCondLst>
                                            <p:cond delay="0"/>
                                          </p:stCondLst>
                                        </p:cTn>
                                        <p:tgtEl>
                                          <p:spTgt spid="55"/>
                                        </p:tgtEl>
                                        <p:attrNameLst>
                                          <p:attrName>style.visibility</p:attrName>
                                        </p:attrNameLst>
                                      </p:cBhvr>
                                      <p:to>
                                        <p:strVal val="visible"/>
                                      </p:to>
                                    </p:set>
                                    <p:animEffect transition="in" filter="fade">
                                      <p:cBhvr>
                                        <p:cTn id="72" dur="300"/>
                                        <p:tgtEl>
                                          <p:spTgt spid="55"/>
                                        </p:tgtEl>
                                      </p:cBhvr>
                                    </p:animEffect>
                                    <p:anim calcmode="lin" valueType="num">
                                      <p:cBhvr>
                                        <p:cTn id="73" dur="300" fill="hold"/>
                                        <p:tgtEl>
                                          <p:spTgt spid="55"/>
                                        </p:tgtEl>
                                        <p:attrNameLst>
                                          <p:attrName>ppt_x</p:attrName>
                                        </p:attrNameLst>
                                      </p:cBhvr>
                                      <p:tavLst>
                                        <p:tav tm="0">
                                          <p:val>
                                            <p:strVal val="#ppt_x"/>
                                          </p:val>
                                        </p:tav>
                                        <p:tav tm="100000">
                                          <p:val>
                                            <p:strVal val="#ppt_x"/>
                                          </p:val>
                                        </p:tav>
                                      </p:tavLst>
                                    </p:anim>
                                    <p:anim calcmode="lin" valueType="num">
                                      <p:cBhvr>
                                        <p:cTn id="74" dur="300" fill="hold"/>
                                        <p:tgtEl>
                                          <p:spTgt spid="55"/>
                                        </p:tgtEl>
                                        <p:attrNameLst>
                                          <p:attrName>ppt_y</p:attrName>
                                        </p:attrNameLst>
                                      </p:cBhvr>
                                      <p:tavLst>
                                        <p:tav tm="0">
                                          <p:val>
                                            <p:strVal val="#ppt_y+.1"/>
                                          </p:val>
                                        </p:tav>
                                        <p:tav tm="100000">
                                          <p:val>
                                            <p:strVal val="#ppt_y"/>
                                          </p:val>
                                        </p:tav>
                                      </p:tavLst>
                                    </p:anim>
                                  </p:childTnLst>
                                </p:cTn>
                              </p:par>
                            </p:childTnLst>
                          </p:cTn>
                        </p:par>
                        <p:par>
                          <p:cTn id="75" fill="hold">
                            <p:stCondLst>
                              <p:cond delay="6000"/>
                            </p:stCondLst>
                            <p:childTnLst>
                              <p:par>
                                <p:cTn id="76" presetID="23" presetClass="entr" presetSubtype="16" fill="hold" nodeType="afterEffect">
                                  <p:stCondLst>
                                    <p:cond delay="0"/>
                                  </p:stCondLst>
                                  <p:childTnLst>
                                    <p:set>
                                      <p:cBhvr>
                                        <p:cTn id="77" dur="1" fill="hold">
                                          <p:stCondLst>
                                            <p:cond delay="0"/>
                                          </p:stCondLst>
                                        </p:cTn>
                                        <p:tgtEl>
                                          <p:spTgt spid="43"/>
                                        </p:tgtEl>
                                        <p:attrNameLst>
                                          <p:attrName>style.visibility</p:attrName>
                                        </p:attrNameLst>
                                      </p:cBhvr>
                                      <p:to>
                                        <p:strVal val="visible"/>
                                      </p:to>
                                    </p:set>
                                    <p:anim calcmode="lin" valueType="num">
                                      <p:cBhvr>
                                        <p:cTn id="78" dur="500" fill="hold"/>
                                        <p:tgtEl>
                                          <p:spTgt spid="43"/>
                                        </p:tgtEl>
                                        <p:attrNameLst>
                                          <p:attrName>ppt_w</p:attrName>
                                        </p:attrNameLst>
                                      </p:cBhvr>
                                      <p:tavLst>
                                        <p:tav tm="0">
                                          <p:val>
                                            <p:fltVal val="0"/>
                                          </p:val>
                                        </p:tav>
                                        <p:tav tm="100000">
                                          <p:val>
                                            <p:strVal val="#ppt_w"/>
                                          </p:val>
                                        </p:tav>
                                      </p:tavLst>
                                    </p:anim>
                                    <p:anim calcmode="lin" valueType="num">
                                      <p:cBhvr>
                                        <p:cTn id="79" dur="500" fill="hold"/>
                                        <p:tgtEl>
                                          <p:spTgt spid="43"/>
                                        </p:tgtEl>
                                        <p:attrNameLst>
                                          <p:attrName>ppt_h</p:attrName>
                                        </p:attrNameLst>
                                      </p:cBhvr>
                                      <p:tavLst>
                                        <p:tav tm="0">
                                          <p:val>
                                            <p:fltVal val="0"/>
                                          </p:val>
                                        </p:tav>
                                        <p:tav tm="100000">
                                          <p:val>
                                            <p:strVal val="#ppt_h"/>
                                          </p:val>
                                        </p:tav>
                                      </p:tavLst>
                                    </p:anim>
                                  </p:childTnLst>
                                </p:cTn>
                              </p:par>
                            </p:childTnLst>
                          </p:cTn>
                        </p:par>
                        <p:par>
                          <p:cTn id="80" fill="hold">
                            <p:stCondLst>
                              <p:cond delay="6500"/>
                            </p:stCondLst>
                            <p:childTnLst>
                              <p:par>
                                <p:cTn id="81" presetID="42" presetClass="entr" presetSubtype="0" fill="hold" grpId="0" nodeType="afterEffect">
                                  <p:stCondLst>
                                    <p:cond delay="0"/>
                                  </p:stCondLst>
                                  <p:childTnLst>
                                    <p:set>
                                      <p:cBhvr>
                                        <p:cTn id="82" dur="1" fill="hold">
                                          <p:stCondLst>
                                            <p:cond delay="0"/>
                                          </p:stCondLst>
                                        </p:cTn>
                                        <p:tgtEl>
                                          <p:spTgt spid="56"/>
                                        </p:tgtEl>
                                        <p:attrNameLst>
                                          <p:attrName>style.visibility</p:attrName>
                                        </p:attrNameLst>
                                      </p:cBhvr>
                                      <p:to>
                                        <p:strVal val="visible"/>
                                      </p:to>
                                    </p:set>
                                    <p:animEffect transition="in" filter="fade">
                                      <p:cBhvr>
                                        <p:cTn id="83" dur="300"/>
                                        <p:tgtEl>
                                          <p:spTgt spid="56"/>
                                        </p:tgtEl>
                                      </p:cBhvr>
                                    </p:animEffect>
                                    <p:anim calcmode="lin" valueType="num">
                                      <p:cBhvr>
                                        <p:cTn id="84" dur="300" fill="hold"/>
                                        <p:tgtEl>
                                          <p:spTgt spid="56"/>
                                        </p:tgtEl>
                                        <p:attrNameLst>
                                          <p:attrName>ppt_x</p:attrName>
                                        </p:attrNameLst>
                                      </p:cBhvr>
                                      <p:tavLst>
                                        <p:tav tm="0">
                                          <p:val>
                                            <p:strVal val="#ppt_x"/>
                                          </p:val>
                                        </p:tav>
                                        <p:tav tm="100000">
                                          <p:val>
                                            <p:strVal val="#ppt_x"/>
                                          </p:val>
                                        </p:tav>
                                      </p:tavLst>
                                    </p:anim>
                                    <p:anim calcmode="lin" valueType="num">
                                      <p:cBhvr>
                                        <p:cTn id="85" dur="300" fill="hold"/>
                                        <p:tgtEl>
                                          <p:spTgt spid="56"/>
                                        </p:tgtEl>
                                        <p:attrNameLst>
                                          <p:attrName>ppt_y</p:attrName>
                                        </p:attrNameLst>
                                      </p:cBhvr>
                                      <p:tavLst>
                                        <p:tav tm="0">
                                          <p:val>
                                            <p:strVal val="#ppt_y+.1"/>
                                          </p:val>
                                        </p:tav>
                                        <p:tav tm="100000">
                                          <p:val>
                                            <p:strVal val="#ppt_y"/>
                                          </p:val>
                                        </p:tav>
                                      </p:tavLst>
                                    </p:anim>
                                  </p:childTnLst>
                                </p:cTn>
                              </p:par>
                            </p:childTnLst>
                          </p:cTn>
                        </p:par>
                        <p:par>
                          <p:cTn id="86" fill="hold">
                            <p:stCondLst>
                              <p:cond delay="6800"/>
                            </p:stCondLst>
                            <p:childTnLst>
                              <p:par>
                                <p:cTn id="87" presetID="23" presetClass="entr" presetSubtype="16" fill="hold" nodeType="afterEffect">
                                  <p:stCondLst>
                                    <p:cond delay="0"/>
                                  </p:stCondLst>
                                  <p:childTnLst>
                                    <p:set>
                                      <p:cBhvr>
                                        <p:cTn id="88" dur="1" fill="hold">
                                          <p:stCondLst>
                                            <p:cond delay="0"/>
                                          </p:stCondLst>
                                        </p:cTn>
                                        <p:tgtEl>
                                          <p:spTgt spid="46"/>
                                        </p:tgtEl>
                                        <p:attrNameLst>
                                          <p:attrName>style.visibility</p:attrName>
                                        </p:attrNameLst>
                                      </p:cBhvr>
                                      <p:to>
                                        <p:strVal val="visible"/>
                                      </p:to>
                                    </p:set>
                                    <p:anim calcmode="lin" valueType="num">
                                      <p:cBhvr>
                                        <p:cTn id="89" dur="500" fill="hold"/>
                                        <p:tgtEl>
                                          <p:spTgt spid="46"/>
                                        </p:tgtEl>
                                        <p:attrNameLst>
                                          <p:attrName>ppt_w</p:attrName>
                                        </p:attrNameLst>
                                      </p:cBhvr>
                                      <p:tavLst>
                                        <p:tav tm="0">
                                          <p:val>
                                            <p:fltVal val="0"/>
                                          </p:val>
                                        </p:tav>
                                        <p:tav tm="100000">
                                          <p:val>
                                            <p:strVal val="#ppt_w"/>
                                          </p:val>
                                        </p:tav>
                                      </p:tavLst>
                                    </p:anim>
                                    <p:anim calcmode="lin" valueType="num">
                                      <p:cBhvr>
                                        <p:cTn id="90" dur="500" fill="hold"/>
                                        <p:tgtEl>
                                          <p:spTgt spid="46"/>
                                        </p:tgtEl>
                                        <p:attrNameLst>
                                          <p:attrName>ppt_h</p:attrName>
                                        </p:attrNameLst>
                                      </p:cBhvr>
                                      <p:tavLst>
                                        <p:tav tm="0">
                                          <p:val>
                                            <p:fltVal val="0"/>
                                          </p:val>
                                        </p:tav>
                                        <p:tav tm="100000">
                                          <p:val>
                                            <p:strVal val="#ppt_h"/>
                                          </p:val>
                                        </p:tav>
                                      </p:tavLst>
                                    </p:anim>
                                  </p:childTnLst>
                                </p:cTn>
                              </p:par>
                            </p:childTnLst>
                          </p:cTn>
                        </p:par>
                        <p:par>
                          <p:cTn id="91" fill="hold">
                            <p:stCondLst>
                              <p:cond delay="7300"/>
                            </p:stCondLst>
                            <p:childTnLst>
                              <p:par>
                                <p:cTn id="92" presetID="42" presetClass="entr" presetSubtype="0" fill="hold" grpId="0" nodeType="afterEffect">
                                  <p:stCondLst>
                                    <p:cond delay="0"/>
                                  </p:stCondLst>
                                  <p:childTnLst>
                                    <p:set>
                                      <p:cBhvr>
                                        <p:cTn id="93" dur="1" fill="hold">
                                          <p:stCondLst>
                                            <p:cond delay="0"/>
                                          </p:stCondLst>
                                        </p:cTn>
                                        <p:tgtEl>
                                          <p:spTgt spid="57"/>
                                        </p:tgtEl>
                                        <p:attrNameLst>
                                          <p:attrName>style.visibility</p:attrName>
                                        </p:attrNameLst>
                                      </p:cBhvr>
                                      <p:to>
                                        <p:strVal val="visible"/>
                                      </p:to>
                                    </p:set>
                                    <p:animEffect transition="in" filter="fade">
                                      <p:cBhvr>
                                        <p:cTn id="94" dur="300"/>
                                        <p:tgtEl>
                                          <p:spTgt spid="57"/>
                                        </p:tgtEl>
                                      </p:cBhvr>
                                    </p:animEffect>
                                    <p:anim calcmode="lin" valueType="num">
                                      <p:cBhvr>
                                        <p:cTn id="95" dur="300" fill="hold"/>
                                        <p:tgtEl>
                                          <p:spTgt spid="57"/>
                                        </p:tgtEl>
                                        <p:attrNameLst>
                                          <p:attrName>ppt_x</p:attrName>
                                        </p:attrNameLst>
                                      </p:cBhvr>
                                      <p:tavLst>
                                        <p:tav tm="0">
                                          <p:val>
                                            <p:strVal val="#ppt_x"/>
                                          </p:val>
                                        </p:tav>
                                        <p:tav tm="100000">
                                          <p:val>
                                            <p:strVal val="#ppt_x"/>
                                          </p:val>
                                        </p:tav>
                                      </p:tavLst>
                                    </p:anim>
                                    <p:anim calcmode="lin" valueType="num">
                                      <p:cBhvr>
                                        <p:cTn id="96" dur="300" fill="hold"/>
                                        <p:tgtEl>
                                          <p:spTgt spid="57"/>
                                        </p:tgtEl>
                                        <p:attrNameLst>
                                          <p:attrName>ppt_y</p:attrName>
                                        </p:attrNameLst>
                                      </p:cBhvr>
                                      <p:tavLst>
                                        <p:tav tm="0">
                                          <p:val>
                                            <p:strVal val="#ppt_y+.1"/>
                                          </p:val>
                                        </p:tav>
                                        <p:tav tm="100000">
                                          <p:val>
                                            <p:strVal val="#ppt_y"/>
                                          </p:val>
                                        </p:tav>
                                      </p:tavLst>
                                    </p:anim>
                                  </p:childTnLst>
                                </p:cTn>
                              </p:par>
                            </p:childTnLst>
                          </p:cTn>
                        </p:par>
                        <p:par>
                          <p:cTn id="97" fill="hold">
                            <p:stCondLst>
                              <p:cond delay="7600"/>
                            </p:stCondLst>
                            <p:childTnLst>
                              <p:par>
                                <p:cTn id="98" presetID="23" presetClass="entr" presetSubtype="16" fill="hold" nodeType="afterEffect">
                                  <p:stCondLst>
                                    <p:cond delay="0"/>
                                  </p:stCondLst>
                                  <p:childTnLst>
                                    <p:set>
                                      <p:cBhvr>
                                        <p:cTn id="99" dur="1" fill="hold">
                                          <p:stCondLst>
                                            <p:cond delay="0"/>
                                          </p:stCondLst>
                                        </p:cTn>
                                        <p:tgtEl>
                                          <p:spTgt spid="49"/>
                                        </p:tgtEl>
                                        <p:attrNameLst>
                                          <p:attrName>style.visibility</p:attrName>
                                        </p:attrNameLst>
                                      </p:cBhvr>
                                      <p:to>
                                        <p:strVal val="visible"/>
                                      </p:to>
                                    </p:set>
                                    <p:anim calcmode="lin" valueType="num">
                                      <p:cBhvr>
                                        <p:cTn id="100" dur="500" fill="hold"/>
                                        <p:tgtEl>
                                          <p:spTgt spid="49"/>
                                        </p:tgtEl>
                                        <p:attrNameLst>
                                          <p:attrName>ppt_w</p:attrName>
                                        </p:attrNameLst>
                                      </p:cBhvr>
                                      <p:tavLst>
                                        <p:tav tm="0">
                                          <p:val>
                                            <p:fltVal val="0"/>
                                          </p:val>
                                        </p:tav>
                                        <p:tav tm="100000">
                                          <p:val>
                                            <p:strVal val="#ppt_w"/>
                                          </p:val>
                                        </p:tav>
                                      </p:tavLst>
                                    </p:anim>
                                    <p:anim calcmode="lin" valueType="num">
                                      <p:cBhvr>
                                        <p:cTn id="101" dur="500" fill="hold"/>
                                        <p:tgtEl>
                                          <p:spTgt spid="49"/>
                                        </p:tgtEl>
                                        <p:attrNameLst>
                                          <p:attrName>ppt_h</p:attrName>
                                        </p:attrNameLst>
                                      </p:cBhvr>
                                      <p:tavLst>
                                        <p:tav tm="0">
                                          <p:val>
                                            <p:fltVal val="0"/>
                                          </p:val>
                                        </p:tav>
                                        <p:tav tm="100000">
                                          <p:val>
                                            <p:strVal val="#ppt_h"/>
                                          </p:val>
                                        </p:tav>
                                      </p:tavLst>
                                    </p:anim>
                                  </p:childTnLst>
                                </p:cTn>
                              </p:par>
                            </p:childTnLst>
                          </p:cTn>
                        </p:par>
                        <p:par>
                          <p:cTn id="102" fill="hold">
                            <p:stCondLst>
                              <p:cond delay="8100"/>
                            </p:stCondLst>
                            <p:childTnLst>
                              <p:par>
                                <p:cTn id="103" presetID="42" presetClass="entr" presetSubtype="0" fill="hold" grpId="0" nodeType="afterEffect">
                                  <p:stCondLst>
                                    <p:cond delay="0"/>
                                  </p:stCondLst>
                                  <p:childTnLst>
                                    <p:set>
                                      <p:cBhvr>
                                        <p:cTn id="104" dur="1" fill="hold">
                                          <p:stCondLst>
                                            <p:cond delay="0"/>
                                          </p:stCondLst>
                                        </p:cTn>
                                        <p:tgtEl>
                                          <p:spTgt spid="58"/>
                                        </p:tgtEl>
                                        <p:attrNameLst>
                                          <p:attrName>style.visibility</p:attrName>
                                        </p:attrNameLst>
                                      </p:cBhvr>
                                      <p:to>
                                        <p:strVal val="visible"/>
                                      </p:to>
                                    </p:set>
                                    <p:animEffect transition="in" filter="fade">
                                      <p:cBhvr>
                                        <p:cTn id="105" dur="300"/>
                                        <p:tgtEl>
                                          <p:spTgt spid="58"/>
                                        </p:tgtEl>
                                      </p:cBhvr>
                                    </p:animEffect>
                                    <p:anim calcmode="lin" valueType="num">
                                      <p:cBhvr>
                                        <p:cTn id="106" dur="300" fill="hold"/>
                                        <p:tgtEl>
                                          <p:spTgt spid="58"/>
                                        </p:tgtEl>
                                        <p:attrNameLst>
                                          <p:attrName>ppt_x</p:attrName>
                                        </p:attrNameLst>
                                      </p:cBhvr>
                                      <p:tavLst>
                                        <p:tav tm="0">
                                          <p:val>
                                            <p:strVal val="#ppt_x"/>
                                          </p:val>
                                        </p:tav>
                                        <p:tav tm="100000">
                                          <p:val>
                                            <p:strVal val="#ppt_x"/>
                                          </p:val>
                                        </p:tav>
                                      </p:tavLst>
                                    </p:anim>
                                    <p:anim calcmode="lin" valueType="num">
                                      <p:cBhvr>
                                        <p:cTn id="107" dur="300" fill="hold"/>
                                        <p:tgtEl>
                                          <p:spTgt spid="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animBg="1"/>
      <p:bldP spid="26" grpId="0"/>
      <p:bldP spid="27" grpId="0"/>
      <p:bldP spid="52" grpId="0"/>
      <p:bldP spid="53" grpId="0"/>
      <p:bldP spid="54" grpId="0"/>
      <p:bldP spid="55" grpId="0"/>
      <p:bldP spid="56" grpId="0"/>
      <p:bldP spid="57" grpId="0"/>
      <p:bldP spid="5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8194" name="图片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248159"/>
            <a:ext cx="5611416" cy="2807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矩形 6"/>
          <p:cNvSpPr>
            <a:spLocks noChangeArrowheads="1"/>
          </p:cNvSpPr>
          <p:nvPr/>
        </p:nvSpPr>
        <p:spPr bwMode="auto">
          <a:xfrm>
            <a:off x="0" y="3676650"/>
            <a:ext cx="9144000" cy="1466850"/>
          </a:xfrm>
          <a:prstGeom prst="rect">
            <a:avLst/>
          </a:prstGeom>
          <a:solidFill>
            <a:srgbClr val="45BBCE"/>
          </a:solidFill>
          <a:ln>
            <a:noFill/>
          </a:ln>
        </p:spPr>
        <p:txBody>
          <a:bodyPr lIns="68580" tIns="34290" rIns="68580" bIns="34290"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fontAlgn="base">
              <a:spcBef>
                <a:spcPct val="0"/>
              </a:spcBef>
              <a:spcAft>
                <a:spcPct val="0"/>
              </a:spcAft>
              <a:buFont typeface="Arial" pitchFamily="34" charset="0"/>
              <a:buNone/>
            </a:pPr>
            <a:endParaRPr lang="zh-CN" altLang="en-US" smtClean="0">
              <a:solidFill>
                <a:srgbClr val="FFFFFF"/>
              </a:solidFill>
            </a:endParaRPr>
          </a:p>
        </p:txBody>
      </p:sp>
      <p:sp>
        <p:nvSpPr>
          <p:cNvPr id="8197" name="文本框 12"/>
          <p:cNvSpPr txBox="1">
            <a:spLocks noChangeArrowheads="1"/>
          </p:cNvSpPr>
          <p:nvPr/>
        </p:nvSpPr>
        <p:spPr bwMode="auto">
          <a:xfrm>
            <a:off x="1907704" y="2715766"/>
            <a:ext cx="4084490" cy="80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fontAlgn="base">
              <a:spcBef>
                <a:spcPct val="0"/>
              </a:spcBef>
              <a:spcAft>
                <a:spcPct val="0"/>
              </a:spcAft>
              <a:buFont typeface="Arial" pitchFamily="34" charset="0"/>
              <a:buNone/>
            </a:pPr>
            <a:r>
              <a:rPr lang="zh-CN" altLang="en-US" sz="4800" b="1" dirty="0" smtClean="0">
                <a:solidFill>
                  <a:srgbClr val="45BBCE"/>
                </a:solidFill>
                <a:latin typeface="微软雅黑" pitchFamily="34" charset="-122"/>
                <a:ea typeface="微软雅黑" pitchFamily="34" charset="-122"/>
              </a:rPr>
              <a:t>工作完成情况</a:t>
            </a:r>
          </a:p>
        </p:txBody>
      </p:sp>
      <p:grpSp>
        <p:nvGrpSpPr>
          <p:cNvPr id="8198" name="组合 13"/>
          <p:cNvGrpSpPr>
            <a:grpSpLocks noChangeAspect="1"/>
          </p:cNvGrpSpPr>
          <p:nvPr/>
        </p:nvGrpSpPr>
        <p:grpSpPr bwMode="auto">
          <a:xfrm>
            <a:off x="5103019" y="2383631"/>
            <a:ext cx="4183856" cy="2611041"/>
            <a:chOff x="0" y="0"/>
            <a:chExt cx="5324473" cy="3322983"/>
          </a:xfrm>
        </p:grpSpPr>
        <p:pic>
          <p:nvPicPr>
            <p:cNvPr id="8201" name="图片 14"/>
            <p:cNvPicPr>
              <a:picLocks noChangeAspect="1" noChangeArrowheads="1"/>
            </p:cNvPicPr>
            <p:nvPr/>
          </p:nvPicPr>
          <p:blipFill>
            <a:blip r:embed="rId4" cstate="print">
              <a:extLst>
                <a:ext uri="{28A0092B-C50C-407E-A947-70E740481C1C}">
                  <a14:useLocalDpi xmlns:a14="http://schemas.microsoft.com/office/drawing/2010/main" val="0"/>
                </a:ext>
              </a:extLst>
            </a:blip>
            <a:srcRect b="52040"/>
            <a:stretch>
              <a:fillRect/>
            </a:stretch>
          </p:blipFill>
          <p:spPr bwMode="auto">
            <a:xfrm>
              <a:off x="6344" y="0"/>
              <a:ext cx="5318129" cy="1642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 name="图片 15"/>
            <p:cNvPicPr>
              <a:picLocks noChangeAspect="1" noChangeArrowheads="1"/>
            </p:cNvPicPr>
            <p:nvPr/>
          </p:nvPicPr>
          <p:blipFill>
            <a:blip r:embed="rId4" cstate="print">
              <a:extLst>
                <a:ext uri="{28A0092B-C50C-407E-A947-70E740481C1C}">
                  <a14:useLocalDpi xmlns:a14="http://schemas.microsoft.com/office/drawing/2010/main" val="0"/>
                </a:ext>
              </a:extLst>
            </a:blip>
            <a:srcRect t="50633" r="2628"/>
            <a:stretch>
              <a:fillRect/>
            </a:stretch>
          </p:blipFill>
          <p:spPr bwMode="auto">
            <a:xfrm>
              <a:off x="0" y="1632435"/>
              <a:ext cx="5178427" cy="169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 name="组合 1"/>
          <p:cNvGrpSpPr/>
          <p:nvPr/>
        </p:nvGrpSpPr>
        <p:grpSpPr>
          <a:xfrm>
            <a:off x="0" y="1178719"/>
            <a:ext cx="1872854" cy="4039791"/>
            <a:chOff x="0" y="1178719"/>
            <a:chExt cx="1872854" cy="4039791"/>
          </a:xfrm>
        </p:grpSpPr>
        <p:sp>
          <p:nvSpPr>
            <p:cNvPr id="8196" name="文本框 8"/>
            <p:cNvSpPr txBox="1">
              <a:spLocks noChangeArrowheads="1"/>
            </p:cNvSpPr>
            <p:nvPr/>
          </p:nvSpPr>
          <p:spPr bwMode="auto">
            <a:xfrm>
              <a:off x="0" y="1178719"/>
              <a:ext cx="1121569" cy="4039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fontAlgn="base">
                <a:spcBef>
                  <a:spcPct val="0"/>
                </a:spcBef>
                <a:spcAft>
                  <a:spcPct val="0"/>
                </a:spcAft>
                <a:buFont typeface="Arial" pitchFamily="34" charset="0"/>
                <a:buNone/>
              </a:pPr>
              <a:r>
                <a:rPr lang="en-US" altLang="zh-CN" sz="25800" b="1" dirty="0" smtClean="0">
                  <a:solidFill>
                    <a:srgbClr val="45BBCE"/>
                  </a:solidFill>
                  <a:latin typeface="微软雅黑" pitchFamily="34" charset="-122"/>
                  <a:ea typeface="微软雅黑" pitchFamily="34" charset="-122"/>
                </a:rPr>
                <a:t>2</a:t>
              </a:r>
              <a:endParaRPr lang="zh-CN" altLang="en-US" sz="25800" b="1" dirty="0" smtClean="0">
                <a:solidFill>
                  <a:srgbClr val="45BBCE"/>
                </a:solidFill>
                <a:latin typeface="微软雅黑" pitchFamily="34" charset="-122"/>
                <a:ea typeface="微软雅黑" pitchFamily="34" charset="-122"/>
              </a:endParaRPr>
            </a:p>
          </p:txBody>
        </p:sp>
        <p:sp>
          <p:nvSpPr>
            <p:cNvPr id="8200" name="文本框 17"/>
            <p:cNvSpPr>
              <a:spLocks/>
            </p:cNvSpPr>
            <p:nvPr/>
          </p:nvSpPr>
          <p:spPr bwMode="auto">
            <a:xfrm>
              <a:off x="255985" y="3700463"/>
              <a:ext cx="1616869" cy="660797"/>
            </a:xfrm>
            <a:custGeom>
              <a:avLst/>
              <a:gdLst>
                <a:gd name="T0" fmla="*/ 352141 w 2156102"/>
                <a:gd name="T1" fmla="*/ 0 h 880167"/>
                <a:gd name="T2" fmla="*/ 1117192 w 2156102"/>
                <a:gd name="T3" fmla="*/ 0 h 880167"/>
                <a:gd name="T4" fmla="*/ 791892 w 2156102"/>
                <a:gd name="T5" fmla="*/ 293408 h 880167"/>
                <a:gd name="T6" fmla="*/ 791892 w 2156102"/>
                <a:gd name="T7" fmla="*/ 306229 h 880167"/>
                <a:gd name="T8" fmla="*/ 2155825 w 2156102"/>
                <a:gd name="T9" fmla="*/ 306229 h 880167"/>
                <a:gd name="T10" fmla="*/ 2155825 w 2156102"/>
                <a:gd name="T11" fmla="*/ 881063 h 880167"/>
                <a:gd name="T12" fmla="*/ 0 w 2156102"/>
                <a:gd name="T13" fmla="*/ 881063 h 880167"/>
                <a:gd name="T14" fmla="*/ 0 w 2156102"/>
                <a:gd name="T15" fmla="*/ 338284 h 880167"/>
                <a:gd name="T16" fmla="*/ 352141 w 2156102"/>
                <a:gd name="T17" fmla="*/ 0 h 8801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56102" h="880167">
                  <a:moveTo>
                    <a:pt x="352186" y="0"/>
                  </a:moveTo>
                  <a:lnTo>
                    <a:pt x="1117336" y="0"/>
                  </a:lnTo>
                  <a:lnTo>
                    <a:pt x="791994" y="293110"/>
                  </a:lnTo>
                  <a:lnTo>
                    <a:pt x="791994" y="305918"/>
                  </a:lnTo>
                  <a:lnTo>
                    <a:pt x="2156102" y="305918"/>
                  </a:lnTo>
                  <a:lnTo>
                    <a:pt x="2156102" y="880167"/>
                  </a:lnTo>
                  <a:lnTo>
                    <a:pt x="0" y="880167"/>
                  </a:lnTo>
                  <a:lnTo>
                    <a:pt x="0" y="337940"/>
                  </a:lnTo>
                  <a:lnTo>
                    <a:pt x="3521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buFont typeface="Arial" pitchFamily="34" charset="0"/>
                <a:buNone/>
              </a:pPr>
              <a:endParaRPr lang="zh-CN" altLang="en-US" smtClean="0">
                <a:solidFill>
                  <a:srgbClr val="000000"/>
                </a:solidFill>
              </a:endParaRPr>
            </a:p>
          </p:txBody>
        </p:sp>
      </p:grpSp>
      <p:grpSp>
        <p:nvGrpSpPr>
          <p:cNvPr id="12" name="组合 11"/>
          <p:cNvGrpSpPr/>
          <p:nvPr/>
        </p:nvGrpSpPr>
        <p:grpSpPr>
          <a:xfrm>
            <a:off x="2232223" y="3795886"/>
            <a:ext cx="1154356" cy="307777"/>
            <a:chOff x="1694389" y="3210530"/>
            <a:chExt cx="1154356" cy="307777"/>
          </a:xfrm>
        </p:grpSpPr>
        <p:sp>
          <p:nvSpPr>
            <p:cNvPr id="13" name="矩形 12"/>
            <p:cNvSpPr/>
            <p:nvPr/>
          </p:nvSpPr>
          <p:spPr>
            <a:xfrm flipH="1">
              <a:off x="1694389" y="3363838"/>
              <a:ext cx="72008" cy="72008"/>
            </a:xfrm>
            <a:prstGeom prst="rect">
              <a:avLst/>
            </a:prstGeom>
            <a:solidFill>
              <a:srgbClr val="FFFFFF"/>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FFFFFF"/>
                </a:solidFill>
                <a:effectLst/>
                <a:uLnTx/>
                <a:uFillTx/>
              </a:endParaRPr>
            </a:p>
          </p:txBody>
        </p:sp>
        <p:sp>
          <p:nvSpPr>
            <p:cNvPr id="14" name="TextBox 13"/>
            <p:cNvSpPr txBox="1"/>
            <p:nvPr/>
          </p:nvSpPr>
          <p:spPr>
            <a:xfrm>
              <a:off x="1766397" y="3210530"/>
              <a:ext cx="1082348"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0" normalizeH="0" baseline="0" noProof="0" dirty="0" smtClean="0">
                  <a:ln>
                    <a:noFill/>
                  </a:ln>
                  <a:solidFill>
                    <a:srgbClr val="FFFFFF"/>
                  </a:solidFill>
                  <a:effectLst/>
                  <a:uLnTx/>
                  <a:uFillTx/>
                  <a:latin typeface="微软雅黑"/>
                  <a:ea typeface="微软雅黑"/>
                  <a:cs typeface="方正豪体简体" panose="03000509000000000000" pitchFamily="65" charset="-122"/>
                </a:rPr>
                <a:t>添加小标题</a:t>
              </a:r>
            </a:p>
          </p:txBody>
        </p:sp>
      </p:grpSp>
      <p:grpSp>
        <p:nvGrpSpPr>
          <p:cNvPr id="15" name="组合 14"/>
          <p:cNvGrpSpPr/>
          <p:nvPr/>
        </p:nvGrpSpPr>
        <p:grpSpPr>
          <a:xfrm>
            <a:off x="3633668" y="3795886"/>
            <a:ext cx="1154356" cy="307777"/>
            <a:chOff x="1694389" y="3537387"/>
            <a:chExt cx="1154356" cy="307777"/>
          </a:xfrm>
        </p:grpSpPr>
        <p:sp>
          <p:nvSpPr>
            <p:cNvPr id="16" name="矩形 15"/>
            <p:cNvSpPr/>
            <p:nvPr/>
          </p:nvSpPr>
          <p:spPr>
            <a:xfrm flipH="1">
              <a:off x="1694389" y="3690695"/>
              <a:ext cx="72008" cy="72008"/>
            </a:xfrm>
            <a:prstGeom prst="rect">
              <a:avLst/>
            </a:prstGeom>
            <a:solidFill>
              <a:srgbClr val="FFFFFF"/>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FFFFFF"/>
                </a:solidFill>
                <a:effectLst/>
                <a:uLnTx/>
                <a:uFillTx/>
              </a:endParaRPr>
            </a:p>
          </p:txBody>
        </p:sp>
        <p:sp>
          <p:nvSpPr>
            <p:cNvPr id="17" name="TextBox 16"/>
            <p:cNvSpPr txBox="1"/>
            <p:nvPr/>
          </p:nvSpPr>
          <p:spPr>
            <a:xfrm>
              <a:off x="1766397" y="3537387"/>
              <a:ext cx="1082348"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0" normalizeH="0" baseline="0" noProof="0" dirty="0" smtClean="0">
                  <a:ln>
                    <a:noFill/>
                  </a:ln>
                  <a:solidFill>
                    <a:srgbClr val="FFFFFF"/>
                  </a:solidFill>
                  <a:effectLst/>
                  <a:uLnTx/>
                  <a:uFillTx/>
                  <a:latin typeface="微软雅黑"/>
                  <a:ea typeface="微软雅黑"/>
                  <a:cs typeface="方正豪体简体" panose="03000509000000000000" pitchFamily="65" charset="-122"/>
                </a:rPr>
                <a:t>添加小标题</a:t>
              </a:r>
            </a:p>
          </p:txBody>
        </p:sp>
      </p:grpSp>
      <p:grpSp>
        <p:nvGrpSpPr>
          <p:cNvPr id="18" name="组合 17"/>
          <p:cNvGrpSpPr/>
          <p:nvPr/>
        </p:nvGrpSpPr>
        <p:grpSpPr>
          <a:xfrm>
            <a:off x="2232223" y="4155926"/>
            <a:ext cx="1154356" cy="307777"/>
            <a:chOff x="1694389" y="3875941"/>
            <a:chExt cx="1154356" cy="307777"/>
          </a:xfrm>
        </p:grpSpPr>
        <p:sp>
          <p:nvSpPr>
            <p:cNvPr id="19" name="矩形 18"/>
            <p:cNvSpPr/>
            <p:nvPr/>
          </p:nvSpPr>
          <p:spPr>
            <a:xfrm flipH="1">
              <a:off x="1694389" y="4029249"/>
              <a:ext cx="72008" cy="72008"/>
            </a:xfrm>
            <a:prstGeom prst="rect">
              <a:avLst/>
            </a:prstGeom>
            <a:solidFill>
              <a:srgbClr val="FFFFFF"/>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FFFFFF"/>
                </a:solidFill>
                <a:effectLst/>
                <a:uLnTx/>
                <a:uFillTx/>
              </a:endParaRPr>
            </a:p>
          </p:txBody>
        </p:sp>
        <p:sp>
          <p:nvSpPr>
            <p:cNvPr id="20" name="TextBox 19"/>
            <p:cNvSpPr txBox="1"/>
            <p:nvPr/>
          </p:nvSpPr>
          <p:spPr>
            <a:xfrm>
              <a:off x="1766397" y="3875941"/>
              <a:ext cx="1082348"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0" normalizeH="0" baseline="0" noProof="0" dirty="0" smtClean="0">
                  <a:ln>
                    <a:noFill/>
                  </a:ln>
                  <a:solidFill>
                    <a:srgbClr val="FFFFFF"/>
                  </a:solidFill>
                  <a:effectLst/>
                  <a:uLnTx/>
                  <a:uFillTx/>
                  <a:latin typeface="微软雅黑"/>
                  <a:ea typeface="微软雅黑"/>
                  <a:cs typeface="方正豪体简体" panose="03000509000000000000" pitchFamily="65" charset="-122"/>
                </a:rPr>
                <a:t>添加小标题</a:t>
              </a:r>
            </a:p>
          </p:txBody>
        </p:sp>
      </p:grpSp>
      <p:grpSp>
        <p:nvGrpSpPr>
          <p:cNvPr id="21" name="组合 20"/>
          <p:cNvGrpSpPr/>
          <p:nvPr/>
        </p:nvGrpSpPr>
        <p:grpSpPr>
          <a:xfrm>
            <a:off x="3633668" y="4155926"/>
            <a:ext cx="1154356" cy="307777"/>
            <a:chOff x="1694389" y="4211992"/>
            <a:chExt cx="1154356" cy="307777"/>
          </a:xfrm>
        </p:grpSpPr>
        <p:sp>
          <p:nvSpPr>
            <p:cNvPr id="22" name="矩形 21"/>
            <p:cNvSpPr/>
            <p:nvPr/>
          </p:nvSpPr>
          <p:spPr>
            <a:xfrm flipH="1">
              <a:off x="1694389" y="4365300"/>
              <a:ext cx="72008" cy="72008"/>
            </a:xfrm>
            <a:prstGeom prst="rect">
              <a:avLst/>
            </a:prstGeom>
            <a:solidFill>
              <a:srgbClr val="FFFFFF"/>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FFFFFF"/>
                </a:solidFill>
                <a:effectLst/>
                <a:uLnTx/>
                <a:uFillTx/>
              </a:endParaRPr>
            </a:p>
          </p:txBody>
        </p:sp>
        <p:sp>
          <p:nvSpPr>
            <p:cNvPr id="23" name="TextBox 22"/>
            <p:cNvSpPr txBox="1"/>
            <p:nvPr/>
          </p:nvSpPr>
          <p:spPr>
            <a:xfrm>
              <a:off x="1766397" y="4211992"/>
              <a:ext cx="1082348"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0" normalizeH="0" baseline="0" noProof="0" dirty="0" smtClean="0">
                  <a:ln>
                    <a:noFill/>
                  </a:ln>
                  <a:solidFill>
                    <a:srgbClr val="FFFFFF"/>
                  </a:solidFill>
                  <a:effectLst/>
                  <a:uLnTx/>
                  <a:uFillTx/>
                  <a:latin typeface="微软雅黑"/>
                  <a:ea typeface="微软雅黑"/>
                  <a:cs typeface="方正豪体简体" panose="03000509000000000000" pitchFamily="65" charset="-122"/>
                </a:rPr>
                <a:t>添加小标题</a:t>
              </a:r>
            </a:p>
          </p:txBody>
        </p:sp>
      </p:grpSp>
    </p:spTree>
    <p:extLst>
      <p:ext uri="{BB962C8B-B14F-4D97-AF65-F5344CB8AC3E}">
        <p14:creationId xmlns:p14="http://schemas.microsoft.com/office/powerpoint/2010/main" val="2938089783"/>
      </p:ext>
    </p:extLst>
  </p:cSld>
  <p:clrMapOvr>
    <a:masterClrMapping/>
  </p:clrMapOvr>
  <p:transition spd="slow"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barn(inVertical)">
                                      <p:cBhvr>
                                        <p:cTn id="7" dur="500"/>
                                        <p:tgtEl>
                                          <p:spTgt spid="8195"/>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8197"/>
                                        </p:tgtEl>
                                        <p:attrNameLst>
                                          <p:attrName>style.visibility</p:attrName>
                                        </p:attrNameLst>
                                      </p:cBhvr>
                                      <p:to>
                                        <p:strVal val="visible"/>
                                      </p:to>
                                    </p:set>
                                    <p:animEffect transition="in" filter="wipe(down)">
                                      <p:cBhvr>
                                        <p:cTn id="15" dur="500"/>
                                        <p:tgtEl>
                                          <p:spTgt spid="8197"/>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anim calcmode="lin" valueType="num">
                                      <p:cBhvr>
                                        <p:cTn id="20" dur="500" fill="hold"/>
                                        <p:tgtEl>
                                          <p:spTgt spid="12"/>
                                        </p:tgtEl>
                                        <p:attrNameLst>
                                          <p:attrName>ppt_x</p:attrName>
                                        </p:attrNameLst>
                                      </p:cBhvr>
                                      <p:tavLst>
                                        <p:tav tm="0">
                                          <p:val>
                                            <p:strVal val="#ppt_x"/>
                                          </p:val>
                                        </p:tav>
                                        <p:tav tm="100000">
                                          <p:val>
                                            <p:strVal val="#ppt_x"/>
                                          </p:val>
                                        </p:tav>
                                      </p:tavLst>
                                    </p:anim>
                                    <p:anim calcmode="lin" valueType="num">
                                      <p:cBhvr>
                                        <p:cTn id="21" dur="5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40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anim calcmode="lin" valueType="num">
                                      <p:cBhvr>
                                        <p:cTn id="25" dur="500" fill="hold"/>
                                        <p:tgtEl>
                                          <p:spTgt spid="15"/>
                                        </p:tgtEl>
                                        <p:attrNameLst>
                                          <p:attrName>ppt_x</p:attrName>
                                        </p:attrNameLst>
                                      </p:cBhvr>
                                      <p:tavLst>
                                        <p:tav tm="0">
                                          <p:val>
                                            <p:strVal val="#ppt_x"/>
                                          </p:val>
                                        </p:tav>
                                        <p:tav tm="100000">
                                          <p:val>
                                            <p:strVal val="#ppt_x"/>
                                          </p:val>
                                        </p:tav>
                                      </p:tavLst>
                                    </p:anim>
                                    <p:anim calcmode="lin" valueType="num">
                                      <p:cBhvr>
                                        <p:cTn id="26" dur="500" fill="hold"/>
                                        <p:tgtEl>
                                          <p:spTgt spid="1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60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anim calcmode="lin" valueType="num">
                                      <p:cBhvr>
                                        <p:cTn id="30" dur="500" fill="hold"/>
                                        <p:tgtEl>
                                          <p:spTgt spid="18"/>
                                        </p:tgtEl>
                                        <p:attrNameLst>
                                          <p:attrName>ppt_x</p:attrName>
                                        </p:attrNameLst>
                                      </p:cBhvr>
                                      <p:tavLst>
                                        <p:tav tm="0">
                                          <p:val>
                                            <p:strVal val="#ppt_x"/>
                                          </p:val>
                                        </p:tav>
                                        <p:tav tm="100000">
                                          <p:val>
                                            <p:strVal val="#ppt_x"/>
                                          </p:val>
                                        </p:tav>
                                      </p:tavLst>
                                    </p:anim>
                                    <p:anim calcmode="lin" valueType="num">
                                      <p:cBhvr>
                                        <p:cTn id="31" dur="500" fill="hold"/>
                                        <p:tgtEl>
                                          <p:spTgt spid="18"/>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80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anim calcmode="lin" valueType="num">
                                      <p:cBhvr>
                                        <p:cTn id="35" dur="500" fill="hold"/>
                                        <p:tgtEl>
                                          <p:spTgt spid="21"/>
                                        </p:tgtEl>
                                        <p:attrNameLst>
                                          <p:attrName>ppt_x</p:attrName>
                                        </p:attrNameLst>
                                      </p:cBhvr>
                                      <p:tavLst>
                                        <p:tav tm="0">
                                          <p:val>
                                            <p:strVal val="#ppt_x"/>
                                          </p:val>
                                        </p:tav>
                                        <p:tav tm="100000">
                                          <p:val>
                                            <p:strVal val="#ppt_x"/>
                                          </p:val>
                                        </p:tav>
                                      </p:tavLst>
                                    </p:anim>
                                    <p:anim calcmode="lin" valueType="num">
                                      <p:cBhvr>
                                        <p:cTn id="36"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animBg="1"/>
      <p:bldP spid="819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1"/>
          <p:cNvSpPr txBox="1">
            <a:spLocks noChangeArrowheads="1"/>
          </p:cNvSpPr>
          <p:nvPr/>
        </p:nvSpPr>
        <p:spPr bwMode="auto">
          <a:xfrm>
            <a:off x="179512" y="123478"/>
            <a:ext cx="24427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zh-CN" altLang="en-US" spc="300" dirty="0">
                <a:solidFill>
                  <a:schemeClr val="tx1">
                    <a:lumMod val="65000"/>
                    <a:lumOff val="35000"/>
                  </a:schemeClr>
                </a:solidFill>
                <a:latin typeface="微软雅黑" pitchFamily="34" charset="-122"/>
                <a:ea typeface="微软雅黑" pitchFamily="34" charset="-122"/>
              </a:rPr>
              <a:t>点此添加</a:t>
            </a:r>
            <a:r>
              <a:rPr lang="zh-CN" altLang="en-US" spc="300" dirty="0" smtClean="0">
                <a:solidFill>
                  <a:schemeClr val="tx1">
                    <a:lumMod val="65000"/>
                    <a:lumOff val="35000"/>
                  </a:schemeClr>
                </a:solidFill>
                <a:latin typeface="微软雅黑" pitchFamily="34" charset="-122"/>
                <a:ea typeface="微软雅黑" pitchFamily="34" charset="-122"/>
              </a:rPr>
              <a:t>标题内容</a:t>
            </a:r>
            <a:endParaRPr lang="zh-CN" altLang="en-US" spc="300" dirty="0">
              <a:solidFill>
                <a:schemeClr val="tx1">
                  <a:lumMod val="65000"/>
                  <a:lumOff val="35000"/>
                </a:schemeClr>
              </a:solidFill>
              <a:latin typeface="微软雅黑" pitchFamily="34" charset="-122"/>
              <a:ea typeface="微软雅黑" pitchFamily="34" charset="-122"/>
            </a:endParaRPr>
          </a:p>
        </p:txBody>
      </p:sp>
      <p:grpSp>
        <p:nvGrpSpPr>
          <p:cNvPr id="3" name="组合 2"/>
          <p:cNvGrpSpPr>
            <a:grpSpLocks/>
          </p:cNvGrpSpPr>
          <p:nvPr/>
        </p:nvGrpSpPr>
        <p:grpSpPr bwMode="auto">
          <a:xfrm rot="-2700000">
            <a:off x="2589737" y="220939"/>
            <a:ext cx="166688" cy="165100"/>
            <a:chOff x="0" y="0"/>
            <a:chExt cx="1346200" cy="1346200"/>
          </a:xfrm>
        </p:grpSpPr>
        <p:cxnSp>
          <p:nvCxnSpPr>
            <p:cNvPr id="4" name="直接连接符 3"/>
            <p:cNvCxnSpPr>
              <a:cxnSpLocks noChangeShapeType="1"/>
            </p:cNvCxnSpPr>
            <p:nvPr/>
          </p:nvCxnSpPr>
          <p:spPr bwMode="auto">
            <a:xfrm>
              <a:off x="0" y="0"/>
              <a:ext cx="1346200" cy="0"/>
            </a:xfrm>
            <a:prstGeom prst="line">
              <a:avLst/>
            </a:prstGeom>
            <a:noFill/>
            <a:ln w="25400" cap="rnd" cmpd="sng">
              <a:solidFill>
                <a:srgbClr val="45BBCE"/>
              </a:solidFill>
              <a:round/>
              <a:headEnd/>
              <a:tailEnd/>
            </a:ln>
            <a:extLst>
              <a:ext uri="{909E8E84-426E-40DD-AFC4-6F175D3DCCD1}">
                <a14:hiddenFill xmlns:a14="http://schemas.microsoft.com/office/drawing/2010/main">
                  <a:noFill/>
                </a14:hiddenFill>
              </a:ext>
            </a:extLst>
          </p:spPr>
        </p:cxnSp>
        <p:cxnSp>
          <p:nvCxnSpPr>
            <p:cNvPr id="5" name="直接连接符 4"/>
            <p:cNvCxnSpPr>
              <a:cxnSpLocks noChangeShapeType="1"/>
            </p:cNvCxnSpPr>
            <p:nvPr/>
          </p:nvCxnSpPr>
          <p:spPr bwMode="auto">
            <a:xfrm>
              <a:off x="0" y="0"/>
              <a:ext cx="0" cy="1346200"/>
            </a:xfrm>
            <a:prstGeom prst="line">
              <a:avLst/>
            </a:prstGeom>
            <a:noFill/>
            <a:ln w="25400" cap="rnd" cmpd="sng">
              <a:solidFill>
                <a:srgbClr val="45BBCE"/>
              </a:solidFill>
              <a:round/>
              <a:headEnd/>
              <a:tailEnd/>
            </a:ln>
            <a:extLst>
              <a:ext uri="{909E8E84-426E-40DD-AFC4-6F175D3DCCD1}">
                <a14:hiddenFill xmlns:a14="http://schemas.microsoft.com/office/drawing/2010/main">
                  <a:noFill/>
                </a14:hiddenFill>
              </a:ext>
            </a:extLst>
          </p:spPr>
        </p:cxnSp>
        <p:cxnSp>
          <p:nvCxnSpPr>
            <p:cNvPr id="6" name="直接连接符 10"/>
            <p:cNvCxnSpPr>
              <a:cxnSpLocks noChangeShapeType="1"/>
            </p:cNvCxnSpPr>
            <p:nvPr/>
          </p:nvCxnSpPr>
          <p:spPr bwMode="auto">
            <a:xfrm>
              <a:off x="12700" y="0"/>
              <a:ext cx="1308100" cy="1308100"/>
            </a:xfrm>
            <a:prstGeom prst="line">
              <a:avLst/>
            </a:prstGeom>
            <a:noFill/>
            <a:ln w="25400" cap="rnd" cmpd="sng">
              <a:solidFill>
                <a:srgbClr val="45BBCE"/>
              </a:solidFill>
              <a:round/>
              <a:headEnd/>
              <a:tailEnd/>
            </a:ln>
            <a:extLst>
              <a:ext uri="{909E8E84-426E-40DD-AFC4-6F175D3DCCD1}">
                <a14:hiddenFill xmlns:a14="http://schemas.microsoft.com/office/drawing/2010/main">
                  <a:noFill/>
                </a14:hiddenFill>
              </a:ext>
            </a:extLst>
          </p:spPr>
        </p:cxnSp>
      </p:grpSp>
      <p:grpSp>
        <p:nvGrpSpPr>
          <p:cNvPr id="7" name="Group 4"/>
          <p:cNvGrpSpPr/>
          <p:nvPr/>
        </p:nvGrpSpPr>
        <p:grpSpPr>
          <a:xfrm>
            <a:off x="1619673" y="1305479"/>
            <a:ext cx="4064928" cy="348879"/>
            <a:chOff x="1043608" y="2504017"/>
            <a:chExt cx="3048696" cy="261659"/>
          </a:xfrm>
        </p:grpSpPr>
        <p:sp>
          <p:nvSpPr>
            <p:cNvPr id="8" name="Rectangle 5"/>
            <p:cNvSpPr/>
            <p:nvPr/>
          </p:nvSpPr>
          <p:spPr>
            <a:xfrm>
              <a:off x="1057256" y="2512876"/>
              <a:ext cx="3035048" cy="245913"/>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9" name="Rectangle 6"/>
            <p:cNvSpPr/>
            <p:nvPr/>
          </p:nvSpPr>
          <p:spPr>
            <a:xfrm>
              <a:off x="1057256" y="2512876"/>
              <a:ext cx="1517524" cy="245913"/>
            </a:xfrm>
            <a:prstGeom prst="rect">
              <a:avLst/>
            </a:prstGeom>
            <a:solidFill>
              <a:srgbClr val="45BBC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0" name="Content Placeholder 2"/>
            <p:cNvSpPr txBox="1">
              <a:spLocks/>
            </p:cNvSpPr>
            <p:nvPr/>
          </p:nvSpPr>
          <p:spPr>
            <a:xfrm>
              <a:off x="1043608" y="2504017"/>
              <a:ext cx="431395" cy="261659"/>
            </a:xfrm>
            <a:prstGeom prst="rect">
              <a:avLst/>
            </a:prstGeom>
            <a:noFill/>
          </p:spPr>
          <p:txBody>
            <a:bodyPr vert="horz" lIns="121920" tIns="60960" rIns="121920" bIns="60960" rtlCol="0">
              <a:sp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467" b="1" i="0" u="none" strike="noStrike" kern="1200" cap="none" spc="0" normalizeH="0" baseline="0" noProof="0" dirty="0">
                  <a:ln>
                    <a:noFill/>
                  </a:ln>
                  <a:solidFill>
                    <a:sysClr val="window" lastClr="FFFFFF"/>
                  </a:solidFill>
                  <a:effectLst/>
                  <a:uLnTx/>
                  <a:uFillTx/>
                  <a:latin typeface="Calibri"/>
                  <a:ea typeface="+mn-ea"/>
                  <a:cs typeface="+mn-cs"/>
                </a:rPr>
                <a:t>50%</a:t>
              </a:r>
            </a:p>
          </p:txBody>
        </p:sp>
      </p:grpSp>
      <p:grpSp>
        <p:nvGrpSpPr>
          <p:cNvPr id="11" name="Group 8"/>
          <p:cNvGrpSpPr/>
          <p:nvPr/>
        </p:nvGrpSpPr>
        <p:grpSpPr>
          <a:xfrm>
            <a:off x="1619673" y="3302991"/>
            <a:ext cx="4064928" cy="348879"/>
            <a:chOff x="1043608" y="4162119"/>
            <a:chExt cx="3048696" cy="261659"/>
          </a:xfrm>
        </p:grpSpPr>
        <p:sp>
          <p:nvSpPr>
            <p:cNvPr id="12" name="Rectangle 9"/>
            <p:cNvSpPr/>
            <p:nvPr/>
          </p:nvSpPr>
          <p:spPr>
            <a:xfrm>
              <a:off x="1057256" y="4169968"/>
              <a:ext cx="3035048" cy="245913"/>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3" name="Rectangle 10"/>
            <p:cNvSpPr/>
            <p:nvPr/>
          </p:nvSpPr>
          <p:spPr>
            <a:xfrm>
              <a:off x="1057256" y="4169968"/>
              <a:ext cx="1249725" cy="245913"/>
            </a:xfrm>
            <a:prstGeom prst="rect">
              <a:avLst/>
            </a:prstGeom>
            <a:solidFill>
              <a:srgbClr val="45BBC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4" name="Content Placeholder 2"/>
            <p:cNvSpPr txBox="1">
              <a:spLocks/>
            </p:cNvSpPr>
            <p:nvPr/>
          </p:nvSpPr>
          <p:spPr>
            <a:xfrm>
              <a:off x="1043608" y="4162119"/>
              <a:ext cx="431395" cy="261659"/>
            </a:xfrm>
            <a:prstGeom prst="rect">
              <a:avLst/>
            </a:prstGeom>
            <a:noFill/>
          </p:spPr>
          <p:txBody>
            <a:bodyPr vert="horz" lIns="121920" tIns="60960" rIns="121920" bIns="60960" rtlCol="0">
              <a:sp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467" b="1" i="0" u="none" strike="noStrike" kern="1200" cap="none" spc="0" normalizeH="0" baseline="0" noProof="0" dirty="0">
                  <a:ln>
                    <a:noFill/>
                  </a:ln>
                  <a:solidFill>
                    <a:sysClr val="window" lastClr="FFFFFF"/>
                  </a:solidFill>
                  <a:effectLst/>
                  <a:uLnTx/>
                  <a:uFillTx/>
                  <a:latin typeface="Calibri"/>
                  <a:ea typeface="+mn-ea"/>
                  <a:cs typeface="+mn-cs"/>
                </a:rPr>
                <a:t>45%</a:t>
              </a:r>
            </a:p>
          </p:txBody>
        </p:sp>
      </p:grpSp>
      <p:grpSp>
        <p:nvGrpSpPr>
          <p:cNvPr id="15" name="Group 12"/>
          <p:cNvGrpSpPr/>
          <p:nvPr/>
        </p:nvGrpSpPr>
        <p:grpSpPr>
          <a:xfrm>
            <a:off x="1619673" y="2805413"/>
            <a:ext cx="4064928" cy="348877"/>
            <a:chOff x="1043608" y="3815105"/>
            <a:chExt cx="3048696" cy="261658"/>
          </a:xfrm>
        </p:grpSpPr>
        <p:sp>
          <p:nvSpPr>
            <p:cNvPr id="16" name="Rectangle 13"/>
            <p:cNvSpPr/>
            <p:nvPr/>
          </p:nvSpPr>
          <p:spPr>
            <a:xfrm>
              <a:off x="1057256" y="3823964"/>
              <a:ext cx="3035048" cy="245913"/>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7" name="Rectangle 14"/>
            <p:cNvSpPr/>
            <p:nvPr/>
          </p:nvSpPr>
          <p:spPr>
            <a:xfrm>
              <a:off x="1057256" y="3823964"/>
              <a:ext cx="2261408" cy="245913"/>
            </a:xfrm>
            <a:prstGeom prst="rect">
              <a:avLst/>
            </a:prstGeom>
            <a:solidFill>
              <a:srgbClr val="45BBC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8" name="Content Placeholder 2"/>
            <p:cNvSpPr txBox="1">
              <a:spLocks/>
            </p:cNvSpPr>
            <p:nvPr/>
          </p:nvSpPr>
          <p:spPr>
            <a:xfrm>
              <a:off x="1043608" y="3815105"/>
              <a:ext cx="431395" cy="261658"/>
            </a:xfrm>
            <a:prstGeom prst="rect">
              <a:avLst/>
            </a:prstGeom>
            <a:noFill/>
          </p:spPr>
          <p:txBody>
            <a:bodyPr vert="horz" lIns="121920" tIns="60960" rIns="121920" bIns="60960" rtlCol="0">
              <a:sp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467" b="1" i="0" u="none" strike="noStrike" kern="1200" cap="none" spc="0" normalizeH="0" baseline="0" noProof="0" dirty="0">
                  <a:ln>
                    <a:noFill/>
                  </a:ln>
                  <a:solidFill>
                    <a:sysClr val="window" lastClr="FFFFFF"/>
                  </a:solidFill>
                  <a:effectLst/>
                  <a:uLnTx/>
                  <a:uFillTx/>
                  <a:latin typeface="Calibri"/>
                  <a:ea typeface="+mn-ea"/>
                  <a:cs typeface="+mn-cs"/>
                </a:rPr>
                <a:t>75%</a:t>
              </a:r>
            </a:p>
          </p:txBody>
        </p:sp>
      </p:grpSp>
      <p:grpSp>
        <p:nvGrpSpPr>
          <p:cNvPr id="19" name="Group 16"/>
          <p:cNvGrpSpPr/>
          <p:nvPr/>
        </p:nvGrpSpPr>
        <p:grpSpPr>
          <a:xfrm>
            <a:off x="1619673" y="1793426"/>
            <a:ext cx="4064928" cy="348878"/>
            <a:chOff x="1043608" y="2936065"/>
            <a:chExt cx="3048696" cy="261659"/>
          </a:xfrm>
        </p:grpSpPr>
        <p:sp>
          <p:nvSpPr>
            <p:cNvPr id="20" name="Rectangle 17"/>
            <p:cNvSpPr/>
            <p:nvPr/>
          </p:nvSpPr>
          <p:spPr>
            <a:xfrm>
              <a:off x="1057256" y="2944924"/>
              <a:ext cx="3035048" cy="245913"/>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1" name="Rectangle 18"/>
            <p:cNvSpPr/>
            <p:nvPr/>
          </p:nvSpPr>
          <p:spPr>
            <a:xfrm>
              <a:off x="1057256" y="2944924"/>
              <a:ext cx="1785323" cy="245913"/>
            </a:xfrm>
            <a:prstGeom prst="rect">
              <a:avLst/>
            </a:prstGeom>
            <a:solidFill>
              <a:srgbClr val="45BBC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2" name="Content Placeholder 2"/>
            <p:cNvSpPr txBox="1">
              <a:spLocks/>
            </p:cNvSpPr>
            <p:nvPr/>
          </p:nvSpPr>
          <p:spPr>
            <a:xfrm>
              <a:off x="1043608" y="2936065"/>
              <a:ext cx="431395" cy="261659"/>
            </a:xfrm>
            <a:prstGeom prst="rect">
              <a:avLst/>
            </a:prstGeom>
            <a:noFill/>
          </p:spPr>
          <p:txBody>
            <a:bodyPr vert="horz" lIns="121920" tIns="60960" rIns="121920" bIns="60960" rtlCol="0">
              <a:sp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467" b="1" i="0" u="none" strike="noStrike" kern="1200" cap="none" spc="0" normalizeH="0" baseline="0" noProof="0" dirty="0">
                  <a:ln>
                    <a:noFill/>
                  </a:ln>
                  <a:solidFill>
                    <a:sysClr val="window" lastClr="FFFFFF"/>
                  </a:solidFill>
                  <a:effectLst/>
                  <a:uLnTx/>
                  <a:uFillTx/>
                  <a:latin typeface="Calibri"/>
                  <a:ea typeface="+mn-ea"/>
                  <a:cs typeface="+mn-cs"/>
                </a:rPr>
                <a:t>62%</a:t>
              </a:r>
            </a:p>
          </p:txBody>
        </p:sp>
      </p:grpSp>
      <p:grpSp>
        <p:nvGrpSpPr>
          <p:cNvPr id="23" name="Group 20"/>
          <p:cNvGrpSpPr/>
          <p:nvPr/>
        </p:nvGrpSpPr>
        <p:grpSpPr>
          <a:xfrm>
            <a:off x="1619673" y="2309195"/>
            <a:ext cx="4064928" cy="348877"/>
            <a:chOff x="1043608" y="3383057"/>
            <a:chExt cx="3048696" cy="261658"/>
          </a:xfrm>
        </p:grpSpPr>
        <p:sp>
          <p:nvSpPr>
            <p:cNvPr id="24" name="Rectangle 21"/>
            <p:cNvSpPr/>
            <p:nvPr/>
          </p:nvSpPr>
          <p:spPr>
            <a:xfrm>
              <a:off x="1057256" y="3391916"/>
              <a:ext cx="3035048" cy="245913"/>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5" name="Rectangle 22"/>
            <p:cNvSpPr/>
            <p:nvPr/>
          </p:nvSpPr>
          <p:spPr>
            <a:xfrm>
              <a:off x="1057256" y="3391916"/>
              <a:ext cx="758762" cy="245913"/>
            </a:xfrm>
            <a:prstGeom prst="rect">
              <a:avLst/>
            </a:prstGeom>
            <a:solidFill>
              <a:srgbClr val="45BBC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6" name="Content Placeholder 2"/>
            <p:cNvSpPr txBox="1">
              <a:spLocks/>
            </p:cNvSpPr>
            <p:nvPr/>
          </p:nvSpPr>
          <p:spPr>
            <a:xfrm>
              <a:off x="1043608" y="3383057"/>
              <a:ext cx="431395" cy="261658"/>
            </a:xfrm>
            <a:prstGeom prst="rect">
              <a:avLst/>
            </a:prstGeom>
            <a:noFill/>
          </p:spPr>
          <p:txBody>
            <a:bodyPr vert="horz" lIns="121920" tIns="60960" rIns="121920" bIns="60960" rtlCol="0">
              <a:sp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467" b="1" i="0" u="none" strike="noStrike" kern="1200" cap="none" spc="0" normalizeH="0" baseline="0" noProof="0" dirty="0">
                  <a:ln>
                    <a:noFill/>
                  </a:ln>
                  <a:solidFill>
                    <a:sysClr val="window" lastClr="FFFFFF"/>
                  </a:solidFill>
                  <a:effectLst/>
                  <a:uLnTx/>
                  <a:uFillTx/>
                  <a:latin typeface="Calibri"/>
                  <a:ea typeface="+mn-ea"/>
                  <a:cs typeface="+mn-cs"/>
                </a:rPr>
                <a:t>25%</a:t>
              </a:r>
            </a:p>
          </p:txBody>
        </p:sp>
      </p:grpSp>
      <p:sp>
        <p:nvSpPr>
          <p:cNvPr id="27" name="Rectangle 27"/>
          <p:cNvSpPr/>
          <p:nvPr/>
        </p:nvSpPr>
        <p:spPr>
          <a:xfrm>
            <a:off x="827584" y="2309195"/>
            <a:ext cx="668889" cy="327434"/>
          </a:xfrm>
          <a:prstGeom prst="rect">
            <a:avLst/>
          </a:prstGeom>
          <a:solidFill>
            <a:srgbClr val="45BBCE"/>
          </a:solidFill>
          <a:ln w="12700" cap="flat" cmpd="sng" algn="ctr">
            <a:noFill/>
            <a:prstDash val="solid"/>
            <a:miter lim="800000"/>
          </a:ln>
          <a:effectLst/>
        </p:spPr>
        <p:txBody>
          <a:bodyPr rtlCol="0" anchor="ctr"/>
          <a:lstStyle/>
          <a:p>
            <a:pPr lvl="0" algn="ctr">
              <a:defRPr/>
            </a:pPr>
            <a:r>
              <a:rPr lang="zh-CN" altLang="en-US" sz="1200" kern="0" dirty="0" smtClean="0">
                <a:solidFill>
                  <a:sysClr val="window" lastClr="FFFFFF"/>
                </a:solidFill>
                <a:latin typeface="微软雅黑" pitchFamily="34" charset="-122"/>
                <a:ea typeface="微软雅黑" pitchFamily="34" charset="-122"/>
              </a:rPr>
              <a:t>业务</a:t>
            </a:r>
            <a:r>
              <a:rPr lang="en-US" altLang="zh-CN" sz="1200" kern="0" dirty="0" smtClean="0">
                <a:solidFill>
                  <a:sysClr val="window" lastClr="FFFFFF"/>
                </a:solidFill>
                <a:latin typeface="微软雅黑" pitchFamily="34" charset="-122"/>
                <a:ea typeface="微软雅黑" pitchFamily="34" charset="-122"/>
              </a:rPr>
              <a:t>3</a:t>
            </a:r>
            <a:endParaRPr lang="vi-VN" altLang="zh-CN" sz="1200" kern="0" dirty="0">
              <a:solidFill>
                <a:sysClr val="window" lastClr="FFFFFF"/>
              </a:solidFill>
              <a:latin typeface="Calibri"/>
              <a:ea typeface="微软雅黑" pitchFamily="34" charset="-122"/>
            </a:endParaRPr>
          </a:p>
        </p:txBody>
      </p:sp>
      <p:sp>
        <p:nvSpPr>
          <p:cNvPr id="28" name="Rectangle 26"/>
          <p:cNvSpPr/>
          <p:nvPr/>
        </p:nvSpPr>
        <p:spPr>
          <a:xfrm>
            <a:off x="827585" y="1793426"/>
            <a:ext cx="668889" cy="327434"/>
          </a:xfrm>
          <a:prstGeom prst="rect">
            <a:avLst/>
          </a:prstGeom>
          <a:solidFill>
            <a:srgbClr val="45BBCE"/>
          </a:solidFill>
          <a:ln w="12700" cap="flat" cmpd="sng" algn="ctr">
            <a:noFill/>
            <a:prstDash val="solid"/>
            <a:miter lim="800000"/>
          </a:ln>
          <a:effectLst/>
        </p:spPr>
        <p:txBody>
          <a:bodyPr rtlCol="0" anchor="ctr"/>
          <a:lstStyle/>
          <a:p>
            <a:pPr lvl="0" algn="ctr">
              <a:defRPr/>
            </a:pPr>
            <a:r>
              <a:rPr lang="zh-CN" altLang="en-US" sz="1200" kern="0" dirty="0" smtClean="0">
                <a:solidFill>
                  <a:sysClr val="window" lastClr="FFFFFF"/>
                </a:solidFill>
                <a:latin typeface="微软雅黑" pitchFamily="34" charset="-122"/>
                <a:ea typeface="微软雅黑" pitchFamily="34" charset="-122"/>
              </a:rPr>
              <a:t>业务</a:t>
            </a:r>
            <a:r>
              <a:rPr lang="en-US" altLang="zh-CN" sz="1200" kern="0" dirty="0" smtClean="0">
                <a:solidFill>
                  <a:sysClr val="window" lastClr="FFFFFF"/>
                </a:solidFill>
                <a:latin typeface="微软雅黑" pitchFamily="34" charset="-122"/>
                <a:ea typeface="微软雅黑" pitchFamily="34" charset="-122"/>
              </a:rPr>
              <a:t>2</a:t>
            </a:r>
            <a:endParaRPr lang="vi-VN" altLang="zh-CN" sz="1200" kern="0" dirty="0">
              <a:solidFill>
                <a:sysClr val="window" lastClr="FFFFFF"/>
              </a:solidFill>
              <a:latin typeface="Calibri"/>
              <a:ea typeface="微软雅黑" pitchFamily="34" charset="-122"/>
            </a:endParaRPr>
          </a:p>
        </p:txBody>
      </p:sp>
      <p:sp>
        <p:nvSpPr>
          <p:cNvPr id="29" name="Rectangle 29"/>
          <p:cNvSpPr/>
          <p:nvPr/>
        </p:nvSpPr>
        <p:spPr>
          <a:xfrm>
            <a:off x="827584" y="3313456"/>
            <a:ext cx="668889" cy="327434"/>
          </a:xfrm>
          <a:prstGeom prst="rect">
            <a:avLst/>
          </a:prstGeom>
          <a:solidFill>
            <a:srgbClr val="45BBCE"/>
          </a:solidFill>
          <a:ln w="12700" cap="flat" cmpd="sng" algn="ctr">
            <a:noFill/>
            <a:prstDash val="solid"/>
            <a:miter lim="800000"/>
          </a:ln>
          <a:effectLst/>
        </p:spPr>
        <p:txBody>
          <a:bodyPr rtlCol="0" anchor="ctr"/>
          <a:lstStyle/>
          <a:p>
            <a:pPr lvl="0" algn="ctr">
              <a:defRPr/>
            </a:pPr>
            <a:r>
              <a:rPr lang="zh-CN" altLang="en-US" sz="1200" kern="0" dirty="0" smtClean="0">
                <a:solidFill>
                  <a:sysClr val="window" lastClr="FFFFFF"/>
                </a:solidFill>
                <a:latin typeface="微软雅黑" pitchFamily="34" charset="-122"/>
                <a:ea typeface="微软雅黑" pitchFamily="34" charset="-122"/>
              </a:rPr>
              <a:t>业务</a:t>
            </a:r>
            <a:r>
              <a:rPr lang="en-US" altLang="zh-CN" sz="1200" kern="0" dirty="0" smtClean="0">
                <a:solidFill>
                  <a:sysClr val="window" lastClr="FFFFFF"/>
                </a:solidFill>
                <a:latin typeface="微软雅黑" pitchFamily="34" charset="-122"/>
                <a:ea typeface="微软雅黑" pitchFamily="34" charset="-122"/>
              </a:rPr>
              <a:t>5</a:t>
            </a:r>
            <a:endParaRPr lang="vi-VN" altLang="zh-CN" sz="1200" kern="0" dirty="0">
              <a:solidFill>
                <a:sysClr val="window" lastClr="FFFFFF"/>
              </a:solidFill>
              <a:latin typeface="Calibri"/>
              <a:ea typeface="微软雅黑" pitchFamily="34" charset="-122"/>
            </a:endParaRPr>
          </a:p>
        </p:txBody>
      </p:sp>
      <p:sp>
        <p:nvSpPr>
          <p:cNvPr id="30" name="Rectangle 25"/>
          <p:cNvSpPr/>
          <p:nvPr/>
        </p:nvSpPr>
        <p:spPr>
          <a:xfrm>
            <a:off x="827585" y="1317291"/>
            <a:ext cx="668889" cy="327434"/>
          </a:xfrm>
          <a:prstGeom prst="rect">
            <a:avLst/>
          </a:prstGeom>
          <a:solidFill>
            <a:srgbClr val="45BBC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20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rPr>
              <a:t>业务</a:t>
            </a:r>
            <a:r>
              <a:rPr kumimoji="0" lang="en-US" altLang="zh-CN" sz="120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rPr>
              <a:t>1</a:t>
            </a:r>
            <a:endParaRPr kumimoji="0" lang="vi-VN" sz="1200" i="0" u="none" strike="noStrike" kern="0" cap="none" spc="0" normalizeH="0" baseline="0" noProof="0" dirty="0">
              <a:ln>
                <a:noFill/>
              </a:ln>
              <a:solidFill>
                <a:sysClr val="window" lastClr="FFFFFF"/>
              </a:solidFill>
              <a:effectLst/>
              <a:uLnTx/>
              <a:uFillTx/>
              <a:latin typeface="Calibri"/>
              <a:ea typeface="微软雅黑" pitchFamily="34" charset="-122"/>
            </a:endParaRPr>
          </a:p>
        </p:txBody>
      </p:sp>
      <p:sp>
        <p:nvSpPr>
          <p:cNvPr id="31" name="Rectangle 28"/>
          <p:cNvSpPr/>
          <p:nvPr/>
        </p:nvSpPr>
        <p:spPr>
          <a:xfrm>
            <a:off x="827584" y="2824964"/>
            <a:ext cx="668889" cy="327434"/>
          </a:xfrm>
          <a:prstGeom prst="rect">
            <a:avLst/>
          </a:prstGeom>
          <a:solidFill>
            <a:srgbClr val="45BBCE"/>
          </a:solidFill>
          <a:ln w="12700" cap="flat" cmpd="sng" algn="ctr">
            <a:noFill/>
            <a:prstDash val="solid"/>
            <a:miter lim="800000"/>
          </a:ln>
          <a:effectLst/>
        </p:spPr>
        <p:txBody>
          <a:bodyPr rtlCol="0" anchor="ctr"/>
          <a:lstStyle/>
          <a:p>
            <a:pPr lvl="0" algn="ctr">
              <a:defRPr/>
            </a:pPr>
            <a:r>
              <a:rPr lang="zh-CN" altLang="en-US" sz="1200" kern="0" dirty="0" smtClean="0">
                <a:solidFill>
                  <a:sysClr val="window" lastClr="FFFFFF"/>
                </a:solidFill>
                <a:latin typeface="微软雅黑" pitchFamily="34" charset="-122"/>
                <a:ea typeface="微软雅黑" pitchFamily="34" charset="-122"/>
              </a:rPr>
              <a:t>业务</a:t>
            </a:r>
            <a:r>
              <a:rPr lang="en-US" altLang="zh-CN" sz="1200" kern="0" dirty="0" smtClean="0">
                <a:solidFill>
                  <a:sysClr val="window" lastClr="FFFFFF"/>
                </a:solidFill>
                <a:latin typeface="微软雅黑" pitchFamily="34" charset="-122"/>
                <a:ea typeface="微软雅黑" pitchFamily="34" charset="-122"/>
              </a:rPr>
              <a:t>4</a:t>
            </a:r>
            <a:endParaRPr lang="vi-VN" altLang="zh-CN" sz="1200" kern="0" dirty="0">
              <a:solidFill>
                <a:sysClr val="window" lastClr="FFFFFF"/>
              </a:solidFill>
              <a:latin typeface="Calibri"/>
              <a:ea typeface="微软雅黑" pitchFamily="34" charset="-122"/>
            </a:endParaRPr>
          </a:p>
        </p:txBody>
      </p:sp>
      <p:sp>
        <p:nvSpPr>
          <p:cNvPr id="32" name="矩形 31"/>
          <p:cNvSpPr/>
          <p:nvPr/>
        </p:nvSpPr>
        <p:spPr>
          <a:xfrm>
            <a:off x="6130652" y="1352550"/>
            <a:ext cx="2076311" cy="1075184"/>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p:cNvSpPr/>
          <p:nvPr/>
        </p:nvSpPr>
        <p:spPr>
          <a:xfrm>
            <a:off x="6130652" y="2576686"/>
            <a:ext cx="2076311" cy="1075184"/>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Rectangle 5"/>
          <p:cNvSpPr/>
          <p:nvPr/>
        </p:nvSpPr>
        <p:spPr>
          <a:xfrm>
            <a:off x="1637870" y="3898916"/>
            <a:ext cx="2322496" cy="88884"/>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 lastClr="FFFFFF"/>
              </a:solidFill>
              <a:effectLst/>
              <a:uLnTx/>
              <a:uFillTx/>
              <a:latin typeface="Calibri"/>
              <a:ea typeface="+mn-ea"/>
              <a:cs typeface="+mn-cs"/>
            </a:endParaRPr>
          </a:p>
        </p:txBody>
      </p:sp>
      <p:grpSp>
        <p:nvGrpSpPr>
          <p:cNvPr id="35" name="组合 34"/>
          <p:cNvGrpSpPr/>
          <p:nvPr/>
        </p:nvGrpSpPr>
        <p:grpSpPr>
          <a:xfrm>
            <a:off x="1637870" y="4083918"/>
            <a:ext cx="2322496" cy="88892"/>
            <a:chOff x="2238182" y="3898916"/>
            <a:chExt cx="2322496" cy="88892"/>
          </a:xfrm>
          <a:solidFill>
            <a:srgbClr val="45BBCE"/>
          </a:solidFill>
        </p:grpSpPr>
        <p:sp>
          <p:nvSpPr>
            <p:cNvPr id="36" name="Rectangle 5"/>
            <p:cNvSpPr/>
            <p:nvPr/>
          </p:nvSpPr>
          <p:spPr>
            <a:xfrm>
              <a:off x="2238182" y="3898916"/>
              <a:ext cx="465676" cy="88884"/>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37" name="Rectangle 5"/>
            <p:cNvSpPr/>
            <p:nvPr/>
          </p:nvSpPr>
          <p:spPr>
            <a:xfrm>
              <a:off x="2702616" y="3898916"/>
              <a:ext cx="465676" cy="88884"/>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38" name="Rectangle 5"/>
            <p:cNvSpPr/>
            <p:nvPr/>
          </p:nvSpPr>
          <p:spPr>
            <a:xfrm>
              <a:off x="3168262" y="3898916"/>
              <a:ext cx="465676" cy="88884"/>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39" name="Rectangle 5"/>
            <p:cNvSpPr/>
            <p:nvPr/>
          </p:nvSpPr>
          <p:spPr>
            <a:xfrm>
              <a:off x="3629326" y="3898916"/>
              <a:ext cx="465676" cy="88884"/>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40" name="Rectangle 5"/>
            <p:cNvSpPr/>
            <p:nvPr/>
          </p:nvSpPr>
          <p:spPr>
            <a:xfrm>
              <a:off x="4095002" y="3898924"/>
              <a:ext cx="465676" cy="88884"/>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 lastClr="FFFFFF"/>
                </a:solidFill>
                <a:effectLst/>
                <a:uLnTx/>
                <a:uFillTx/>
                <a:latin typeface="Calibri"/>
                <a:ea typeface="+mn-ea"/>
                <a:cs typeface="+mn-cs"/>
              </a:endParaRPr>
            </a:p>
          </p:txBody>
        </p:sp>
      </p:grpSp>
      <p:sp>
        <p:nvSpPr>
          <p:cNvPr id="41" name="TextBox 40"/>
          <p:cNvSpPr txBox="1"/>
          <p:nvPr/>
        </p:nvSpPr>
        <p:spPr>
          <a:xfrm>
            <a:off x="4056773" y="3839483"/>
            <a:ext cx="446276" cy="192360"/>
          </a:xfrm>
          <a:prstGeom prst="rect">
            <a:avLst/>
          </a:prstGeom>
          <a:noFill/>
        </p:spPr>
        <p:txBody>
          <a:bodyPr wrap="none" lIns="68580" tIns="34290" rIns="68580" bIns="34290"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zh-CN" altLang="en-US" sz="800" kern="0" dirty="0" smtClean="0">
                <a:solidFill>
                  <a:schemeClr val="tx1">
                    <a:lumMod val="75000"/>
                    <a:lumOff val="25000"/>
                  </a:schemeClr>
                </a:solidFill>
                <a:latin typeface="微软雅黑" pitchFamily="34" charset="-122"/>
                <a:ea typeface="微软雅黑" pitchFamily="34" charset="-122"/>
              </a:rPr>
              <a:t>计划数</a:t>
            </a:r>
            <a:endParaRPr kumimoji="0" lang="id-ID" sz="800" b="0" i="0" u="none" strike="noStrike" kern="0" cap="none" spc="0" normalizeH="0" baseline="0" noProof="0" dirty="0">
              <a:ln>
                <a:noFill/>
              </a:ln>
              <a:solidFill>
                <a:schemeClr val="tx1">
                  <a:lumMod val="75000"/>
                  <a:lumOff val="25000"/>
                </a:schemeClr>
              </a:solidFill>
              <a:effectLst/>
              <a:uLnTx/>
              <a:uFillTx/>
              <a:latin typeface="微软雅黑" pitchFamily="34" charset="-122"/>
              <a:ea typeface="微软雅黑" pitchFamily="34" charset="-122"/>
            </a:endParaRPr>
          </a:p>
        </p:txBody>
      </p:sp>
      <p:sp>
        <p:nvSpPr>
          <p:cNvPr id="42" name="TextBox 41"/>
          <p:cNvSpPr txBox="1"/>
          <p:nvPr/>
        </p:nvSpPr>
        <p:spPr>
          <a:xfrm>
            <a:off x="4056773" y="4031843"/>
            <a:ext cx="446276" cy="192360"/>
          </a:xfrm>
          <a:prstGeom prst="rect">
            <a:avLst/>
          </a:prstGeom>
          <a:noFill/>
        </p:spPr>
        <p:txBody>
          <a:bodyPr wrap="none" lIns="68580" tIns="34290" rIns="68580" bIns="34290"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zh-CN" altLang="en-US" sz="800" b="0" i="0" u="none" strike="noStrike" kern="0" cap="none" spc="0" normalizeH="0" baseline="0" noProof="0" dirty="0" smtClean="0">
                <a:ln>
                  <a:noFill/>
                </a:ln>
                <a:solidFill>
                  <a:schemeClr val="tx1">
                    <a:lumMod val="75000"/>
                    <a:lumOff val="25000"/>
                  </a:schemeClr>
                </a:solidFill>
                <a:effectLst/>
                <a:uLnTx/>
                <a:uFillTx/>
                <a:latin typeface="微软雅黑" pitchFamily="34" charset="-122"/>
                <a:ea typeface="微软雅黑" pitchFamily="34" charset="-122"/>
              </a:rPr>
              <a:t>实际数</a:t>
            </a:r>
            <a:endParaRPr kumimoji="0" lang="id-ID" sz="800" b="0" i="0" u="none" strike="noStrike" kern="0" cap="none" spc="0" normalizeH="0" baseline="0" noProof="0" dirty="0">
              <a:ln>
                <a:noFill/>
              </a:ln>
              <a:solidFill>
                <a:schemeClr val="tx1">
                  <a:lumMod val="75000"/>
                  <a:lumOff val="25000"/>
                </a:schemeClr>
              </a:solidFill>
              <a:effectLst/>
              <a:uLnTx/>
              <a:uFillTx/>
              <a:latin typeface="微软雅黑" pitchFamily="34" charset="-122"/>
              <a:ea typeface="微软雅黑" pitchFamily="34" charset="-122"/>
            </a:endParaRPr>
          </a:p>
        </p:txBody>
      </p:sp>
      <p:sp>
        <p:nvSpPr>
          <p:cNvPr id="43" name="TextBox 34"/>
          <p:cNvSpPr txBox="1"/>
          <p:nvPr/>
        </p:nvSpPr>
        <p:spPr>
          <a:xfrm>
            <a:off x="762728" y="4443958"/>
            <a:ext cx="7618544" cy="346249"/>
          </a:xfrm>
          <a:prstGeom prst="rect">
            <a:avLst/>
          </a:prstGeom>
          <a:noFill/>
        </p:spPr>
        <p:txBody>
          <a:bodyPr wrap="square" lIns="68580" tIns="34290" rIns="68580" bIns="34290" rtlCol="0">
            <a:spAutoFit/>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lvl="0" algn="just"/>
            <a:r>
              <a:rPr lang="zh-CN" altLang="en-US" sz="900" dirty="0">
                <a:solidFill>
                  <a:schemeClr val="tx1">
                    <a:lumMod val="75000"/>
                    <a:lumOff val="25000"/>
                  </a:schemeClr>
                </a:solidFill>
                <a:latin typeface="微软雅黑" pitchFamily="34" charset="-122"/>
                <a:ea typeface="微软雅黑" pitchFamily="34" charset="-122"/>
              </a:rPr>
              <a:t>点击输入简要文字内容，文字内容需概括精炼，不用多余的文字修饰，言简意赅的说明分项内容点击输入简要文字内容，文字内容需概括精炼，不用多余的文字修饰，言简意赅的说明分项内容点击输入简要文字内容，文字内容需概括精炼，不用多余的文字修饰，言简意赅的说明分项内容。</a:t>
            </a:r>
            <a:endParaRPr lang="en-US" altLang="zh-CN" sz="900" dirty="0">
              <a:solidFill>
                <a:schemeClr val="tx1">
                  <a:lumMod val="75000"/>
                  <a:lumOff val="25000"/>
                </a:schemeClr>
              </a:solidFill>
              <a:latin typeface="微软雅黑" pitchFamily="34" charset="-122"/>
              <a:ea typeface="微软雅黑" pitchFamily="34" charset="-122"/>
            </a:endParaRPr>
          </a:p>
        </p:txBody>
      </p:sp>
      <p:sp>
        <p:nvSpPr>
          <p:cNvPr id="44" name="TextBox 43"/>
          <p:cNvSpPr txBox="1"/>
          <p:nvPr/>
        </p:nvSpPr>
        <p:spPr>
          <a:xfrm>
            <a:off x="6012160" y="3861360"/>
            <a:ext cx="2292935" cy="438582"/>
          </a:xfrm>
          <a:prstGeom prst="rect">
            <a:avLst/>
          </a:prstGeom>
          <a:no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400" b="0" i="0" u="none" strike="noStrike" kern="0" cap="none" spc="0" normalizeH="0" baseline="0" noProof="0" dirty="0" smtClean="0">
                <a:ln>
                  <a:noFill/>
                </a:ln>
                <a:solidFill>
                  <a:schemeClr val="tx1">
                    <a:lumMod val="75000"/>
                    <a:lumOff val="25000"/>
                  </a:schemeClr>
                </a:solidFill>
                <a:effectLst/>
                <a:uLnTx/>
                <a:uFillTx/>
                <a:latin typeface="微软雅黑" pitchFamily="34" charset="-122"/>
                <a:ea typeface="微软雅黑" pitchFamily="34" charset="-122"/>
              </a:rPr>
              <a:t>添加大标题内容</a:t>
            </a:r>
            <a:endParaRPr kumimoji="0" lang="en-US" sz="2400" b="0" i="0" u="none" strike="noStrike" kern="0" cap="none" spc="0" normalizeH="0" baseline="0" noProof="0" dirty="0">
              <a:ln>
                <a:noFill/>
              </a:ln>
              <a:solidFill>
                <a:schemeClr val="tx1">
                  <a:lumMod val="75000"/>
                  <a:lumOff val="25000"/>
                </a:schemeClr>
              </a:solidFill>
              <a:effectLst/>
              <a:uLnTx/>
              <a:uFillTx/>
              <a:latin typeface="微软雅黑" pitchFamily="34" charset="-122"/>
              <a:ea typeface="微软雅黑" pitchFamily="34" charset="-122"/>
            </a:endParaRPr>
          </a:p>
        </p:txBody>
      </p:sp>
    </p:spTree>
    <p:extLst>
      <p:ext uri="{BB962C8B-B14F-4D97-AF65-F5344CB8AC3E}">
        <p14:creationId xmlns:p14="http://schemas.microsoft.com/office/powerpoint/2010/main" val="135870343"/>
      </p:ext>
    </p:extLst>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1+#ppt_w/2"/>
                                          </p:val>
                                        </p:tav>
                                        <p:tav tm="100000">
                                          <p:val>
                                            <p:strVal val="#ppt_x"/>
                                          </p:val>
                                        </p:tav>
                                      </p:tavLst>
                                    </p:anim>
                                    <p:anim calcmode="lin" valueType="num">
                                      <p:cBhvr additive="base">
                                        <p:cTn id="11" dur="500" fill="hold"/>
                                        <p:tgtEl>
                                          <p:spTgt spid="3"/>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2" presetClass="entr" presetSubtype="8"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additive="base">
                                        <p:cTn id="15" dur="500" fill="hold"/>
                                        <p:tgtEl>
                                          <p:spTgt spid="30"/>
                                        </p:tgtEl>
                                        <p:attrNameLst>
                                          <p:attrName>ppt_x</p:attrName>
                                        </p:attrNameLst>
                                      </p:cBhvr>
                                      <p:tavLst>
                                        <p:tav tm="0">
                                          <p:val>
                                            <p:strVal val="0-#ppt_w/2"/>
                                          </p:val>
                                        </p:tav>
                                        <p:tav tm="100000">
                                          <p:val>
                                            <p:strVal val="#ppt_x"/>
                                          </p:val>
                                        </p:tav>
                                      </p:tavLst>
                                    </p:anim>
                                    <p:anim calcmode="lin" valueType="num">
                                      <p:cBhvr additive="base">
                                        <p:cTn id="16" dur="500" fill="hold"/>
                                        <p:tgtEl>
                                          <p:spTgt spid="30"/>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0-#ppt_w/2"/>
                                          </p:val>
                                        </p:tav>
                                        <p:tav tm="100000">
                                          <p:val>
                                            <p:strVal val="#ppt_x"/>
                                          </p:val>
                                        </p:tav>
                                      </p:tavLst>
                                    </p:anim>
                                    <p:anim calcmode="lin" valueType="num">
                                      <p:cBhvr additive="base">
                                        <p:cTn id="20" dur="500" fill="hold"/>
                                        <p:tgtEl>
                                          <p:spTgt spid="28"/>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500" fill="hold"/>
                                        <p:tgtEl>
                                          <p:spTgt spid="27"/>
                                        </p:tgtEl>
                                        <p:attrNameLst>
                                          <p:attrName>ppt_x</p:attrName>
                                        </p:attrNameLst>
                                      </p:cBhvr>
                                      <p:tavLst>
                                        <p:tav tm="0">
                                          <p:val>
                                            <p:strVal val="0-#ppt_w/2"/>
                                          </p:val>
                                        </p:tav>
                                        <p:tav tm="100000">
                                          <p:val>
                                            <p:strVal val="#ppt_x"/>
                                          </p:val>
                                        </p:tav>
                                      </p:tavLst>
                                    </p:anim>
                                    <p:anim calcmode="lin" valueType="num">
                                      <p:cBhvr additive="base">
                                        <p:cTn id="24" dur="500" fill="hold"/>
                                        <p:tgtEl>
                                          <p:spTgt spid="27"/>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additive="base">
                                        <p:cTn id="27" dur="500" fill="hold"/>
                                        <p:tgtEl>
                                          <p:spTgt spid="31"/>
                                        </p:tgtEl>
                                        <p:attrNameLst>
                                          <p:attrName>ppt_x</p:attrName>
                                        </p:attrNameLst>
                                      </p:cBhvr>
                                      <p:tavLst>
                                        <p:tav tm="0">
                                          <p:val>
                                            <p:strVal val="0-#ppt_w/2"/>
                                          </p:val>
                                        </p:tav>
                                        <p:tav tm="100000">
                                          <p:val>
                                            <p:strVal val="#ppt_x"/>
                                          </p:val>
                                        </p:tav>
                                      </p:tavLst>
                                    </p:anim>
                                    <p:anim calcmode="lin" valueType="num">
                                      <p:cBhvr additive="base">
                                        <p:cTn id="28" dur="500" fill="hold"/>
                                        <p:tgtEl>
                                          <p:spTgt spid="31"/>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additive="base">
                                        <p:cTn id="31" dur="500" fill="hold"/>
                                        <p:tgtEl>
                                          <p:spTgt spid="29"/>
                                        </p:tgtEl>
                                        <p:attrNameLst>
                                          <p:attrName>ppt_x</p:attrName>
                                        </p:attrNameLst>
                                      </p:cBhvr>
                                      <p:tavLst>
                                        <p:tav tm="0">
                                          <p:val>
                                            <p:strVal val="0-#ppt_w/2"/>
                                          </p:val>
                                        </p:tav>
                                        <p:tav tm="100000">
                                          <p:val>
                                            <p:strVal val="#ppt_x"/>
                                          </p:val>
                                        </p:tav>
                                      </p:tavLst>
                                    </p:anim>
                                    <p:anim calcmode="lin" valueType="num">
                                      <p:cBhvr additive="base">
                                        <p:cTn id="32" dur="500" fill="hold"/>
                                        <p:tgtEl>
                                          <p:spTgt spid="29"/>
                                        </p:tgtEl>
                                        <p:attrNameLst>
                                          <p:attrName>ppt_y</p:attrName>
                                        </p:attrNameLst>
                                      </p:cBhvr>
                                      <p:tavLst>
                                        <p:tav tm="0">
                                          <p:val>
                                            <p:strVal val="#ppt_y"/>
                                          </p:val>
                                        </p:tav>
                                        <p:tav tm="100000">
                                          <p:val>
                                            <p:strVal val="#ppt_y"/>
                                          </p:val>
                                        </p:tav>
                                      </p:tavLst>
                                    </p:anim>
                                  </p:childTnLst>
                                </p:cTn>
                              </p:par>
                            </p:childTnLst>
                          </p:cTn>
                        </p:par>
                        <p:par>
                          <p:cTn id="33" fill="hold">
                            <p:stCondLst>
                              <p:cond delay="1000"/>
                            </p:stCondLst>
                            <p:childTnLst>
                              <p:par>
                                <p:cTn id="34" presetID="22" presetClass="entr" presetSubtype="8"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childTnLst>
                          </p:cTn>
                        </p:par>
                        <p:par>
                          <p:cTn id="37" fill="hold">
                            <p:stCondLst>
                              <p:cond delay="1500"/>
                            </p:stCondLst>
                            <p:childTnLst>
                              <p:par>
                                <p:cTn id="38" presetID="22" presetClass="entr" presetSubtype="8" fill="hold"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left)">
                                      <p:cBhvr>
                                        <p:cTn id="40" dur="500"/>
                                        <p:tgtEl>
                                          <p:spTgt spid="19"/>
                                        </p:tgtEl>
                                      </p:cBhvr>
                                    </p:animEffect>
                                  </p:childTnLst>
                                </p:cTn>
                              </p:par>
                            </p:childTnLst>
                          </p:cTn>
                        </p:par>
                        <p:par>
                          <p:cTn id="41" fill="hold">
                            <p:stCondLst>
                              <p:cond delay="2000"/>
                            </p:stCondLst>
                            <p:childTnLst>
                              <p:par>
                                <p:cTn id="42" presetID="22" presetClass="entr" presetSubtype="8" fill="hold" nodeType="after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left)">
                                      <p:cBhvr>
                                        <p:cTn id="44" dur="500"/>
                                        <p:tgtEl>
                                          <p:spTgt spid="23"/>
                                        </p:tgtEl>
                                      </p:cBhvr>
                                    </p:animEffect>
                                  </p:childTnLst>
                                </p:cTn>
                              </p:par>
                            </p:childTnLst>
                          </p:cTn>
                        </p:par>
                        <p:par>
                          <p:cTn id="45" fill="hold">
                            <p:stCondLst>
                              <p:cond delay="2500"/>
                            </p:stCondLst>
                            <p:childTnLst>
                              <p:par>
                                <p:cTn id="46" presetID="22" presetClass="entr" presetSubtype="8" fill="hold"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left)">
                                      <p:cBhvr>
                                        <p:cTn id="48" dur="500"/>
                                        <p:tgtEl>
                                          <p:spTgt spid="15"/>
                                        </p:tgtEl>
                                      </p:cBhvr>
                                    </p:animEffect>
                                  </p:childTnLst>
                                </p:cTn>
                              </p:par>
                            </p:childTnLst>
                          </p:cTn>
                        </p:par>
                        <p:par>
                          <p:cTn id="49" fill="hold">
                            <p:stCondLst>
                              <p:cond delay="3000"/>
                            </p:stCondLst>
                            <p:childTnLst>
                              <p:par>
                                <p:cTn id="50" presetID="22" presetClass="entr" presetSubtype="8" fill="hold"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left)">
                                      <p:cBhvr>
                                        <p:cTn id="52" dur="500"/>
                                        <p:tgtEl>
                                          <p:spTgt spid="11"/>
                                        </p:tgtEl>
                                      </p:cBhvr>
                                    </p:animEffect>
                                  </p:childTnLst>
                                </p:cTn>
                              </p:par>
                            </p:childTnLst>
                          </p:cTn>
                        </p:par>
                        <p:par>
                          <p:cTn id="53" fill="hold">
                            <p:stCondLst>
                              <p:cond delay="3500"/>
                            </p:stCondLst>
                            <p:childTnLst>
                              <p:par>
                                <p:cTn id="54" presetID="2" presetClass="entr" presetSubtype="2" fill="hold" grpId="0" nodeType="afterEffect">
                                  <p:stCondLst>
                                    <p:cond delay="0"/>
                                  </p:stCondLst>
                                  <p:childTnLst>
                                    <p:set>
                                      <p:cBhvr>
                                        <p:cTn id="55" dur="1" fill="hold">
                                          <p:stCondLst>
                                            <p:cond delay="0"/>
                                          </p:stCondLst>
                                        </p:cTn>
                                        <p:tgtEl>
                                          <p:spTgt spid="33"/>
                                        </p:tgtEl>
                                        <p:attrNameLst>
                                          <p:attrName>style.visibility</p:attrName>
                                        </p:attrNameLst>
                                      </p:cBhvr>
                                      <p:to>
                                        <p:strVal val="visible"/>
                                      </p:to>
                                    </p:set>
                                    <p:anim calcmode="lin" valueType="num">
                                      <p:cBhvr additive="base">
                                        <p:cTn id="56" dur="500" fill="hold"/>
                                        <p:tgtEl>
                                          <p:spTgt spid="33"/>
                                        </p:tgtEl>
                                        <p:attrNameLst>
                                          <p:attrName>ppt_x</p:attrName>
                                        </p:attrNameLst>
                                      </p:cBhvr>
                                      <p:tavLst>
                                        <p:tav tm="0">
                                          <p:val>
                                            <p:strVal val="1+#ppt_w/2"/>
                                          </p:val>
                                        </p:tav>
                                        <p:tav tm="100000">
                                          <p:val>
                                            <p:strVal val="#ppt_x"/>
                                          </p:val>
                                        </p:tav>
                                      </p:tavLst>
                                    </p:anim>
                                    <p:anim calcmode="lin" valueType="num">
                                      <p:cBhvr additive="base">
                                        <p:cTn id="57" dur="500" fill="hold"/>
                                        <p:tgtEl>
                                          <p:spTgt spid="33"/>
                                        </p:tgtEl>
                                        <p:attrNameLst>
                                          <p:attrName>ppt_y</p:attrName>
                                        </p:attrNameLst>
                                      </p:cBhvr>
                                      <p:tavLst>
                                        <p:tav tm="0">
                                          <p:val>
                                            <p:strVal val="#ppt_y"/>
                                          </p:val>
                                        </p:tav>
                                        <p:tav tm="100000">
                                          <p:val>
                                            <p:strVal val="#ppt_y"/>
                                          </p:val>
                                        </p:tav>
                                      </p:tavLst>
                                    </p:anim>
                                  </p:childTnLst>
                                </p:cTn>
                              </p:par>
                              <p:par>
                                <p:cTn id="58" presetID="2" presetClass="entr" presetSubtype="2" fill="hold" grpId="0" nodeType="withEffect">
                                  <p:stCondLst>
                                    <p:cond delay="0"/>
                                  </p:stCondLst>
                                  <p:childTnLst>
                                    <p:set>
                                      <p:cBhvr>
                                        <p:cTn id="59" dur="1" fill="hold">
                                          <p:stCondLst>
                                            <p:cond delay="0"/>
                                          </p:stCondLst>
                                        </p:cTn>
                                        <p:tgtEl>
                                          <p:spTgt spid="32"/>
                                        </p:tgtEl>
                                        <p:attrNameLst>
                                          <p:attrName>style.visibility</p:attrName>
                                        </p:attrNameLst>
                                      </p:cBhvr>
                                      <p:to>
                                        <p:strVal val="visible"/>
                                      </p:to>
                                    </p:set>
                                    <p:anim calcmode="lin" valueType="num">
                                      <p:cBhvr additive="base">
                                        <p:cTn id="60" dur="500" fill="hold"/>
                                        <p:tgtEl>
                                          <p:spTgt spid="32"/>
                                        </p:tgtEl>
                                        <p:attrNameLst>
                                          <p:attrName>ppt_x</p:attrName>
                                        </p:attrNameLst>
                                      </p:cBhvr>
                                      <p:tavLst>
                                        <p:tav tm="0">
                                          <p:val>
                                            <p:strVal val="1+#ppt_w/2"/>
                                          </p:val>
                                        </p:tav>
                                        <p:tav tm="100000">
                                          <p:val>
                                            <p:strVal val="#ppt_x"/>
                                          </p:val>
                                        </p:tav>
                                      </p:tavLst>
                                    </p:anim>
                                    <p:anim calcmode="lin" valueType="num">
                                      <p:cBhvr additive="base">
                                        <p:cTn id="61" dur="500" fill="hold"/>
                                        <p:tgtEl>
                                          <p:spTgt spid="32"/>
                                        </p:tgtEl>
                                        <p:attrNameLst>
                                          <p:attrName>ppt_y</p:attrName>
                                        </p:attrNameLst>
                                      </p:cBhvr>
                                      <p:tavLst>
                                        <p:tav tm="0">
                                          <p:val>
                                            <p:strVal val="#ppt_y"/>
                                          </p:val>
                                        </p:tav>
                                        <p:tav tm="100000">
                                          <p:val>
                                            <p:strVal val="#ppt_y"/>
                                          </p:val>
                                        </p:tav>
                                      </p:tavLst>
                                    </p:anim>
                                  </p:childTnLst>
                                </p:cTn>
                              </p:par>
                            </p:childTnLst>
                          </p:cTn>
                        </p:par>
                        <p:par>
                          <p:cTn id="62" fill="hold">
                            <p:stCondLst>
                              <p:cond delay="4000"/>
                            </p:stCondLst>
                            <p:childTnLst>
                              <p:par>
                                <p:cTn id="63" presetID="10" presetClass="entr" presetSubtype="0" fill="hold" grpId="0" nodeType="afterEffect">
                                  <p:stCondLst>
                                    <p:cond delay="0"/>
                                  </p:stCondLst>
                                  <p:childTnLst>
                                    <p:set>
                                      <p:cBhvr>
                                        <p:cTn id="64" dur="1" fill="hold">
                                          <p:stCondLst>
                                            <p:cond delay="0"/>
                                          </p:stCondLst>
                                        </p:cTn>
                                        <p:tgtEl>
                                          <p:spTgt spid="34"/>
                                        </p:tgtEl>
                                        <p:attrNameLst>
                                          <p:attrName>style.visibility</p:attrName>
                                        </p:attrNameLst>
                                      </p:cBhvr>
                                      <p:to>
                                        <p:strVal val="visible"/>
                                      </p:to>
                                    </p:set>
                                    <p:animEffect transition="in" filter="fade">
                                      <p:cBhvr>
                                        <p:cTn id="65" dur="500"/>
                                        <p:tgtEl>
                                          <p:spTgt spid="34"/>
                                        </p:tgtEl>
                                      </p:cBhvr>
                                    </p:animEffect>
                                  </p:childTnLst>
                                </p:cTn>
                              </p:par>
                            </p:childTnLst>
                          </p:cTn>
                        </p:par>
                        <p:par>
                          <p:cTn id="66" fill="hold">
                            <p:stCondLst>
                              <p:cond delay="4500"/>
                            </p:stCondLst>
                            <p:childTnLst>
                              <p:par>
                                <p:cTn id="67" presetID="10" presetClass="entr" presetSubtype="0" fill="hold" grpId="0" nodeType="afterEffect">
                                  <p:stCondLst>
                                    <p:cond delay="0"/>
                                  </p:stCondLst>
                                  <p:childTnLst>
                                    <p:set>
                                      <p:cBhvr>
                                        <p:cTn id="68" dur="1" fill="hold">
                                          <p:stCondLst>
                                            <p:cond delay="0"/>
                                          </p:stCondLst>
                                        </p:cTn>
                                        <p:tgtEl>
                                          <p:spTgt spid="41"/>
                                        </p:tgtEl>
                                        <p:attrNameLst>
                                          <p:attrName>style.visibility</p:attrName>
                                        </p:attrNameLst>
                                      </p:cBhvr>
                                      <p:to>
                                        <p:strVal val="visible"/>
                                      </p:to>
                                    </p:set>
                                    <p:animEffect transition="in" filter="fade">
                                      <p:cBhvr>
                                        <p:cTn id="69" dur="500"/>
                                        <p:tgtEl>
                                          <p:spTgt spid="41"/>
                                        </p:tgtEl>
                                      </p:cBhvr>
                                    </p:animEffect>
                                  </p:childTnLst>
                                </p:cTn>
                              </p:par>
                            </p:childTnLst>
                          </p:cTn>
                        </p:par>
                        <p:par>
                          <p:cTn id="70" fill="hold">
                            <p:stCondLst>
                              <p:cond delay="5000"/>
                            </p:stCondLst>
                            <p:childTnLst>
                              <p:par>
                                <p:cTn id="71" presetID="10" presetClass="entr" presetSubtype="0" fill="hold" nodeType="after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fade">
                                      <p:cBhvr>
                                        <p:cTn id="73" dur="500"/>
                                        <p:tgtEl>
                                          <p:spTgt spid="35"/>
                                        </p:tgtEl>
                                      </p:cBhvr>
                                    </p:animEffect>
                                  </p:childTnLst>
                                </p:cTn>
                              </p:par>
                            </p:childTnLst>
                          </p:cTn>
                        </p:par>
                        <p:par>
                          <p:cTn id="74" fill="hold">
                            <p:stCondLst>
                              <p:cond delay="5500"/>
                            </p:stCondLst>
                            <p:childTnLst>
                              <p:par>
                                <p:cTn id="75" presetID="10" presetClass="entr" presetSubtype="0" fill="hold" grpId="0" nodeType="afterEffect">
                                  <p:stCondLst>
                                    <p:cond delay="0"/>
                                  </p:stCondLst>
                                  <p:childTnLst>
                                    <p:set>
                                      <p:cBhvr>
                                        <p:cTn id="76" dur="1" fill="hold">
                                          <p:stCondLst>
                                            <p:cond delay="0"/>
                                          </p:stCondLst>
                                        </p:cTn>
                                        <p:tgtEl>
                                          <p:spTgt spid="42"/>
                                        </p:tgtEl>
                                        <p:attrNameLst>
                                          <p:attrName>style.visibility</p:attrName>
                                        </p:attrNameLst>
                                      </p:cBhvr>
                                      <p:to>
                                        <p:strVal val="visible"/>
                                      </p:to>
                                    </p:set>
                                    <p:animEffect transition="in" filter="fade">
                                      <p:cBhvr>
                                        <p:cTn id="77" dur="500"/>
                                        <p:tgtEl>
                                          <p:spTgt spid="42"/>
                                        </p:tgtEl>
                                      </p:cBhvr>
                                    </p:animEffect>
                                  </p:childTnLst>
                                </p:cTn>
                              </p:par>
                            </p:childTnLst>
                          </p:cTn>
                        </p:par>
                        <p:par>
                          <p:cTn id="78" fill="hold">
                            <p:stCondLst>
                              <p:cond delay="6000"/>
                            </p:stCondLst>
                            <p:childTnLst>
                              <p:par>
                                <p:cTn id="79" presetID="47" presetClass="entr" presetSubtype="0" fill="hold" grpId="0" nodeType="afterEffect">
                                  <p:stCondLst>
                                    <p:cond delay="0"/>
                                  </p:stCondLst>
                                  <p:childTnLst>
                                    <p:set>
                                      <p:cBhvr>
                                        <p:cTn id="80" dur="1" fill="hold">
                                          <p:stCondLst>
                                            <p:cond delay="0"/>
                                          </p:stCondLst>
                                        </p:cTn>
                                        <p:tgtEl>
                                          <p:spTgt spid="44"/>
                                        </p:tgtEl>
                                        <p:attrNameLst>
                                          <p:attrName>style.visibility</p:attrName>
                                        </p:attrNameLst>
                                      </p:cBhvr>
                                      <p:to>
                                        <p:strVal val="visible"/>
                                      </p:to>
                                    </p:set>
                                    <p:animEffect transition="in" filter="fade">
                                      <p:cBhvr>
                                        <p:cTn id="81" dur="500"/>
                                        <p:tgtEl>
                                          <p:spTgt spid="44"/>
                                        </p:tgtEl>
                                      </p:cBhvr>
                                    </p:animEffect>
                                    <p:anim calcmode="lin" valueType="num">
                                      <p:cBhvr>
                                        <p:cTn id="82" dur="500" fill="hold"/>
                                        <p:tgtEl>
                                          <p:spTgt spid="44"/>
                                        </p:tgtEl>
                                        <p:attrNameLst>
                                          <p:attrName>ppt_x</p:attrName>
                                        </p:attrNameLst>
                                      </p:cBhvr>
                                      <p:tavLst>
                                        <p:tav tm="0">
                                          <p:val>
                                            <p:strVal val="#ppt_x"/>
                                          </p:val>
                                        </p:tav>
                                        <p:tav tm="100000">
                                          <p:val>
                                            <p:strVal val="#ppt_x"/>
                                          </p:val>
                                        </p:tav>
                                      </p:tavLst>
                                    </p:anim>
                                    <p:anim calcmode="lin" valueType="num">
                                      <p:cBhvr>
                                        <p:cTn id="83" dur="500" fill="hold"/>
                                        <p:tgtEl>
                                          <p:spTgt spid="44"/>
                                        </p:tgtEl>
                                        <p:attrNameLst>
                                          <p:attrName>ppt_y</p:attrName>
                                        </p:attrNameLst>
                                      </p:cBhvr>
                                      <p:tavLst>
                                        <p:tav tm="0">
                                          <p:val>
                                            <p:strVal val="#ppt_y-.1"/>
                                          </p:val>
                                        </p:tav>
                                        <p:tav tm="100000">
                                          <p:val>
                                            <p:strVal val="#ppt_y"/>
                                          </p:val>
                                        </p:tav>
                                      </p:tavLst>
                                    </p:anim>
                                  </p:childTnLst>
                                </p:cTn>
                              </p:par>
                            </p:childTnLst>
                          </p:cTn>
                        </p:par>
                        <p:par>
                          <p:cTn id="84" fill="hold">
                            <p:stCondLst>
                              <p:cond delay="6500"/>
                            </p:stCondLst>
                            <p:childTnLst>
                              <p:par>
                                <p:cTn id="85" presetID="10" presetClass="entr" presetSubtype="0" fill="hold" grpId="0" nodeType="afterEffect">
                                  <p:stCondLst>
                                    <p:cond delay="0"/>
                                  </p:stCondLst>
                                  <p:childTnLst>
                                    <p:set>
                                      <p:cBhvr>
                                        <p:cTn id="86" dur="1" fill="hold">
                                          <p:stCondLst>
                                            <p:cond delay="0"/>
                                          </p:stCondLst>
                                        </p:cTn>
                                        <p:tgtEl>
                                          <p:spTgt spid="43"/>
                                        </p:tgtEl>
                                        <p:attrNameLst>
                                          <p:attrName>style.visibility</p:attrName>
                                        </p:attrNameLst>
                                      </p:cBhvr>
                                      <p:to>
                                        <p:strVal val="visible"/>
                                      </p:to>
                                    </p:set>
                                    <p:animEffect transition="in" filter="fade">
                                      <p:cBhvr>
                                        <p:cTn id="8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7" grpId="0" animBg="1"/>
      <p:bldP spid="28" grpId="0" animBg="1"/>
      <p:bldP spid="29" grpId="0" animBg="1"/>
      <p:bldP spid="30" grpId="0" animBg="1"/>
      <p:bldP spid="31" grpId="0" animBg="1"/>
      <p:bldP spid="32" grpId="0" animBg="1"/>
      <p:bldP spid="33" grpId="0" animBg="1"/>
      <p:bldP spid="34" grpId="0" animBg="1"/>
      <p:bldP spid="41" grpId="0"/>
      <p:bldP spid="42" grpId="0"/>
      <p:bldP spid="43" grpId="0"/>
      <p:bldP spid="4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1"/>
          <p:cNvSpPr txBox="1">
            <a:spLocks noChangeArrowheads="1"/>
          </p:cNvSpPr>
          <p:nvPr/>
        </p:nvSpPr>
        <p:spPr bwMode="auto">
          <a:xfrm>
            <a:off x="179512" y="123478"/>
            <a:ext cx="24427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zh-CN" altLang="en-US" spc="300" dirty="0">
                <a:solidFill>
                  <a:schemeClr val="tx1">
                    <a:lumMod val="65000"/>
                    <a:lumOff val="35000"/>
                  </a:schemeClr>
                </a:solidFill>
                <a:latin typeface="微软雅黑" pitchFamily="34" charset="-122"/>
                <a:ea typeface="微软雅黑" pitchFamily="34" charset="-122"/>
              </a:rPr>
              <a:t>点此添加</a:t>
            </a:r>
            <a:r>
              <a:rPr lang="zh-CN" altLang="en-US" spc="300" dirty="0" smtClean="0">
                <a:solidFill>
                  <a:schemeClr val="tx1">
                    <a:lumMod val="65000"/>
                    <a:lumOff val="35000"/>
                  </a:schemeClr>
                </a:solidFill>
                <a:latin typeface="微软雅黑" pitchFamily="34" charset="-122"/>
                <a:ea typeface="微软雅黑" pitchFamily="34" charset="-122"/>
              </a:rPr>
              <a:t>标题内容</a:t>
            </a:r>
            <a:endParaRPr lang="zh-CN" altLang="en-US" spc="300" dirty="0">
              <a:solidFill>
                <a:schemeClr val="tx1">
                  <a:lumMod val="65000"/>
                  <a:lumOff val="35000"/>
                </a:schemeClr>
              </a:solidFill>
              <a:latin typeface="微软雅黑" pitchFamily="34" charset="-122"/>
              <a:ea typeface="微软雅黑" pitchFamily="34" charset="-122"/>
            </a:endParaRPr>
          </a:p>
        </p:txBody>
      </p:sp>
      <p:grpSp>
        <p:nvGrpSpPr>
          <p:cNvPr id="3" name="组合 2"/>
          <p:cNvGrpSpPr>
            <a:grpSpLocks/>
          </p:cNvGrpSpPr>
          <p:nvPr/>
        </p:nvGrpSpPr>
        <p:grpSpPr bwMode="auto">
          <a:xfrm rot="-2700000">
            <a:off x="2589737" y="220939"/>
            <a:ext cx="166688" cy="165100"/>
            <a:chOff x="0" y="0"/>
            <a:chExt cx="1346200" cy="1346200"/>
          </a:xfrm>
        </p:grpSpPr>
        <p:cxnSp>
          <p:nvCxnSpPr>
            <p:cNvPr id="4" name="直接连接符 3"/>
            <p:cNvCxnSpPr>
              <a:cxnSpLocks noChangeShapeType="1"/>
            </p:cNvCxnSpPr>
            <p:nvPr/>
          </p:nvCxnSpPr>
          <p:spPr bwMode="auto">
            <a:xfrm>
              <a:off x="0" y="0"/>
              <a:ext cx="1346200" cy="0"/>
            </a:xfrm>
            <a:prstGeom prst="line">
              <a:avLst/>
            </a:prstGeom>
            <a:noFill/>
            <a:ln w="25400" cap="rnd" cmpd="sng">
              <a:solidFill>
                <a:srgbClr val="45BBCE"/>
              </a:solidFill>
              <a:round/>
              <a:headEnd/>
              <a:tailEnd/>
            </a:ln>
            <a:extLst>
              <a:ext uri="{909E8E84-426E-40DD-AFC4-6F175D3DCCD1}">
                <a14:hiddenFill xmlns:a14="http://schemas.microsoft.com/office/drawing/2010/main">
                  <a:noFill/>
                </a14:hiddenFill>
              </a:ext>
            </a:extLst>
          </p:spPr>
        </p:cxnSp>
        <p:cxnSp>
          <p:nvCxnSpPr>
            <p:cNvPr id="5" name="直接连接符 4"/>
            <p:cNvCxnSpPr>
              <a:cxnSpLocks noChangeShapeType="1"/>
            </p:cNvCxnSpPr>
            <p:nvPr/>
          </p:nvCxnSpPr>
          <p:spPr bwMode="auto">
            <a:xfrm>
              <a:off x="0" y="0"/>
              <a:ext cx="0" cy="1346200"/>
            </a:xfrm>
            <a:prstGeom prst="line">
              <a:avLst/>
            </a:prstGeom>
            <a:noFill/>
            <a:ln w="25400" cap="rnd" cmpd="sng">
              <a:solidFill>
                <a:srgbClr val="45BBCE"/>
              </a:solidFill>
              <a:round/>
              <a:headEnd/>
              <a:tailEnd/>
            </a:ln>
            <a:extLst>
              <a:ext uri="{909E8E84-426E-40DD-AFC4-6F175D3DCCD1}">
                <a14:hiddenFill xmlns:a14="http://schemas.microsoft.com/office/drawing/2010/main">
                  <a:noFill/>
                </a14:hiddenFill>
              </a:ext>
            </a:extLst>
          </p:spPr>
        </p:cxnSp>
        <p:cxnSp>
          <p:nvCxnSpPr>
            <p:cNvPr id="6" name="直接连接符 10"/>
            <p:cNvCxnSpPr>
              <a:cxnSpLocks noChangeShapeType="1"/>
            </p:cNvCxnSpPr>
            <p:nvPr/>
          </p:nvCxnSpPr>
          <p:spPr bwMode="auto">
            <a:xfrm>
              <a:off x="12700" y="0"/>
              <a:ext cx="1308100" cy="1308100"/>
            </a:xfrm>
            <a:prstGeom prst="line">
              <a:avLst/>
            </a:prstGeom>
            <a:noFill/>
            <a:ln w="25400" cap="rnd" cmpd="sng">
              <a:solidFill>
                <a:srgbClr val="45BBCE"/>
              </a:solidFill>
              <a:round/>
              <a:headEnd/>
              <a:tailEnd/>
            </a:ln>
            <a:extLst>
              <a:ext uri="{909E8E84-426E-40DD-AFC4-6F175D3DCCD1}">
                <a14:hiddenFill xmlns:a14="http://schemas.microsoft.com/office/drawing/2010/main">
                  <a:noFill/>
                </a14:hiddenFill>
              </a:ext>
            </a:extLst>
          </p:spPr>
        </p:cxnSp>
      </p:grpSp>
      <p:grpSp>
        <p:nvGrpSpPr>
          <p:cNvPr id="20" name="组合 19"/>
          <p:cNvGrpSpPr/>
          <p:nvPr/>
        </p:nvGrpSpPr>
        <p:grpSpPr>
          <a:xfrm>
            <a:off x="1419709" y="1270654"/>
            <a:ext cx="1213553" cy="2354901"/>
            <a:chOff x="1419709" y="1270654"/>
            <a:chExt cx="1213553" cy="2354901"/>
          </a:xfrm>
        </p:grpSpPr>
        <p:sp>
          <p:nvSpPr>
            <p:cNvPr id="21" name="圆角矩形 20"/>
            <p:cNvSpPr/>
            <p:nvPr/>
          </p:nvSpPr>
          <p:spPr bwMode="auto">
            <a:xfrm rot="5400000">
              <a:off x="849035" y="1841328"/>
              <a:ext cx="2354901" cy="1213553"/>
            </a:xfrm>
            <a:prstGeom prst="roundRect">
              <a:avLst>
                <a:gd name="adj" fmla="val 50000"/>
              </a:avLst>
            </a:prstGeom>
            <a:solidFill>
              <a:srgbClr val="45BBCE"/>
            </a:solidFill>
            <a:ln w="349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22" name="椭圆 21"/>
            <p:cNvSpPr/>
            <p:nvPr/>
          </p:nvSpPr>
          <p:spPr bwMode="auto">
            <a:xfrm>
              <a:off x="1552084" y="1411263"/>
              <a:ext cx="948800" cy="950068"/>
            </a:xfrm>
            <a:prstGeom prst="ellipse">
              <a:avLst/>
            </a:prstGeom>
            <a:solidFill>
              <a:sysClr val="window" lastClr="FFFFFF"/>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23" name="Text Box 39"/>
            <p:cNvSpPr txBox="1">
              <a:spLocks noChangeArrowheads="1"/>
            </p:cNvSpPr>
            <p:nvPr/>
          </p:nvSpPr>
          <p:spPr bwMode="auto">
            <a:xfrm>
              <a:off x="1505018" y="1355957"/>
              <a:ext cx="1042932" cy="738664"/>
            </a:xfrm>
            <a:prstGeom prst="rect">
              <a:avLst/>
            </a:prstGeom>
            <a:noFill/>
            <a:ln w="9525">
              <a:noFill/>
              <a:miter lim="800000"/>
              <a:headEnd/>
              <a:tailEnd/>
            </a:ln>
          </p:spPr>
          <p:txBody>
            <a:bodyPr lIns="0" tIns="0" rIns="0" bIns="0">
              <a:spAutoFit/>
              <a:scene3d>
                <a:camera prst="orthographicFront"/>
                <a:lightRig rig="soft" dir="tl">
                  <a:rot lat="0" lon="0" rev="0"/>
                </a:lightRig>
              </a:scene3d>
              <a:sp3d contourW="25400" prstMaterial="matte">
                <a:contourClr>
                  <a:schemeClr val="accent2">
                    <a:tint val="20000"/>
                  </a:schemeClr>
                </a:contourClr>
              </a:sp3d>
            </a:bodyPr>
            <a:lstStyle/>
            <a:p>
              <a:pPr marL="0" marR="0" lvl="0" indent="0" algn="ctr" defTabSz="914400" eaLnBrk="1" fontAlgn="auto" latinLnBrk="0" hangingPunct="1">
                <a:lnSpc>
                  <a:spcPct val="150000"/>
                </a:lnSpc>
                <a:spcBef>
                  <a:spcPts val="0"/>
                </a:spcBef>
                <a:spcAft>
                  <a:spcPts val="0"/>
                </a:spcAft>
                <a:buClr>
                  <a:prstClr val="white"/>
                </a:buClr>
                <a:buSzTx/>
                <a:buFontTx/>
                <a:buNone/>
                <a:tabLst/>
                <a:defRPr/>
              </a:pPr>
              <a:r>
                <a:rPr kumimoji="0" lang="en-US" altLang="zh-CN" sz="3200" b="1" i="0" u="none" strike="noStrike" kern="0" cap="none" spc="50" normalizeH="0" baseline="0" noProof="0" dirty="0">
                  <a:ln w="11430"/>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Arial" pitchFamily="34" charset="0"/>
                </a:rPr>
                <a:t>1</a:t>
              </a:r>
            </a:p>
          </p:txBody>
        </p:sp>
        <p:sp>
          <p:nvSpPr>
            <p:cNvPr id="24" name="矩形 261"/>
            <p:cNvSpPr>
              <a:spLocks noChangeArrowheads="1"/>
            </p:cNvSpPr>
            <p:nvPr/>
          </p:nvSpPr>
          <p:spPr bwMode="auto">
            <a:xfrm>
              <a:off x="1626377" y="1951982"/>
              <a:ext cx="80021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200" b="0" i="0" u="none" strike="noStrike" kern="0" cap="none" spc="0" normalizeH="0" baseline="0" noProof="0" dirty="0" smtClean="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rPr>
                <a:t>添加文本</a:t>
              </a:r>
            </a:p>
          </p:txBody>
        </p:sp>
        <p:sp>
          <p:nvSpPr>
            <p:cNvPr id="25" name="Text Box 39"/>
            <p:cNvSpPr txBox="1">
              <a:spLocks noChangeArrowheads="1"/>
            </p:cNvSpPr>
            <p:nvPr/>
          </p:nvSpPr>
          <p:spPr bwMode="auto">
            <a:xfrm>
              <a:off x="1499515" y="2712116"/>
              <a:ext cx="108619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宋体" charset="-122"/>
                </a:defRPr>
              </a:lvl1pPr>
              <a:lvl2pPr marL="742950" indent="-285750">
                <a:defRPr>
                  <a:solidFill>
                    <a:schemeClr val="tx1"/>
                  </a:solidFill>
                  <a:latin typeface="Arial" charset="0"/>
                  <a:ea typeface="宋体" charset="-122"/>
                </a:defRPr>
              </a:lvl2pPr>
              <a:lvl3pPr marL="1143000" indent="-228600">
                <a:defRPr>
                  <a:solidFill>
                    <a:schemeClr val="tx1"/>
                  </a:solidFill>
                  <a:latin typeface="Arial" charset="0"/>
                  <a:ea typeface="宋体" charset="-122"/>
                </a:defRPr>
              </a:lvl3pPr>
              <a:lvl4pPr marL="1600200" indent="-228600">
                <a:defRPr>
                  <a:solidFill>
                    <a:schemeClr val="tx1"/>
                  </a:solidFill>
                  <a:latin typeface="Arial" charset="0"/>
                  <a:ea typeface="宋体" charset="-122"/>
                </a:defRPr>
              </a:lvl4pPr>
              <a:lvl5pPr marL="2057400" indent="-228600">
                <a:defRPr>
                  <a:solidFill>
                    <a:schemeClr val="tx1"/>
                  </a:solidFill>
                  <a:latin typeface="Arial" charset="0"/>
                  <a:ea typeface="宋体" charset="-122"/>
                </a:defRPr>
              </a:lvl5pPr>
              <a:lvl6pPr marL="2514600" indent="-228600" fontAlgn="base">
                <a:spcBef>
                  <a:spcPct val="0"/>
                </a:spcBef>
                <a:spcAft>
                  <a:spcPct val="0"/>
                </a:spcAft>
                <a:defRPr>
                  <a:solidFill>
                    <a:schemeClr val="tx1"/>
                  </a:solidFill>
                  <a:latin typeface="Arial" charset="0"/>
                  <a:ea typeface="宋体" charset="-122"/>
                </a:defRPr>
              </a:lvl6pPr>
              <a:lvl7pPr marL="2971800" indent="-228600" fontAlgn="base">
                <a:spcBef>
                  <a:spcPct val="0"/>
                </a:spcBef>
                <a:spcAft>
                  <a:spcPct val="0"/>
                </a:spcAft>
                <a:defRPr>
                  <a:solidFill>
                    <a:schemeClr val="tx1"/>
                  </a:solidFill>
                  <a:latin typeface="Arial" charset="0"/>
                  <a:ea typeface="宋体" charset="-122"/>
                </a:defRPr>
              </a:lvl7pPr>
              <a:lvl8pPr marL="3429000" indent="-228600" fontAlgn="base">
                <a:spcBef>
                  <a:spcPct val="0"/>
                </a:spcBef>
                <a:spcAft>
                  <a:spcPct val="0"/>
                </a:spcAft>
                <a:defRPr>
                  <a:solidFill>
                    <a:schemeClr val="tx1"/>
                  </a:solidFill>
                  <a:latin typeface="Arial" charset="0"/>
                  <a:ea typeface="宋体" charset="-122"/>
                </a:defRPr>
              </a:lvl8pPr>
              <a:lvl9pPr marL="3886200" indent="-228600" fontAlgn="base">
                <a:spcBef>
                  <a:spcPct val="0"/>
                </a:spcBef>
                <a:spcAft>
                  <a:spcPct val="0"/>
                </a:spcAft>
                <a:defRPr>
                  <a:solidFill>
                    <a:schemeClr val="tx1"/>
                  </a:solidFill>
                  <a:latin typeface="Arial" charset="0"/>
                  <a:ea typeface="宋体" charset="-122"/>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zh-CN" altLang="en-US" sz="11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点击此处添加</a:t>
              </a:r>
              <a:endParaRPr kumimoji="0" lang="en-US" altLang="zh-CN" sz="11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ct val="0"/>
                </a:spcBef>
                <a:spcAft>
                  <a:spcPts val="0"/>
                </a:spcAft>
                <a:buClrTx/>
                <a:buSzTx/>
                <a:buFontTx/>
                <a:buNone/>
                <a:tabLst/>
                <a:defRPr/>
              </a:pPr>
              <a:r>
                <a:rPr kumimoji="0" lang="zh-CN" altLang="en-US" sz="11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简要说明</a:t>
              </a:r>
              <a:endParaRPr kumimoji="0" lang="en-US" altLang="zh-CN" sz="11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grpSp>
      <p:grpSp>
        <p:nvGrpSpPr>
          <p:cNvPr id="26" name="组合 25"/>
          <p:cNvGrpSpPr/>
          <p:nvPr/>
        </p:nvGrpSpPr>
        <p:grpSpPr>
          <a:xfrm>
            <a:off x="1868930" y="4032828"/>
            <a:ext cx="5886576" cy="400110"/>
            <a:chOff x="1868930" y="4032828"/>
            <a:chExt cx="5886576" cy="400110"/>
          </a:xfrm>
        </p:grpSpPr>
        <p:grpSp>
          <p:nvGrpSpPr>
            <p:cNvPr id="27" name="组合 26"/>
            <p:cNvGrpSpPr/>
            <p:nvPr/>
          </p:nvGrpSpPr>
          <p:grpSpPr>
            <a:xfrm>
              <a:off x="1868930" y="4098093"/>
              <a:ext cx="417263" cy="228018"/>
              <a:chOff x="1868930" y="4098093"/>
              <a:chExt cx="417263" cy="228018"/>
            </a:xfrm>
          </p:grpSpPr>
          <p:sp>
            <p:nvSpPr>
              <p:cNvPr id="29" name="燕尾形 28"/>
              <p:cNvSpPr/>
              <p:nvPr/>
            </p:nvSpPr>
            <p:spPr>
              <a:xfrm>
                <a:off x="1868930" y="4098093"/>
                <a:ext cx="228018" cy="228018"/>
              </a:xfrm>
              <a:prstGeom prst="chevron">
                <a:avLst/>
              </a:prstGeom>
              <a:solidFill>
                <a:srgbClr val="45BBCE"/>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0" name="燕尾形 29"/>
              <p:cNvSpPr/>
              <p:nvPr/>
            </p:nvSpPr>
            <p:spPr>
              <a:xfrm>
                <a:off x="2058175" y="4098093"/>
                <a:ext cx="228018" cy="228018"/>
              </a:xfrm>
              <a:prstGeom prst="chevron">
                <a:avLst/>
              </a:prstGeom>
              <a:solidFill>
                <a:srgbClr val="45BBCE"/>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grpSp>
        <p:sp>
          <p:nvSpPr>
            <p:cNvPr id="28" name="TextBox 27"/>
            <p:cNvSpPr txBox="1"/>
            <p:nvPr/>
          </p:nvSpPr>
          <p:spPr>
            <a:xfrm>
              <a:off x="2566596" y="4032828"/>
              <a:ext cx="5188910" cy="400110"/>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zh-CN" altLang="en-US" sz="1000" b="0" i="0" u="none" strike="noStrike" kern="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rPr>
                <a:t>单击此处添加文字阐述，添加简短问题说明文字，具体说明文字在此处添加此处</a:t>
              </a:r>
              <a:r>
                <a:rPr kumimoji="0" lang="zh-CN" altLang="en-US" sz="1000" b="0" i="0" u="none" strike="noStrike" kern="0" cap="none" spc="0" normalizeH="0" baseline="0" noProof="0" dirty="0" smtClean="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rPr>
                <a:t>。</a:t>
              </a:r>
              <a:endParaRPr kumimoji="0" lang="en-US" altLang="zh-CN" sz="1000" b="0" i="0" u="none" strike="noStrike" kern="0" cap="none" spc="0" normalizeH="0" baseline="0" noProof="0" dirty="0" smtClean="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zh-CN" altLang="en-US" sz="1000" b="0" i="0" u="none" strike="noStrike" kern="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rPr>
                <a:t>单击此处添加文字阐述，添加简短问题说明文字，具体说明文字在此处添加此处</a:t>
              </a:r>
              <a:r>
                <a:rPr kumimoji="0" lang="zh-CN" altLang="en-US" sz="1000" b="0" i="0" u="none" strike="noStrike" kern="0" cap="none" spc="0" normalizeH="0" baseline="0" noProof="0" dirty="0" smtClean="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rPr>
                <a:t>。</a:t>
              </a:r>
              <a:endParaRPr kumimoji="0" lang="en-US" altLang="zh-CN" sz="1000" b="0" i="0" u="none" strike="noStrike" kern="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endParaRPr>
            </a:p>
          </p:txBody>
        </p:sp>
      </p:grpSp>
      <p:grpSp>
        <p:nvGrpSpPr>
          <p:cNvPr id="31" name="组合 30"/>
          <p:cNvGrpSpPr/>
          <p:nvPr/>
        </p:nvGrpSpPr>
        <p:grpSpPr>
          <a:xfrm>
            <a:off x="3156432" y="1270654"/>
            <a:ext cx="1213553" cy="2354901"/>
            <a:chOff x="3156432" y="1270654"/>
            <a:chExt cx="1213553" cy="2354901"/>
          </a:xfrm>
        </p:grpSpPr>
        <p:sp>
          <p:nvSpPr>
            <p:cNvPr id="32" name="圆角矩形 31"/>
            <p:cNvSpPr/>
            <p:nvPr/>
          </p:nvSpPr>
          <p:spPr bwMode="auto">
            <a:xfrm rot="5400000">
              <a:off x="2585758" y="1841328"/>
              <a:ext cx="2354901" cy="1213553"/>
            </a:xfrm>
            <a:prstGeom prst="roundRect">
              <a:avLst>
                <a:gd name="adj" fmla="val 50000"/>
              </a:avLst>
            </a:prstGeom>
            <a:solidFill>
              <a:srgbClr val="45BBCE"/>
            </a:solidFill>
            <a:ln w="349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33" name="椭圆 32"/>
            <p:cNvSpPr/>
            <p:nvPr/>
          </p:nvSpPr>
          <p:spPr bwMode="auto">
            <a:xfrm>
              <a:off x="3288808" y="1411263"/>
              <a:ext cx="948801" cy="950068"/>
            </a:xfrm>
            <a:prstGeom prst="ellipse">
              <a:avLst/>
            </a:prstGeom>
            <a:solidFill>
              <a:sysClr val="window" lastClr="FFFFFF"/>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34" name="Text Box 39"/>
            <p:cNvSpPr txBox="1">
              <a:spLocks noChangeArrowheads="1"/>
            </p:cNvSpPr>
            <p:nvPr/>
          </p:nvSpPr>
          <p:spPr bwMode="auto">
            <a:xfrm>
              <a:off x="3241741" y="1355957"/>
              <a:ext cx="1042932" cy="738664"/>
            </a:xfrm>
            <a:prstGeom prst="rect">
              <a:avLst/>
            </a:prstGeom>
            <a:noFill/>
            <a:ln w="9525">
              <a:noFill/>
              <a:miter lim="800000"/>
              <a:headEnd/>
              <a:tailEnd/>
            </a:ln>
          </p:spPr>
          <p:txBody>
            <a:bodyPr lIns="0" tIns="0" rIns="0" bIns="0">
              <a:spAutoFit/>
              <a:scene3d>
                <a:camera prst="orthographicFront"/>
                <a:lightRig rig="soft" dir="tl">
                  <a:rot lat="0" lon="0" rev="0"/>
                </a:lightRig>
              </a:scene3d>
              <a:sp3d contourW="25400" prstMaterial="matte">
                <a:contourClr>
                  <a:schemeClr val="accent2">
                    <a:tint val="20000"/>
                  </a:schemeClr>
                </a:contourClr>
              </a:sp3d>
            </a:bodyPr>
            <a:lstStyle/>
            <a:p>
              <a:pPr marL="0" marR="0" lvl="0" indent="0" algn="ctr" defTabSz="914400" eaLnBrk="1" fontAlgn="auto" latinLnBrk="0" hangingPunct="1">
                <a:lnSpc>
                  <a:spcPct val="150000"/>
                </a:lnSpc>
                <a:spcBef>
                  <a:spcPts val="0"/>
                </a:spcBef>
                <a:spcAft>
                  <a:spcPts val="0"/>
                </a:spcAft>
                <a:buClr>
                  <a:prstClr val="white"/>
                </a:buClr>
                <a:buSzTx/>
                <a:buFontTx/>
                <a:buNone/>
                <a:tabLst/>
                <a:defRPr/>
              </a:pPr>
              <a:r>
                <a:rPr kumimoji="0" lang="en-US" altLang="zh-CN" sz="3200" b="1" i="0" u="none" strike="noStrike" kern="0" cap="none" spc="50" normalizeH="0" baseline="0" noProof="0" dirty="0">
                  <a:ln w="11430"/>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Arial" pitchFamily="34" charset="0"/>
                </a:rPr>
                <a:t>2</a:t>
              </a:r>
            </a:p>
          </p:txBody>
        </p:sp>
        <p:sp>
          <p:nvSpPr>
            <p:cNvPr id="35" name="矩形 261"/>
            <p:cNvSpPr>
              <a:spLocks noChangeArrowheads="1"/>
            </p:cNvSpPr>
            <p:nvPr/>
          </p:nvSpPr>
          <p:spPr bwMode="auto">
            <a:xfrm>
              <a:off x="3363099" y="1951982"/>
              <a:ext cx="80021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200" b="0" i="0" u="none" strike="noStrike" kern="0" cap="none" spc="0" normalizeH="0" baseline="0" noProof="0" dirty="0" smtClean="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rPr>
                <a:t>添加文本</a:t>
              </a:r>
            </a:p>
          </p:txBody>
        </p:sp>
        <p:sp>
          <p:nvSpPr>
            <p:cNvPr id="36" name="Text Box 39"/>
            <p:cNvSpPr txBox="1">
              <a:spLocks noChangeArrowheads="1"/>
            </p:cNvSpPr>
            <p:nvPr/>
          </p:nvSpPr>
          <p:spPr bwMode="auto">
            <a:xfrm>
              <a:off x="3220112" y="2712116"/>
              <a:ext cx="108619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宋体" charset="-122"/>
                </a:defRPr>
              </a:lvl1pPr>
              <a:lvl2pPr marL="742950" indent="-285750">
                <a:defRPr>
                  <a:solidFill>
                    <a:schemeClr val="tx1"/>
                  </a:solidFill>
                  <a:latin typeface="Arial" charset="0"/>
                  <a:ea typeface="宋体" charset="-122"/>
                </a:defRPr>
              </a:lvl2pPr>
              <a:lvl3pPr marL="1143000" indent="-228600">
                <a:defRPr>
                  <a:solidFill>
                    <a:schemeClr val="tx1"/>
                  </a:solidFill>
                  <a:latin typeface="Arial" charset="0"/>
                  <a:ea typeface="宋体" charset="-122"/>
                </a:defRPr>
              </a:lvl3pPr>
              <a:lvl4pPr marL="1600200" indent="-228600">
                <a:defRPr>
                  <a:solidFill>
                    <a:schemeClr val="tx1"/>
                  </a:solidFill>
                  <a:latin typeface="Arial" charset="0"/>
                  <a:ea typeface="宋体" charset="-122"/>
                </a:defRPr>
              </a:lvl4pPr>
              <a:lvl5pPr marL="2057400" indent="-228600">
                <a:defRPr>
                  <a:solidFill>
                    <a:schemeClr val="tx1"/>
                  </a:solidFill>
                  <a:latin typeface="Arial" charset="0"/>
                  <a:ea typeface="宋体" charset="-122"/>
                </a:defRPr>
              </a:lvl5pPr>
              <a:lvl6pPr marL="2514600" indent="-228600" fontAlgn="base">
                <a:spcBef>
                  <a:spcPct val="0"/>
                </a:spcBef>
                <a:spcAft>
                  <a:spcPct val="0"/>
                </a:spcAft>
                <a:defRPr>
                  <a:solidFill>
                    <a:schemeClr val="tx1"/>
                  </a:solidFill>
                  <a:latin typeface="Arial" charset="0"/>
                  <a:ea typeface="宋体" charset="-122"/>
                </a:defRPr>
              </a:lvl6pPr>
              <a:lvl7pPr marL="2971800" indent="-228600" fontAlgn="base">
                <a:spcBef>
                  <a:spcPct val="0"/>
                </a:spcBef>
                <a:spcAft>
                  <a:spcPct val="0"/>
                </a:spcAft>
                <a:defRPr>
                  <a:solidFill>
                    <a:schemeClr val="tx1"/>
                  </a:solidFill>
                  <a:latin typeface="Arial" charset="0"/>
                  <a:ea typeface="宋体" charset="-122"/>
                </a:defRPr>
              </a:lvl7pPr>
              <a:lvl8pPr marL="3429000" indent="-228600" fontAlgn="base">
                <a:spcBef>
                  <a:spcPct val="0"/>
                </a:spcBef>
                <a:spcAft>
                  <a:spcPct val="0"/>
                </a:spcAft>
                <a:defRPr>
                  <a:solidFill>
                    <a:schemeClr val="tx1"/>
                  </a:solidFill>
                  <a:latin typeface="Arial" charset="0"/>
                  <a:ea typeface="宋体" charset="-122"/>
                </a:defRPr>
              </a:lvl8pPr>
              <a:lvl9pPr marL="3886200" indent="-228600" fontAlgn="base">
                <a:spcBef>
                  <a:spcPct val="0"/>
                </a:spcBef>
                <a:spcAft>
                  <a:spcPct val="0"/>
                </a:spcAft>
                <a:defRPr>
                  <a:solidFill>
                    <a:schemeClr val="tx1"/>
                  </a:solidFill>
                  <a:latin typeface="Arial" charset="0"/>
                  <a:ea typeface="宋体" charset="-122"/>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zh-CN" altLang="en-US" sz="11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点击此处添加</a:t>
              </a:r>
              <a:endParaRPr kumimoji="0" lang="en-US" altLang="zh-CN" sz="11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ct val="0"/>
                </a:spcBef>
                <a:spcAft>
                  <a:spcPts val="0"/>
                </a:spcAft>
                <a:buClrTx/>
                <a:buSzTx/>
                <a:buFontTx/>
                <a:buNone/>
                <a:tabLst/>
                <a:defRPr/>
              </a:pPr>
              <a:r>
                <a:rPr kumimoji="0" lang="zh-CN" altLang="en-US" sz="11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简要说明</a:t>
              </a:r>
              <a:endParaRPr kumimoji="0" lang="en-US" altLang="zh-CN" sz="11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grpSp>
      <p:grpSp>
        <p:nvGrpSpPr>
          <p:cNvPr id="37" name="组合 36"/>
          <p:cNvGrpSpPr/>
          <p:nvPr/>
        </p:nvGrpSpPr>
        <p:grpSpPr>
          <a:xfrm>
            <a:off x="4896956" y="1270654"/>
            <a:ext cx="1213553" cy="2354901"/>
            <a:chOff x="4896956" y="1270654"/>
            <a:chExt cx="1213553" cy="2354901"/>
          </a:xfrm>
        </p:grpSpPr>
        <p:sp>
          <p:nvSpPr>
            <p:cNvPr id="38" name="圆角矩形 37"/>
            <p:cNvSpPr/>
            <p:nvPr/>
          </p:nvSpPr>
          <p:spPr bwMode="auto">
            <a:xfrm rot="5400000">
              <a:off x="4326282" y="1841328"/>
              <a:ext cx="2354901" cy="1213553"/>
            </a:xfrm>
            <a:prstGeom prst="roundRect">
              <a:avLst>
                <a:gd name="adj" fmla="val 50000"/>
              </a:avLst>
            </a:prstGeom>
            <a:solidFill>
              <a:srgbClr val="45BBCE"/>
            </a:solidFill>
            <a:ln w="349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39" name="椭圆 38"/>
            <p:cNvSpPr/>
            <p:nvPr/>
          </p:nvSpPr>
          <p:spPr bwMode="auto">
            <a:xfrm>
              <a:off x="5029333" y="1411263"/>
              <a:ext cx="948801" cy="950068"/>
            </a:xfrm>
            <a:prstGeom prst="ellipse">
              <a:avLst/>
            </a:prstGeom>
            <a:solidFill>
              <a:sysClr val="window" lastClr="FFFFFF"/>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40" name="Text Box 39"/>
            <p:cNvSpPr txBox="1">
              <a:spLocks noChangeArrowheads="1"/>
            </p:cNvSpPr>
            <p:nvPr/>
          </p:nvSpPr>
          <p:spPr bwMode="auto">
            <a:xfrm>
              <a:off x="4982265" y="1355957"/>
              <a:ext cx="1042932" cy="738664"/>
            </a:xfrm>
            <a:prstGeom prst="rect">
              <a:avLst/>
            </a:prstGeom>
            <a:noFill/>
            <a:ln w="9525">
              <a:noFill/>
              <a:miter lim="800000"/>
              <a:headEnd/>
              <a:tailEnd/>
            </a:ln>
          </p:spPr>
          <p:txBody>
            <a:bodyPr lIns="0" tIns="0" rIns="0" bIns="0">
              <a:spAutoFit/>
              <a:scene3d>
                <a:camera prst="orthographicFront"/>
                <a:lightRig rig="soft" dir="tl">
                  <a:rot lat="0" lon="0" rev="0"/>
                </a:lightRig>
              </a:scene3d>
              <a:sp3d contourW="25400" prstMaterial="matte">
                <a:contourClr>
                  <a:schemeClr val="accent2">
                    <a:tint val="20000"/>
                  </a:schemeClr>
                </a:contourClr>
              </a:sp3d>
            </a:bodyPr>
            <a:lstStyle/>
            <a:p>
              <a:pPr marL="0" marR="0" lvl="0" indent="0" algn="ctr" defTabSz="914400" eaLnBrk="1" fontAlgn="auto" latinLnBrk="0" hangingPunct="1">
                <a:lnSpc>
                  <a:spcPct val="150000"/>
                </a:lnSpc>
                <a:spcBef>
                  <a:spcPts val="0"/>
                </a:spcBef>
                <a:spcAft>
                  <a:spcPts val="0"/>
                </a:spcAft>
                <a:buClr>
                  <a:prstClr val="white"/>
                </a:buClr>
                <a:buSzTx/>
                <a:buFontTx/>
                <a:buNone/>
                <a:tabLst/>
                <a:defRPr/>
              </a:pPr>
              <a:r>
                <a:rPr kumimoji="0" lang="en-US" altLang="zh-CN" sz="3200" b="1" i="0" u="none" strike="noStrike" kern="0" cap="none" spc="50" normalizeH="0" baseline="0" noProof="0" dirty="0">
                  <a:ln w="11430"/>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Arial" pitchFamily="34" charset="0"/>
                </a:rPr>
                <a:t>3</a:t>
              </a:r>
            </a:p>
          </p:txBody>
        </p:sp>
        <p:sp>
          <p:nvSpPr>
            <p:cNvPr id="41" name="矩形 261"/>
            <p:cNvSpPr>
              <a:spLocks noChangeArrowheads="1"/>
            </p:cNvSpPr>
            <p:nvPr/>
          </p:nvSpPr>
          <p:spPr bwMode="auto">
            <a:xfrm>
              <a:off x="5103624" y="1951982"/>
              <a:ext cx="80021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200" b="0" i="0" u="none" strike="noStrike" kern="0" cap="none" spc="0" normalizeH="0" baseline="0" noProof="0" dirty="0" smtClean="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rPr>
                <a:t>添加文本</a:t>
              </a:r>
            </a:p>
          </p:txBody>
        </p:sp>
        <p:sp>
          <p:nvSpPr>
            <p:cNvPr id="42" name="Text Box 39"/>
            <p:cNvSpPr txBox="1">
              <a:spLocks noChangeArrowheads="1"/>
            </p:cNvSpPr>
            <p:nvPr/>
          </p:nvSpPr>
          <p:spPr bwMode="auto">
            <a:xfrm>
              <a:off x="4965616" y="2712116"/>
              <a:ext cx="108619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宋体" charset="-122"/>
                </a:defRPr>
              </a:lvl1pPr>
              <a:lvl2pPr marL="742950" indent="-285750">
                <a:defRPr>
                  <a:solidFill>
                    <a:schemeClr val="tx1"/>
                  </a:solidFill>
                  <a:latin typeface="Arial" charset="0"/>
                  <a:ea typeface="宋体" charset="-122"/>
                </a:defRPr>
              </a:lvl2pPr>
              <a:lvl3pPr marL="1143000" indent="-228600">
                <a:defRPr>
                  <a:solidFill>
                    <a:schemeClr val="tx1"/>
                  </a:solidFill>
                  <a:latin typeface="Arial" charset="0"/>
                  <a:ea typeface="宋体" charset="-122"/>
                </a:defRPr>
              </a:lvl3pPr>
              <a:lvl4pPr marL="1600200" indent="-228600">
                <a:defRPr>
                  <a:solidFill>
                    <a:schemeClr val="tx1"/>
                  </a:solidFill>
                  <a:latin typeface="Arial" charset="0"/>
                  <a:ea typeface="宋体" charset="-122"/>
                </a:defRPr>
              </a:lvl4pPr>
              <a:lvl5pPr marL="2057400" indent="-228600">
                <a:defRPr>
                  <a:solidFill>
                    <a:schemeClr val="tx1"/>
                  </a:solidFill>
                  <a:latin typeface="Arial" charset="0"/>
                  <a:ea typeface="宋体" charset="-122"/>
                </a:defRPr>
              </a:lvl5pPr>
              <a:lvl6pPr marL="2514600" indent="-228600" fontAlgn="base">
                <a:spcBef>
                  <a:spcPct val="0"/>
                </a:spcBef>
                <a:spcAft>
                  <a:spcPct val="0"/>
                </a:spcAft>
                <a:defRPr>
                  <a:solidFill>
                    <a:schemeClr val="tx1"/>
                  </a:solidFill>
                  <a:latin typeface="Arial" charset="0"/>
                  <a:ea typeface="宋体" charset="-122"/>
                </a:defRPr>
              </a:lvl6pPr>
              <a:lvl7pPr marL="2971800" indent="-228600" fontAlgn="base">
                <a:spcBef>
                  <a:spcPct val="0"/>
                </a:spcBef>
                <a:spcAft>
                  <a:spcPct val="0"/>
                </a:spcAft>
                <a:defRPr>
                  <a:solidFill>
                    <a:schemeClr val="tx1"/>
                  </a:solidFill>
                  <a:latin typeface="Arial" charset="0"/>
                  <a:ea typeface="宋体" charset="-122"/>
                </a:defRPr>
              </a:lvl7pPr>
              <a:lvl8pPr marL="3429000" indent="-228600" fontAlgn="base">
                <a:spcBef>
                  <a:spcPct val="0"/>
                </a:spcBef>
                <a:spcAft>
                  <a:spcPct val="0"/>
                </a:spcAft>
                <a:defRPr>
                  <a:solidFill>
                    <a:schemeClr val="tx1"/>
                  </a:solidFill>
                  <a:latin typeface="Arial" charset="0"/>
                  <a:ea typeface="宋体" charset="-122"/>
                </a:defRPr>
              </a:lvl8pPr>
              <a:lvl9pPr marL="3886200" indent="-228600" fontAlgn="base">
                <a:spcBef>
                  <a:spcPct val="0"/>
                </a:spcBef>
                <a:spcAft>
                  <a:spcPct val="0"/>
                </a:spcAft>
                <a:defRPr>
                  <a:solidFill>
                    <a:schemeClr val="tx1"/>
                  </a:solidFill>
                  <a:latin typeface="Arial" charset="0"/>
                  <a:ea typeface="宋体" charset="-122"/>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zh-CN" altLang="en-US" sz="11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点击此处添加</a:t>
              </a:r>
              <a:endParaRPr kumimoji="0" lang="en-US" altLang="zh-CN" sz="11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ct val="0"/>
                </a:spcBef>
                <a:spcAft>
                  <a:spcPts val="0"/>
                </a:spcAft>
                <a:buClrTx/>
                <a:buSzTx/>
                <a:buFontTx/>
                <a:buNone/>
                <a:tabLst/>
                <a:defRPr/>
              </a:pPr>
              <a:r>
                <a:rPr kumimoji="0" lang="zh-CN" altLang="en-US" sz="11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简要说明</a:t>
              </a:r>
              <a:endParaRPr kumimoji="0" lang="en-US" altLang="zh-CN" sz="11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grpSp>
      <p:grpSp>
        <p:nvGrpSpPr>
          <p:cNvPr id="43" name="组合 42"/>
          <p:cNvGrpSpPr/>
          <p:nvPr/>
        </p:nvGrpSpPr>
        <p:grpSpPr>
          <a:xfrm>
            <a:off x="6590610" y="1270654"/>
            <a:ext cx="1213553" cy="2354901"/>
            <a:chOff x="6590610" y="1270654"/>
            <a:chExt cx="1213553" cy="2354901"/>
          </a:xfrm>
        </p:grpSpPr>
        <p:sp>
          <p:nvSpPr>
            <p:cNvPr id="44" name="圆角矩形 43"/>
            <p:cNvSpPr/>
            <p:nvPr/>
          </p:nvSpPr>
          <p:spPr bwMode="auto">
            <a:xfrm rot="5400000">
              <a:off x="6019936" y="1841328"/>
              <a:ext cx="2354901" cy="1213553"/>
            </a:xfrm>
            <a:prstGeom prst="roundRect">
              <a:avLst>
                <a:gd name="adj" fmla="val 50000"/>
              </a:avLst>
            </a:prstGeom>
            <a:solidFill>
              <a:srgbClr val="45BBCE"/>
            </a:solidFill>
            <a:ln w="349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45" name="椭圆 44"/>
            <p:cNvSpPr/>
            <p:nvPr/>
          </p:nvSpPr>
          <p:spPr bwMode="auto">
            <a:xfrm>
              <a:off x="6722985" y="1411263"/>
              <a:ext cx="948800" cy="950068"/>
            </a:xfrm>
            <a:prstGeom prst="ellipse">
              <a:avLst/>
            </a:prstGeom>
            <a:solidFill>
              <a:sysClr val="window" lastClr="FFFFFF"/>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46" name="Text Box 39"/>
            <p:cNvSpPr txBox="1">
              <a:spLocks noChangeArrowheads="1"/>
            </p:cNvSpPr>
            <p:nvPr/>
          </p:nvSpPr>
          <p:spPr bwMode="auto">
            <a:xfrm>
              <a:off x="6675919" y="1355957"/>
              <a:ext cx="1042932" cy="738664"/>
            </a:xfrm>
            <a:prstGeom prst="rect">
              <a:avLst/>
            </a:prstGeom>
            <a:noFill/>
            <a:ln w="9525">
              <a:noFill/>
              <a:miter lim="800000"/>
              <a:headEnd/>
              <a:tailEnd/>
            </a:ln>
          </p:spPr>
          <p:txBody>
            <a:bodyPr lIns="0" tIns="0" rIns="0" bIns="0">
              <a:spAutoFit/>
              <a:scene3d>
                <a:camera prst="orthographicFront"/>
                <a:lightRig rig="soft" dir="tl">
                  <a:rot lat="0" lon="0" rev="0"/>
                </a:lightRig>
              </a:scene3d>
              <a:sp3d contourW="25400" prstMaterial="matte">
                <a:contourClr>
                  <a:schemeClr val="accent2">
                    <a:tint val="20000"/>
                  </a:schemeClr>
                </a:contourClr>
              </a:sp3d>
            </a:bodyPr>
            <a:lstStyle/>
            <a:p>
              <a:pPr marL="0" marR="0" lvl="0" indent="0" algn="ctr" defTabSz="914400" eaLnBrk="1" fontAlgn="auto" latinLnBrk="0" hangingPunct="1">
                <a:lnSpc>
                  <a:spcPct val="150000"/>
                </a:lnSpc>
                <a:spcBef>
                  <a:spcPts val="0"/>
                </a:spcBef>
                <a:spcAft>
                  <a:spcPts val="0"/>
                </a:spcAft>
                <a:buClr>
                  <a:prstClr val="white"/>
                </a:buClr>
                <a:buSzTx/>
                <a:buFontTx/>
                <a:buNone/>
                <a:tabLst/>
                <a:defRPr/>
              </a:pPr>
              <a:r>
                <a:rPr kumimoji="0" lang="en-US" altLang="zh-CN" sz="3200" b="1" i="0" u="none" strike="noStrike" kern="0" cap="none" spc="50" normalizeH="0" baseline="0" noProof="0" dirty="0">
                  <a:ln w="11430"/>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Arial" pitchFamily="34" charset="0"/>
                </a:rPr>
                <a:t>4</a:t>
              </a:r>
            </a:p>
          </p:txBody>
        </p:sp>
        <p:sp>
          <p:nvSpPr>
            <p:cNvPr id="47" name="矩形 261"/>
            <p:cNvSpPr>
              <a:spLocks noChangeArrowheads="1"/>
            </p:cNvSpPr>
            <p:nvPr/>
          </p:nvSpPr>
          <p:spPr bwMode="auto">
            <a:xfrm>
              <a:off x="6797278" y="1951982"/>
              <a:ext cx="80021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200" b="0" i="0" u="none" strike="noStrike" kern="0" cap="none" spc="0" normalizeH="0" baseline="0" noProof="0" dirty="0" smtClean="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rPr>
                <a:t>添加文本</a:t>
              </a:r>
            </a:p>
          </p:txBody>
        </p:sp>
        <p:sp>
          <p:nvSpPr>
            <p:cNvPr id="48" name="Text Box 39"/>
            <p:cNvSpPr txBox="1">
              <a:spLocks noChangeArrowheads="1"/>
            </p:cNvSpPr>
            <p:nvPr/>
          </p:nvSpPr>
          <p:spPr bwMode="auto">
            <a:xfrm>
              <a:off x="6654290" y="2712116"/>
              <a:ext cx="108619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宋体" charset="-122"/>
                </a:defRPr>
              </a:lvl1pPr>
              <a:lvl2pPr marL="742950" indent="-285750">
                <a:defRPr>
                  <a:solidFill>
                    <a:schemeClr val="tx1"/>
                  </a:solidFill>
                  <a:latin typeface="Arial" charset="0"/>
                  <a:ea typeface="宋体" charset="-122"/>
                </a:defRPr>
              </a:lvl2pPr>
              <a:lvl3pPr marL="1143000" indent="-228600">
                <a:defRPr>
                  <a:solidFill>
                    <a:schemeClr val="tx1"/>
                  </a:solidFill>
                  <a:latin typeface="Arial" charset="0"/>
                  <a:ea typeface="宋体" charset="-122"/>
                </a:defRPr>
              </a:lvl3pPr>
              <a:lvl4pPr marL="1600200" indent="-228600">
                <a:defRPr>
                  <a:solidFill>
                    <a:schemeClr val="tx1"/>
                  </a:solidFill>
                  <a:latin typeface="Arial" charset="0"/>
                  <a:ea typeface="宋体" charset="-122"/>
                </a:defRPr>
              </a:lvl4pPr>
              <a:lvl5pPr marL="2057400" indent="-228600">
                <a:defRPr>
                  <a:solidFill>
                    <a:schemeClr val="tx1"/>
                  </a:solidFill>
                  <a:latin typeface="Arial" charset="0"/>
                  <a:ea typeface="宋体" charset="-122"/>
                </a:defRPr>
              </a:lvl5pPr>
              <a:lvl6pPr marL="2514600" indent="-228600" fontAlgn="base">
                <a:spcBef>
                  <a:spcPct val="0"/>
                </a:spcBef>
                <a:spcAft>
                  <a:spcPct val="0"/>
                </a:spcAft>
                <a:defRPr>
                  <a:solidFill>
                    <a:schemeClr val="tx1"/>
                  </a:solidFill>
                  <a:latin typeface="Arial" charset="0"/>
                  <a:ea typeface="宋体" charset="-122"/>
                </a:defRPr>
              </a:lvl6pPr>
              <a:lvl7pPr marL="2971800" indent="-228600" fontAlgn="base">
                <a:spcBef>
                  <a:spcPct val="0"/>
                </a:spcBef>
                <a:spcAft>
                  <a:spcPct val="0"/>
                </a:spcAft>
                <a:defRPr>
                  <a:solidFill>
                    <a:schemeClr val="tx1"/>
                  </a:solidFill>
                  <a:latin typeface="Arial" charset="0"/>
                  <a:ea typeface="宋体" charset="-122"/>
                </a:defRPr>
              </a:lvl7pPr>
              <a:lvl8pPr marL="3429000" indent="-228600" fontAlgn="base">
                <a:spcBef>
                  <a:spcPct val="0"/>
                </a:spcBef>
                <a:spcAft>
                  <a:spcPct val="0"/>
                </a:spcAft>
                <a:defRPr>
                  <a:solidFill>
                    <a:schemeClr val="tx1"/>
                  </a:solidFill>
                  <a:latin typeface="Arial" charset="0"/>
                  <a:ea typeface="宋体" charset="-122"/>
                </a:defRPr>
              </a:lvl8pPr>
              <a:lvl9pPr marL="3886200" indent="-228600" fontAlgn="base">
                <a:spcBef>
                  <a:spcPct val="0"/>
                </a:spcBef>
                <a:spcAft>
                  <a:spcPct val="0"/>
                </a:spcAft>
                <a:defRPr>
                  <a:solidFill>
                    <a:schemeClr val="tx1"/>
                  </a:solidFill>
                  <a:latin typeface="Arial" charset="0"/>
                  <a:ea typeface="宋体" charset="-122"/>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zh-CN" altLang="en-US" sz="11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点击此处添加</a:t>
              </a:r>
              <a:endParaRPr kumimoji="0" lang="en-US" altLang="zh-CN" sz="11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ct val="0"/>
                </a:spcBef>
                <a:spcAft>
                  <a:spcPts val="0"/>
                </a:spcAft>
                <a:buClrTx/>
                <a:buSzTx/>
                <a:buFontTx/>
                <a:buNone/>
                <a:tabLst/>
                <a:defRPr/>
              </a:pPr>
              <a:r>
                <a:rPr kumimoji="0" lang="zh-CN" altLang="en-US" sz="11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简要说明</a:t>
              </a:r>
              <a:endParaRPr kumimoji="0" lang="en-US" altLang="zh-CN" sz="11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grpSp>
      <p:grpSp>
        <p:nvGrpSpPr>
          <p:cNvPr id="49" name="组合 48"/>
          <p:cNvGrpSpPr/>
          <p:nvPr/>
        </p:nvGrpSpPr>
        <p:grpSpPr>
          <a:xfrm>
            <a:off x="2673784" y="2255757"/>
            <a:ext cx="417263" cy="228018"/>
            <a:chOff x="2673784" y="2255757"/>
            <a:chExt cx="417263" cy="228018"/>
          </a:xfrm>
        </p:grpSpPr>
        <p:sp>
          <p:nvSpPr>
            <p:cNvPr id="50" name="燕尾形 49"/>
            <p:cNvSpPr/>
            <p:nvPr/>
          </p:nvSpPr>
          <p:spPr>
            <a:xfrm>
              <a:off x="2673784" y="2255757"/>
              <a:ext cx="228018" cy="228018"/>
            </a:xfrm>
            <a:prstGeom prst="chevron">
              <a:avLst/>
            </a:prstGeom>
            <a:solidFill>
              <a:sysClr val="window" lastClr="FFFFFF">
                <a:lumMod val="50000"/>
              </a:sysClr>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1" name="燕尾形 50"/>
            <p:cNvSpPr/>
            <p:nvPr/>
          </p:nvSpPr>
          <p:spPr>
            <a:xfrm>
              <a:off x="2863029" y="2255757"/>
              <a:ext cx="228018" cy="228018"/>
            </a:xfrm>
            <a:prstGeom prst="chevron">
              <a:avLst/>
            </a:prstGeom>
            <a:solidFill>
              <a:sysClr val="window" lastClr="FFFFFF">
                <a:lumMod val="50000"/>
              </a:sysClr>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grpSp>
      <p:grpSp>
        <p:nvGrpSpPr>
          <p:cNvPr id="52" name="组合 51"/>
          <p:cNvGrpSpPr/>
          <p:nvPr/>
        </p:nvGrpSpPr>
        <p:grpSpPr>
          <a:xfrm>
            <a:off x="6151055" y="2255757"/>
            <a:ext cx="417263" cy="228018"/>
            <a:chOff x="6151055" y="2255757"/>
            <a:chExt cx="417263" cy="228018"/>
          </a:xfrm>
        </p:grpSpPr>
        <p:sp>
          <p:nvSpPr>
            <p:cNvPr id="53" name="燕尾形 52"/>
            <p:cNvSpPr/>
            <p:nvPr/>
          </p:nvSpPr>
          <p:spPr>
            <a:xfrm>
              <a:off x="6151055" y="2255757"/>
              <a:ext cx="228018" cy="228018"/>
            </a:xfrm>
            <a:prstGeom prst="chevron">
              <a:avLst/>
            </a:prstGeom>
            <a:solidFill>
              <a:sysClr val="window" lastClr="FFFFFF">
                <a:lumMod val="50000"/>
              </a:sysClr>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4" name="燕尾形 53"/>
            <p:cNvSpPr/>
            <p:nvPr/>
          </p:nvSpPr>
          <p:spPr>
            <a:xfrm>
              <a:off x="6340300" y="2255757"/>
              <a:ext cx="228018" cy="228018"/>
            </a:xfrm>
            <a:prstGeom prst="chevron">
              <a:avLst/>
            </a:prstGeom>
            <a:solidFill>
              <a:sysClr val="window" lastClr="FFFFFF">
                <a:lumMod val="50000"/>
              </a:sysClr>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grpSp>
      <p:grpSp>
        <p:nvGrpSpPr>
          <p:cNvPr id="55" name="组合 54"/>
          <p:cNvGrpSpPr/>
          <p:nvPr/>
        </p:nvGrpSpPr>
        <p:grpSpPr>
          <a:xfrm>
            <a:off x="4440922" y="2255757"/>
            <a:ext cx="417263" cy="228018"/>
            <a:chOff x="4440922" y="2255757"/>
            <a:chExt cx="417263" cy="228018"/>
          </a:xfrm>
        </p:grpSpPr>
        <p:sp>
          <p:nvSpPr>
            <p:cNvPr id="56" name="燕尾形 55"/>
            <p:cNvSpPr/>
            <p:nvPr/>
          </p:nvSpPr>
          <p:spPr>
            <a:xfrm>
              <a:off x="4440922" y="2255757"/>
              <a:ext cx="228018" cy="228018"/>
            </a:xfrm>
            <a:prstGeom prst="chevron">
              <a:avLst/>
            </a:prstGeom>
            <a:solidFill>
              <a:sysClr val="window" lastClr="FFFFFF">
                <a:lumMod val="50000"/>
              </a:sysClr>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7" name="燕尾形 56"/>
            <p:cNvSpPr/>
            <p:nvPr/>
          </p:nvSpPr>
          <p:spPr>
            <a:xfrm>
              <a:off x="4630167" y="2255757"/>
              <a:ext cx="228018" cy="228018"/>
            </a:xfrm>
            <a:prstGeom prst="chevron">
              <a:avLst/>
            </a:prstGeom>
            <a:solidFill>
              <a:sysClr val="window" lastClr="FFFFFF">
                <a:lumMod val="50000"/>
              </a:sysClr>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135870343"/>
      </p:ext>
    </p:extLst>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1+#ppt_w/2"/>
                                          </p:val>
                                        </p:tav>
                                        <p:tav tm="100000">
                                          <p:val>
                                            <p:strVal val="#ppt_x"/>
                                          </p:val>
                                        </p:tav>
                                      </p:tavLst>
                                    </p:anim>
                                    <p:anim calcmode="lin" valueType="num">
                                      <p:cBhvr additive="base">
                                        <p:cTn id="11" dur="500" fill="hold"/>
                                        <p:tgtEl>
                                          <p:spTgt spid="3"/>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additive="base">
                                        <p:cTn id="14" dur="500" fill="hold"/>
                                        <p:tgtEl>
                                          <p:spTgt spid="20"/>
                                        </p:tgtEl>
                                        <p:attrNameLst>
                                          <p:attrName>ppt_x</p:attrName>
                                        </p:attrNameLst>
                                      </p:cBhvr>
                                      <p:tavLst>
                                        <p:tav tm="0">
                                          <p:val>
                                            <p:strVal val="0-#ppt_w/2"/>
                                          </p:val>
                                        </p:tav>
                                        <p:tav tm="100000">
                                          <p:val>
                                            <p:strVal val="#ppt_x"/>
                                          </p:val>
                                        </p:tav>
                                      </p:tavLst>
                                    </p:anim>
                                    <p:anim calcmode="lin" valueType="num">
                                      <p:cBhvr additive="base">
                                        <p:cTn id="15" dur="500" fill="hold"/>
                                        <p:tgtEl>
                                          <p:spTgt spid="20"/>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2" presetClass="entr" presetSubtype="8" fill="hold" nodeType="afterEffect">
                                  <p:stCondLst>
                                    <p:cond delay="0"/>
                                  </p:stCondLst>
                                  <p:childTnLst>
                                    <p:set>
                                      <p:cBhvr>
                                        <p:cTn id="18" dur="1" fill="hold">
                                          <p:stCondLst>
                                            <p:cond delay="0"/>
                                          </p:stCondLst>
                                        </p:cTn>
                                        <p:tgtEl>
                                          <p:spTgt spid="49"/>
                                        </p:tgtEl>
                                        <p:attrNameLst>
                                          <p:attrName>style.visibility</p:attrName>
                                        </p:attrNameLst>
                                      </p:cBhvr>
                                      <p:to>
                                        <p:strVal val="visible"/>
                                      </p:to>
                                    </p:set>
                                    <p:anim calcmode="lin" valueType="num">
                                      <p:cBhvr additive="base">
                                        <p:cTn id="19" dur="500" fill="hold"/>
                                        <p:tgtEl>
                                          <p:spTgt spid="49"/>
                                        </p:tgtEl>
                                        <p:attrNameLst>
                                          <p:attrName>ppt_x</p:attrName>
                                        </p:attrNameLst>
                                      </p:cBhvr>
                                      <p:tavLst>
                                        <p:tav tm="0">
                                          <p:val>
                                            <p:strVal val="0-#ppt_w/2"/>
                                          </p:val>
                                        </p:tav>
                                        <p:tav tm="100000">
                                          <p:val>
                                            <p:strVal val="#ppt_x"/>
                                          </p:val>
                                        </p:tav>
                                      </p:tavLst>
                                    </p:anim>
                                    <p:anim calcmode="lin" valueType="num">
                                      <p:cBhvr additive="base">
                                        <p:cTn id="20" dur="500" fill="hold"/>
                                        <p:tgtEl>
                                          <p:spTgt spid="49"/>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31"/>
                                        </p:tgtEl>
                                        <p:attrNameLst>
                                          <p:attrName>style.visibility</p:attrName>
                                        </p:attrNameLst>
                                      </p:cBhvr>
                                      <p:to>
                                        <p:strVal val="visible"/>
                                      </p:to>
                                    </p:set>
                                    <p:anim calcmode="lin" valueType="num">
                                      <p:cBhvr additive="base">
                                        <p:cTn id="24" dur="500" fill="hold"/>
                                        <p:tgtEl>
                                          <p:spTgt spid="31"/>
                                        </p:tgtEl>
                                        <p:attrNameLst>
                                          <p:attrName>ppt_x</p:attrName>
                                        </p:attrNameLst>
                                      </p:cBhvr>
                                      <p:tavLst>
                                        <p:tav tm="0">
                                          <p:val>
                                            <p:strVal val="0-#ppt_w/2"/>
                                          </p:val>
                                        </p:tav>
                                        <p:tav tm="100000">
                                          <p:val>
                                            <p:strVal val="#ppt_x"/>
                                          </p:val>
                                        </p:tav>
                                      </p:tavLst>
                                    </p:anim>
                                    <p:anim calcmode="lin" valueType="num">
                                      <p:cBhvr additive="base">
                                        <p:cTn id="25" dur="500" fill="hold"/>
                                        <p:tgtEl>
                                          <p:spTgt spid="31"/>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8" fill="hold" nodeType="afterEffect">
                                  <p:stCondLst>
                                    <p:cond delay="0"/>
                                  </p:stCondLst>
                                  <p:childTnLst>
                                    <p:set>
                                      <p:cBhvr>
                                        <p:cTn id="28" dur="1" fill="hold">
                                          <p:stCondLst>
                                            <p:cond delay="0"/>
                                          </p:stCondLst>
                                        </p:cTn>
                                        <p:tgtEl>
                                          <p:spTgt spid="55"/>
                                        </p:tgtEl>
                                        <p:attrNameLst>
                                          <p:attrName>style.visibility</p:attrName>
                                        </p:attrNameLst>
                                      </p:cBhvr>
                                      <p:to>
                                        <p:strVal val="visible"/>
                                      </p:to>
                                    </p:set>
                                    <p:anim calcmode="lin" valueType="num">
                                      <p:cBhvr additive="base">
                                        <p:cTn id="29" dur="500" fill="hold"/>
                                        <p:tgtEl>
                                          <p:spTgt spid="55"/>
                                        </p:tgtEl>
                                        <p:attrNameLst>
                                          <p:attrName>ppt_x</p:attrName>
                                        </p:attrNameLst>
                                      </p:cBhvr>
                                      <p:tavLst>
                                        <p:tav tm="0">
                                          <p:val>
                                            <p:strVal val="0-#ppt_w/2"/>
                                          </p:val>
                                        </p:tav>
                                        <p:tav tm="100000">
                                          <p:val>
                                            <p:strVal val="#ppt_x"/>
                                          </p:val>
                                        </p:tav>
                                      </p:tavLst>
                                    </p:anim>
                                    <p:anim calcmode="lin" valueType="num">
                                      <p:cBhvr additive="base">
                                        <p:cTn id="30" dur="500" fill="hold"/>
                                        <p:tgtEl>
                                          <p:spTgt spid="55"/>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2" presetClass="entr" presetSubtype="8" fill="hold" nodeType="afterEffect">
                                  <p:stCondLst>
                                    <p:cond delay="0"/>
                                  </p:stCondLst>
                                  <p:childTnLst>
                                    <p:set>
                                      <p:cBhvr>
                                        <p:cTn id="33" dur="1" fill="hold">
                                          <p:stCondLst>
                                            <p:cond delay="0"/>
                                          </p:stCondLst>
                                        </p:cTn>
                                        <p:tgtEl>
                                          <p:spTgt spid="37"/>
                                        </p:tgtEl>
                                        <p:attrNameLst>
                                          <p:attrName>style.visibility</p:attrName>
                                        </p:attrNameLst>
                                      </p:cBhvr>
                                      <p:to>
                                        <p:strVal val="visible"/>
                                      </p:to>
                                    </p:set>
                                    <p:anim calcmode="lin" valueType="num">
                                      <p:cBhvr additive="base">
                                        <p:cTn id="34" dur="500" fill="hold"/>
                                        <p:tgtEl>
                                          <p:spTgt spid="37"/>
                                        </p:tgtEl>
                                        <p:attrNameLst>
                                          <p:attrName>ppt_x</p:attrName>
                                        </p:attrNameLst>
                                      </p:cBhvr>
                                      <p:tavLst>
                                        <p:tav tm="0">
                                          <p:val>
                                            <p:strVal val="0-#ppt_w/2"/>
                                          </p:val>
                                        </p:tav>
                                        <p:tav tm="100000">
                                          <p:val>
                                            <p:strVal val="#ppt_x"/>
                                          </p:val>
                                        </p:tav>
                                      </p:tavLst>
                                    </p:anim>
                                    <p:anim calcmode="lin" valueType="num">
                                      <p:cBhvr additive="base">
                                        <p:cTn id="35" dur="500" fill="hold"/>
                                        <p:tgtEl>
                                          <p:spTgt spid="37"/>
                                        </p:tgtEl>
                                        <p:attrNameLst>
                                          <p:attrName>ppt_y</p:attrName>
                                        </p:attrNameLst>
                                      </p:cBhvr>
                                      <p:tavLst>
                                        <p:tav tm="0">
                                          <p:val>
                                            <p:strVal val="#ppt_y"/>
                                          </p:val>
                                        </p:tav>
                                        <p:tav tm="100000">
                                          <p:val>
                                            <p:strVal val="#ppt_y"/>
                                          </p:val>
                                        </p:tav>
                                      </p:tavLst>
                                    </p:anim>
                                  </p:childTnLst>
                                </p:cTn>
                              </p:par>
                            </p:childTnLst>
                          </p:cTn>
                        </p:par>
                        <p:par>
                          <p:cTn id="36" fill="hold">
                            <p:stCondLst>
                              <p:cond delay="2500"/>
                            </p:stCondLst>
                            <p:childTnLst>
                              <p:par>
                                <p:cTn id="37" presetID="2" presetClass="entr" presetSubtype="8" fill="hold" nodeType="afterEffect">
                                  <p:stCondLst>
                                    <p:cond delay="0"/>
                                  </p:stCondLst>
                                  <p:childTnLst>
                                    <p:set>
                                      <p:cBhvr>
                                        <p:cTn id="38" dur="1" fill="hold">
                                          <p:stCondLst>
                                            <p:cond delay="0"/>
                                          </p:stCondLst>
                                        </p:cTn>
                                        <p:tgtEl>
                                          <p:spTgt spid="52"/>
                                        </p:tgtEl>
                                        <p:attrNameLst>
                                          <p:attrName>style.visibility</p:attrName>
                                        </p:attrNameLst>
                                      </p:cBhvr>
                                      <p:to>
                                        <p:strVal val="visible"/>
                                      </p:to>
                                    </p:set>
                                    <p:anim calcmode="lin" valueType="num">
                                      <p:cBhvr additive="base">
                                        <p:cTn id="39" dur="500" fill="hold"/>
                                        <p:tgtEl>
                                          <p:spTgt spid="52"/>
                                        </p:tgtEl>
                                        <p:attrNameLst>
                                          <p:attrName>ppt_x</p:attrName>
                                        </p:attrNameLst>
                                      </p:cBhvr>
                                      <p:tavLst>
                                        <p:tav tm="0">
                                          <p:val>
                                            <p:strVal val="0-#ppt_w/2"/>
                                          </p:val>
                                        </p:tav>
                                        <p:tav tm="100000">
                                          <p:val>
                                            <p:strVal val="#ppt_x"/>
                                          </p:val>
                                        </p:tav>
                                      </p:tavLst>
                                    </p:anim>
                                    <p:anim calcmode="lin" valueType="num">
                                      <p:cBhvr additive="base">
                                        <p:cTn id="40" dur="500" fill="hold"/>
                                        <p:tgtEl>
                                          <p:spTgt spid="52"/>
                                        </p:tgtEl>
                                        <p:attrNameLst>
                                          <p:attrName>ppt_y</p:attrName>
                                        </p:attrNameLst>
                                      </p:cBhvr>
                                      <p:tavLst>
                                        <p:tav tm="0">
                                          <p:val>
                                            <p:strVal val="#ppt_y"/>
                                          </p:val>
                                        </p:tav>
                                        <p:tav tm="100000">
                                          <p:val>
                                            <p:strVal val="#ppt_y"/>
                                          </p:val>
                                        </p:tav>
                                      </p:tavLst>
                                    </p:anim>
                                  </p:childTnLst>
                                </p:cTn>
                              </p:par>
                            </p:childTnLst>
                          </p:cTn>
                        </p:par>
                        <p:par>
                          <p:cTn id="41" fill="hold">
                            <p:stCondLst>
                              <p:cond delay="3000"/>
                            </p:stCondLst>
                            <p:childTnLst>
                              <p:par>
                                <p:cTn id="42" presetID="2" presetClass="entr" presetSubtype="8" fill="hold" nodeType="afterEffect">
                                  <p:stCondLst>
                                    <p:cond delay="0"/>
                                  </p:stCondLst>
                                  <p:childTnLst>
                                    <p:set>
                                      <p:cBhvr>
                                        <p:cTn id="43" dur="1" fill="hold">
                                          <p:stCondLst>
                                            <p:cond delay="0"/>
                                          </p:stCondLst>
                                        </p:cTn>
                                        <p:tgtEl>
                                          <p:spTgt spid="43"/>
                                        </p:tgtEl>
                                        <p:attrNameLst>
                                          <p:attrName>style.visibility</p:attrName>
                                        </p:attrNameLst>
                                      </p:cBhvr>
                                      <p:to>
                                        <p:strVal val="visible"/>
                                      </p:to>
                                    </p:set>
                                    <p:anim calcmode="lin" valueType="num">
                                      <p:cBhvr additive="base">
                                        <p:cTn id="44" dur="500" fill="hold"/>
                                        <p:tgtEl>
                                          <p:spTgt spid="43"/>
                                        </p:tgtEl>
                                        <p:attrNameLst>
                                          <p:attrName>ppt_x</p:attrName>
                                        </p:attrNameLst>
                                      </p:cBhvr>
                                      <p:tavLst>
                                        <p:tav tm="0">
                                          <p:val>
                                            <p:strVal val="0-#ppt_w/2"/>
                                          </p:val>
                                        </p:tav>
                                        <p:tav tm="100000">
                                          <p:val>
                                            <p:strVal val="#ppt_x"/>
                                          </p:val>
                                        </p:tav>
                                      </p:tavLst>
                                    </p:anim>
                                    <p:anim calcmode="lin" valueType="num">
                                      <p:cBhvr additive="base">
                                        <p:cTn id="45" dur="500" fill="hold"/>
                                        <p:tgtEl>
                                          <p:spTgt spid="43"/>
                                        </p:tgtEl>
                                        <p:attrNameLst>
                                          <p:attrName>ppt_y</p:attrName>
                                        </p:attrNameLst>
                                      </p:cBhvr>
                                      <p:tavLst>
                                        <p:tav tm="0">
                                          <p:val>
                                            <p:strVal val="#ppt_y"/>
                                          </p:val>
                                        </p:tav>
                                        <p:tav tm="100000">
                                          <p:val>
                                            <p:strVal val="#ppt_y"/>
                                          </p:val>
                                        </p:tav>
                                      </p:tavLst>
                                    </p:anim>
                                  </p:childTnLst>
                                </p:cTn>
                              </p:par>
                            </p:childTnLst>
                          </p:cTn>
                        </p:par>
                        <p:par>
                          <p:cTn id="46" fill="hold">
                            <p:stCondLst>
                              <p:cond delay="3500"/>
                            </p:stCondLst>
                            <p:childTnLst>
                              <p:par>
                                <p:cTn id="47" presetID="42" presetClass="entr" presetSubtype="0" fill="hold" nodeType="after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1000"/>
                                        <p:tgtEl>
                                          <p:spTgt spid="26"/>
                                        </p:tgtEl>
                                      </p:cBhvr>
                                    </p:animEffect>
                                    <p:anim calcmode="lin" valueType="num">
                                      <p:cBhvr>
                                        <p:cTn id="50" dur="1000" fill="hold"/>
                                        <p:tgtEl>
                                          <p:spTgt spid="26"/>
                                        </p:tgtEl>
                                        <p:attrNameLst>
                                          <p:attrName>ppt_x</p:attrName>
                                        </p:attrNameLst>
                                      </p:cBhvr>
                                      <p:tavLst>
                                        <p:tav tm="0">
                                          <p:val>
                                            <p:strVal val="#ppt_x"/>
                                          </p:val>
                                        </p:tav>
                                        <p:tav tm="100000">
                                          <p:val>
                                            <p:strVal val="#ppt_x"/>
                                          </p:val>
                                        </p:tav>
                                      </p:tavLst>
                                    </p:anim>
                                    <p:anim calcmode="lin" valueType="num">
                                      <p:cBhvr>
                                        <p:cTn id="5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1"/>
          <p:cNvSpPr txBox="1">
            <a:spLocks noChangeArrowheads="1"/>
          </p:cNvSpPr>
          <p:nvPr/>
        </p:nvSpPr>
        <p:spPr bwMode="auto">
          <a:xfrm>
            <a:off x="179512" y="123478"/>
            <a:ext cx="24427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zh-CN" altLang="en-US" spc="300" dirty="0">
                <a:solidFill>
                  <a:schemeClr val="tx1">
                    <a:lumMod val="65000"/>
                    <a:lumOff val="35000"/>
                  </a:schemeClr>
                </a:solidFill>
                <a:latin typeface="微软雅黑" pitchFamily="34" charset="-122"/>
                <a:ea typeface="微软雅黑" pitchFamily="34" charset="-122"/>
              </a:rPr>
              <a:t>点此添加</a:t>
            </a:r>
            <a:r>
              <a:rPr lang="zh-CN" altLang="en-US" spc="300" dirty="0" smtClean="0">
                <a:solidFill>
                  <a:schemeClr val="tx1">
                    <a:lumMod val="65000"/>
                    <a:lumOff val="35000"/>
                  </a:schemeClr>
                </a:solidFill>
                <a:latin typeface="微软雅黑" pitchFamily="34" charset="-122"/>
                <a:ea typeface="微软雅黑" pitchFamily="34" charset="-122"/>
              </a:rPr>
              <a:t>标题内容</a:t>
            </a:r>
            <a:endParaRPr lang="zh-CN" altLang="en-US" spc="300" dirty="0">
              <a:solidFill>
                <a:schemeClr val="tx1">
                  <a:lumMod val="65000"/>
                  <a:lumOff val="35000"/>
                </a:schemeClr>
              </a:solidFill>
              <a:latin typeface="微软雅黑" pitchFamily="34" charset="-122"/>
              <a:ea typeface="微软雅黑" pitchFamily="34" charset="-122"/>
            </a:endParaRPr>
          </a:p>
        </p:txBody>
      </p:sp>
      <p:grpSp>
        <p:nvGrpSpPr>
          <p:cNvPr id="3" name="组合 2"/>
          <p:cNvGrpSpPr>
            <a:grpSpLocks/>
          </p:cNvGrpSpPr>
          <p:nvPr/>
        </p:nvGrpSpPr>
        <p:grpSpPr bwMode="auto">
          <a:xfrm rot="-2700000">
            <a:off x="2589737" y="220939"/>
            <a:ext cx="166688" cy="165100"/>
            <a:chOff x="0" y="0"/>
            <a:chExt cx="1346200" cy="1346200"/>
          </a:xfrm>
        </p:grpSpPr>
        <p:cxnSp>
          <p:nvCxnSpPr>
            <p:cNvPr id="4" name="直接连接符 3"/>
            <p:cNvCxnSpPr>
              <a:cxnSpLocks noChangeShapeType="1"/>
            </p:cNvCxnSpPr>
            <p:nvPr/>
          </p:nvCxnSpPr>
          <p:spPr bwMode="auto">
            <a:xfrm>
              <a:off x="0" y="0"/>
              <a:ext cx="1346200" cy="0"/>
            </a:xfrm>
            <a:prstGeom prst="line">
              <a:avLst/>
            </a:prstGeom>
            <a:noFill/>
            <a:ln w="25400" cap="rnd" cmpd="sng">
              <a:solidFill>
                <a:srgbClr val="45BBCE"/>
              </a:solidFill>
              <a:round/>
              <a:headEnd/>
              <a:tailEnd/>
            </a:ln>
            <a:extLst>
              <a:ext uri="{909E8E84-426E-40DD-AFC4-6F175D3DCCD1}">
                <a14:hiddenFill xmlns:a14="http://schemas.microsoft.com/office/drawing/2010/main">
                  <a:noFill/>
                </a14:hiddenFill>
              </a:ext>
            </a:extLst>
          </p:spPr>
        </p:cxnSp>
        <p:cxnSp>
          <p:nvCxnSpPr>
            <p:cNvPr id="5" name="直接连接符 4"/>
            <p:cNvCxnSpPr>
              <a:cxnSpLocks noChangeShapeType="1"/>
            </p:cNvCxnSpPr>
            <p:nvPr/>
          </p:nvCxnSpPr>
          <p:spPr bwMode="auto">
            <a:xfrm>
              <a:off x="0" y="0"/>
              <a:ext cx="0" cy="1346200"/>
            </a:xfrm>
            <a:prstGeom prst="line">
              <a:avLst/>
            </a:prstGeom>
            <a:noFill/>
            <a:ln w="25400" cap="rnd" cmpd="sng">
              <a:solidFill>
                <a:srgbClr val="45BBCE"/>
              </a:solidFill>
              <a:round/>
              <a:headEnd/>
              <a:tailEnd/>
            </a:ln>
            <a:extLst>
              <a:ext uri="{909E8E84-426E-40DD-AFC4-6F175D3DCCD1}">
                <a14:hiddenFill xmlns:a14="http://schemas.microsoft.com/office/drawing/2010/main">
                  <a:noFill/>
                </a14:hiddenFill>
              </a:ext>
            </a:extLst>
          </p:spPr>
        </p:cxnSp>
        <p:cxnSp>
          <p:nvCxnSpPr>
            <p:cNvPr id="6" name="直接连接符 10"/>
            <p:cNvCxnSpPr>
              <a:cxnSpLocks noChangeShapeType="1"/>
            </p:cNvCxnSpPr>
            <p:nvPr/>
          </p:nvCxnSpPr>
          <p:spPr bwMode="auto">
            <a:xfrm>
              <a:off x="12700" y="0"/>
              <a:ext cx="1308100" cy="1308100"/>
            </a:xfrm>
            <a:prstGeom prst="line">
              <a:avLst/>
            </a:prstGeom>
            <a:noFill/>
            <a:ln w="25400" cap="rnd" cmpd="sng">
              <a:solidFill>
                <a:srgbClr val="45BBCE"/>
              </a:solidFill>
              <a:round/>
              <a:headEnd/>
              <a:tailEnd/>
            </a:ln>
            <a:extLst>
              <a:ext uri="{909E8E84-426E-40DD-AFC4-6F175D3DCCD1}">
                <a14:hiddenFill xmlns:a14="http://schemas.microsoft.com/office/drawing/2010/main">
                  <a:noFill/>
                </a14:hiddenFill>
              </a:ext>
            </a:extLst>
          </p:spPr>
        </p:cxnSp>
      </p:grpSp>
      <p:cxnSp>
        <p:nvCxnSpPr>
          <p:cNvPr id="7" name="直接连接符 6"/>
          <p:cNvCxnSpPr/>
          <p:nvPr/>
        </p:nvCxnSpPr>
        <p:spPr>
          <a:xfrm>
            <a:off x="4634936" y="1196502"/>
            <a:ext cx="0" cy="3679504"/>
          </a:xfrm>
          <a:prstGeom prst="line">
            <a:avLst/>
          </a:prstGeom>
          <a:ln>
            <a:solidFill>
              <a:srgbClr val="45BBCE"/>
            </a:solidFill>
          </a:ln>
        </p:spPr>
        <p:style>
          <a:lnRef idx="1">
            <a:schemeClr val="accent1"/>
          </a:lnRef>
          <a:fillRef idx="0">
            <a:schemeClr val="accent1"/>
          </a:fillRef>
          <a:effectRef idx="0">
            <a:schemeClr val="accent1"/>
          </a:effectRef>
          <a:fontRef idx="minor">
            <a:schemeClr val="tx1"/>
          </a:fontRef>
        </p:style>
      </p:cxnSp>
      <p:grpSp>
        <p:nvGrpSpPr>
          <p:cNvPr id="8" name="Group 4"/>
          <p:cNvGrpSpPr/>
          <p:nvPr/>
        </p:nvGrpSpPr>
        <p:grpSpPr>
          <a:xfrm>
            <a:off x="5190875" y="2229020"/>
            <a:ext cx="2304256" cy="348878"/>
            <a:chOff x="1043608" y="2504015"/>
            <a:chExt cx="1531172" cy="261658"/>
          </a:xfrm>
        </p:grpSpPr>
        <p:sp>
          <p:nvSpPr>
            <p:cNvPr id="9" name="Rectangle 6"/>
            <p:cNvSpPr/>
            <p:nvPr/>
          </p:nvSpPr>
          <p:spPr>
            <a:xfrm>
              <a:off x="1057256" y="2512876"/>
              <a:ext cx="1517524" cy="245913"/>
            </a:xfrm>
            <a:prstGeom prst="rect">
              <a:avLst/>
            </a:prstGeom>
            <a:solidFill>
              <a:srgbClr val="45BBC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endParaRPr>
            </a:p>
          </p:txBody>
        </p:sp>
        <p:sp>
          <p:nvSpPr>
            <p:cNvPr id="10" name="Content Placeholder 2"/>
            <p:cNvSpPr txBox="1">
              <a:spLocks/>
            </p:cNvSpPr>
            <p:nvPr/>
          </p:nvSpPr>
          <p:spPr>
            <a:xfrm>
              <a:off x="1043608" y="2504015"/>
              <a:ext cx="963011" cy="261658"/>
            </a:xfrm>
            <a:prstGeom prst="rect">
              <a:avLst/>
            </a:prstGeom>
            <a:noFill/>
          </p:spPr>
          <p:txBody>
            <a:bodyPr vert="horz" wrap="square" lIns="121920" tIns="60960" rIns="121920" bIns="60960" rtlCol="0">
              <a:sp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zh-CN" altLang="en-US" sz="1467" i="0" u="none" strike="noStrike" kern="1200" cap="none" spc="0" normalizeH="0" baseline="0" noProof="0" dirty="0" smtClean="0">
                  <a:ln>
                    <a:noFill/>
                  </a:ln>
                  <a:solidFill>
                    <a:sysClr val="window" lastClr="FFFFFF"/>
                  </a:solidFill>
                  <a:effectLst/>
                  <a:uLnTx/>
                  <a:uFillTx/>
                  <a:latin typeface="微软雅黑" pitchFamily="34" charset="-122"/>
                  <a:ea typeface="微软雅黑" pitchFamily="34" charset="-122"/>
                </a:rPr>
                <a:t>完成率：</a:t>
              </a:r>
              <a:r>
                <a:rPr kumimoji="0" lang="en-US" altLang="zh-CN" sz="1467" i="0" u="none" strike="noStrike" kern="1200" cap="none" spc="0" normalizeH="0" baseline="0" noProof="0" dirty="0" smtClean="0">
                  <a:ln>
                    <a:noFill/>
                  </a:ln>
                  <a:solidFill>
                    <a:sysClr val="window" lastClr="FFFFFF"/>
                  </a:solidFill>
                  <a:effectLst/>
                  <a:uLnTx/>
                  <a:uFillTx/>
                  <a:latin typeface="微软雅黑" pitchFamily="34" charset="-122"/>
                  <a:ea typeface="微软雅黑" pitchFamily="34" charset="-122"/>
                </a:rPr>
                <a:t>98%</a:t>
              </a:r>
              <a:endParaRPr kumimoji="0" lang="en-US" sz="1467" i="0" u="none" strike="noStrike" kern="1200" cap="none" spc="0" normalizeH="0" baseline="0" noProof="0" dirty="0">
                <a:ln>
                  <a:noFill/>
                </a:ln>
                <a:solidFill>
                  <a:sysClr val="window" lastClr="FFFFFF"/>
                </a:solidFill>
                <a:effectLst/>
                <a:uLnTx/>
                <a:uFillTx/>
                <a:latin typeface="微软雅黑" pitchFamily="34" charset="-122"/>
                <a:ea typeface="微软雅黑" pitchFamily="34" charset="-122"/>
              </a:endParaRPr>
            </a:p>
          </p:txBody>
        </p:sp>
      </p:grpSp>
      <p:grpSp>
        <p:nvGrpSpPr>
          <p:cNvPr id="11" name="Group 8"/>
          <p:cNvGrpSpPr/>
          <p:nvPr/>
        </p:nvGrpSpPr>
        <p:grpSpPr>
          <a:xfrm>
            <a:off x="5212572" y="4226530"/>
            <a:ext cx="2041565" cy="348879"/>
            <a:chOff x="1043607" y="4162119"/>
            <a:chExt cx="1263374" cy="261659"/>
          </a:xfrm>
        </p:grpSpPr>
        <p:sp>
          <p:nvSpPr>
            <p:cNvPr id="12" name="Rectangle 10"/>
            <p:cNvSpPr/>
            <p:nvPr/>
          </p:nvSpPr>
          <p:spPr>
            <a:xfrm>
              <a:off x="1043608" y="4169968"/>
              <a:ext cx="1263373" cy="245913"/>
            </a:xfrm>
            <a:prstGeom prst="rect">
              <a:avLst/>
            </a:prstGeom>
            <a:solidFill>
              <a:srgbClr val="45BBC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endParaRPr>
            </a:p>
          </p:txBody>
        </p:sp>
        <p:sp>
          <p:nvSpPr>
            <p:cNvPr id="13" name="Content Placeholder 2"/>
            <p:cNvSpPr txBox="1">
              <a:spLocks/>
            </p:cNvSpPr>
            <p:nvPr/>
          </p:nvSpPr>
          <p:spPr>
            <a:xfrm>
              <a:off x="1043607" y="4162119"/>
              <a:ext cx="896824" cy="261659"/>
            </a:xfrm>
            <a:prstGeom prst="rect">
              <a:avLst/>
            </a:prstGeom>
            <a:noFill/>
          </p:spPr>
          <p:txBody>
            <a:bodyPr vert="horz" wrap="square" lIns="121920" tIns="60960" rIns="121920" bIns="60960" rtlCol="0">
              <a:sp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ctr">
                <a:spcBef>
                  <a:spcPts val="0"/>
                </a:spcBef>
                <a:buNone/>
                <a:defRPr/>
              </a:pPr>
              <a:r>
                <a:rPr lang="zh-CN" altLang="en-US" sz="1467" dirty="0">
                  <a:solidFill>
                    <a:sysClr val="window" lastClr="FFFFFF"/>
                  </a:solidFill>
                  <a:latin typeface="微软雅黑" pitchFamily="34" charset="-122"/>
                  <a:ea typeface="微软雅黑" pitchFamily="34" charset="-122"/>
                </a:rPr>
                <a:t>添加文本</a:t>
              </a:r>
              <a:r>
                <a:rPr lang="zh-CN" altLang="en-US" sz="1467" dirty="0" smtClean="0">
                  <a:solidFill>
                    <a:sysClr val="window" lastClr="FFFFFF"/>
                  </a:solidFill>
                  <a:latin typeface="微软雅黑" pitchFamily="34" charset="-122"/>
                  <a:ea typeface="微软雅黑" pitchFamily="34" charset="-122"/>
                </a:rPr>
                <a:t>内容</a:t>
              </a:r>
              <a:endParaRPr lang="en-US" altLang="zh-CN" sz="1467" dirty="0">
                <a:solidFill>
                  <a:sysClr val="window" lastClr="FFFFFF"/>
                </a:solidFill>
                <a:latin typeface="微软雅黑" pitchFamily="34" charset="-122"/>
                <a:ea typeface="微软雅黑" pitchFamily="34" charset="-122"/>
              </a:endParaRPr>
            </a:p>
          </p:txBody>
        </p:sp>
      </p:grpSp>
      <p:grpSp>
        <p:nvGrpSpPr>
          <p:cNvPr id="14" name="Group 12"/>
          <p:cNvGrpSpPr/>
          <p:nvPr/>
        </p:nvGrpSpPr>
        <p:grpSpPr>
          <a:xfrm>
            <a:off x="5183999" y="3728947"/>
            <a:ext cx="3033407" cy="348878"/>
            <a:chOff x="1043609" y="3815105"/>
            <a:chExt cx="2275055" cy="261659"/>
          </a:xfrm>
        </p:grpSpPr>
        <p:sp>
          <p:nvSpPr>
            <p:cNvPr id="15" name="Rectangle 14"/>
            <p:cNvSpPr/>
            <p:nvPr/>
          </p:nvSpPr>
          <p:spPr>
            <a:xfrm>
              <a:off x="1064170" y="3823964"/>
              <a:ext cx="2254494" cy="245913"/>
            </a:xfrm>
            <a:prstGeom prst="rect">
              <a:avLst/>
            </a:prstGeom>
            <a:solidFill>
              <a:srgbClr val="45BBC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endParaRPr>
            </a:p>
          </p:txBody>
        </p:sp>
        <p:sp>
          <p:nvSpPr>
            <p:cNvPr id="16" name="Content Placeholder 2"/>
            <p:cNvSpPr txBox="1">
              <a:spLocks/>
            </p:cNvSpPr>
            <p:nvPr/>
          </p:nvSpPr>
          <p:spPr>
            <a:xfrm>
              <a:off x="1043609" y="3815105"/>
              <a:ext cx="1086924" cy="261659"/>
            </a:xfrm>
            <a:prstGeom prst="rect">
              <a:avLst/>
            </a:prstGeom>
            <a:noFill/>
          </p:spPr>
          <p:txBody>
            <a:bodyPr vert="horz" wrap="square" lIns="121920" tIns="60960" rIns="121920" bIns="60960" rtlCol="0">
              <a:sp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ctr">
                <a:spcBef>
                  <a:spcPts val="0"/>
                </a:spcBef>
                <a:buNone/>
                <a:defRPr/>
              </a:pPr>
              <a:r>
                <a:rPr lang="zh-CN" altLang="en-US" sz="1467" dirty="0" smtClean="0">
                  <a:solidFill>
                    <a:sysClr val="window" lastClr="FFFFFF"/>
                  </a:solidFill>
                  <a:latin typeface="微软雅黑" pitchFamily="34" charset="-122"/>
                  <a:ea typeface="微软雅黑" pitchFamily="34" charset="-122"/>
                </a:rPr>
                <a:t>添加文本内容</a:t>
              </a:r>
              <a:endParaRPr lang="en-US" altLang="zh-CN" sz="1467" dirty="0">
                <a:solidFill>
                  <a:sysClr val="window" lastClr="FFFFFF"/>
                </a:solidFill>
                <a:latin typeface="微软雅黑" pitchFamily="34" charset="-122"/>
                <a:ea typeface="微软雅黑" pitchFamily="34" charset="-122"/>
              </a:endParaRPr>
            </a:p>
          </p:txBody>
        </p:sp>
      </p:grpSp>
      <p:grpSp>
        <p:nvGrpSpPr>
          <p:cNvPr id="17" name="Group 16"/>
          <p:cNvGrpSpPr/>
          <p:nvPr/>
        </p:nvGrpSpPr>
        <p:grpSpPr>
          <a:xfrm>
            <a:off x="5212573" y="2716965"/>
            <a:ext cx="1944216" cy="348878"/>
            <a:chOff x="1043608" y="2936065"/>
            <a:chExt cx="1798971" cy="261659"/>
          </a:xfrm>
        </p:grpSpPr>
        <p:sp>
          <p:nvSpPr>
            <p:cNvPr id="18" name="Rectangle 18"/>
            <p:cNvSpPr/>
            <p:nvPr/>
          </p:nvSpPr>
          <p:spPr>
            <a:xfrm>
              <a:off x="1057256" y="2944924"/>
              <a:ext cx="1785323" cy="245913"/>
            </a:xfrm>
            <a:prstGeom prst="rect">
              <a:avLst/>
            </a:prstGeom>
            <a:solidFill>
              <a:srgbClr val="45BBC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endParaRPr>
            </a:p>
          </p:txBody>
        </p:sp>
        <p:sp>
          <p:nvSpPr>
            <p:cNvPr id="19" name="Content Placeholder 2"/>
            <p:cNvSpPr txBox="1">
              <a:spLocks/>
            </p:cNvSpPr>
            <p:nvPr/>
          </p:nvSpPr>
          <p:spPr>
            <a:xfrm>
              <a:off x="1043608" y="2936065"/>
              <a:ext cx="1411815" cy="261659"/>
            </a:xfrm>
            <a:prstGeom prst="rect">
              <a:avLst/>
            </a:prstGeom>
            <a:noFill/>
          </p:spPr>
          <p:txBody>
            <a:bodyPr vert="horz" wrap="square" lIns="121920" tIns="60960" rIns="121920" bIns="60960" rtlCol="0">
              <a:sp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ctr">
                <a:buNone/>
                <a:defRPr/>
              </a:pPr>
              <a:r>
                <a:rPr lang="zh-CN" altLang="en-US" sz="1467" dirty="0" smtClean="0">
                  <a:solidFill>
                    <a:sysClr val="window" lastClr="FFFFFF"/>
                  </a:solidFill>
                  <a:latin typeface="微软雅黑" pitchFamily="34" charset="-122"/>
                  <a:ea typeface="微软雅黑" pitchFamily="34" charset="-122"/>
                </a:rPr>
                <a:t>销售额：</a:t>
              </a:r>
              <a:r>
                <a:rPr lang="en-US" altLang="zh-CN" sz="1467" dirty="0" smtClean="0">
                  <a:solidFill>
                    <a:sysClr val="window" lastClr="FFFFFF"/>
                  </a:solidFill>
                  <a:latin typeface="微软雅黑" pitchFamily="34" charset="-122"/>
                  <a:ea typeface="微软雅黑" pitchFamily="34" charset="-122"/>
                </a:rPr>
                <a:t>600</a:t>
              </a:r>
              <a:r>
                <a:rPr lang="zh-CN" altLang="en-US" sz="1467" dirty="0" smtClean="0">
                  <a:solidFill>
                    <a:sysClr val="window" lastClr="FFFFFF"/>
                  </a:solidFill>
                  <a:latin typeface="微软雅黑" pitchFamily="34" charset="-122"/>
                  <a:ea typeface="微软雅黑" pitchFamily="34" charset="-122"/>
                </a:rPr>
                <a:t>万</a:t>
              </a:r>
              <a:endParaRPr lang="en-US" altLang="zh-CN" sz="1467" dirty="0">
                <a:solidFill>
                  <a:sysClr val="window" lastClr="FFFFFF"/>
                </a:solidFill>
                <a:latin typeface="微软雅黑" pitchFamily="34" charset="-122"/>
                <a:ea typeface="微软雅黑" pitchFamily="34" charset="-122"/>
              </a:endParaRPr>
            </a:p>
          </p:txBody>
        </p:sp>
      </p:grpSp>
      <p:grpSp>
        <p:nvGrpSpPr>
          <p:cNvPr id="20" name="Group 20"/>
          <p:cNvGrpSpPr/>
          <p:nvPr/>
        </p:nvGrpSpPr>
        <p:grpSpPr>
          <a:xfrm>
            <a:off x="5180036" y="3232730"/>
            <a:ext cx="2448272" cy="348878"/>
            <a:chOff x="1043608" y="3383057"/>
            <a:chExt cx="772410" cy="261659"/>
          </a:xfrm>
        </p:grpSpPr>
        <p:sp>
          <p:nvSpPr>
            <p:cNvPr id="21" name="Rectangle 22"/>
            <p:cNvSpPr/>
            <p:nvPr/>
          </p:nvSpPr>
          <p:spPr>
            <a:xfrm>
              <a:off x="1057256" y="3391916"/>
              <a:ext cx="758762" cy="245913"/>
            </a:xfrm>
            <a:prstGeom prst="rect">
              <a:avLst/>
            </a:prstGeom>
            <a:solidFill>
              <a:srgbClr val="45BBC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endParaRPr>
            </a:p>
          </p:txBody>
        </p:sp>
        <p:sp>
          <p:nvSpPr>
            <p:cNvPr id="22" name="Content Placeholder 2"/>
            <p:cNvSpPr txBox="1">
              <a:spLocks/>
            </p:cNvSpPr>
            <p:nvPr/>
          </p:nvSpPr>
          <p:spPr>
            <a:xfrm>
              <a:off x="1043608" y="3383057"/>
              <a:ext cx="436193" cy="261659"/>
            </a:xfrm>
            <a:prstGeom prst="rect">
              <a:avLst/>
            </a:prstGeom>
            <a:noFill/>
          </p:spPr>
          <p:txBody>
            <a:bodyPr vert="horz" wrap="square" lIns="121920" tIns="60960" rIns="121920" bIns="60960" rtlCol="0">
              <a:sp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ctr">
                <a:spcBef>
                  <a:spcPts val="0"/>
                </a:spcBef>
                <a:buNone/>
                <a:defRPr/>
              </a:pPr>
              <a:r>
                <a:rPr lang="zh-CN" altLang="en-US" sz="1467" dirty="0" smtClean="0">
                  <a:solidFill>
                    <a:sysClr val="window" lastClr="FFFFFF"/>
                  </a:solidFill>
                  <a:latin typeface="微软雅黑" pitchFamily="34" charset="-122"/>
                  <a:ea typeface="微软雅黑" pitchFamily="34" charset="-122"/>
                </a:rPr>
                <a:t>回款：</a:t>
              </a:r>
              <a:r>
                <a:rPr lang="en-US" altLang="zh-CN" sz="1467" dirty="0" smtClean="0">
                  <a:solidFill>
                    <a:sysClr val="window" lastClr="FFFFFF"/>
                  </a:solidFill>
                  <a:latin typeface="微软雅黑" pitchFamily="34" charset="-122"/>
                  <a:ea typeface="微软雅黑" pitchFamily="34" charset="-122"/>
                </a:rPr>
                <a:t>500</a:t>
              </a:r>
              <a:r>
                <a:rPr lang="zh-CN" altLang="en-US" sz="1467" dirty="0" smtClean="0">
                  <a:solidFill>
                    <a:sysClr val="window" lastClr="FFFFFF"/>
                  </a:solidFill>
                  <a:latin typeface="微软雅黑" pitchFamily="34" charset="-122"/>
                  <a:ea typeface="微软雅黑" pitchFamily="34" charset="-122"/>
                </a:rPr>
                <a:t>万</a:t>
              </a:r>
              <a:endParaRPr lang="en-US" altLang="zh-CN" sz="1467" dirty="0">
                <a:solidFill>
                  <a:sysClr val="window" lastClr="FFFFFF"/>
                </a:solidFill>
                <a:latin typeface="微软雅黑" pitchFamily="34" charset="-122"/>
                <a:ea typeface="微软雅黑" pitchFamily="34" charset="-122"/>
              </a:endParaRPr>
            </a:p>
          </p:txBody>
        </p:sp>
      </p:grpSp>
      <p:grpSp>
        <p:nvGrpSpPr>
          <p:cNvPr id="23" name="Group 4"/>
          <p:cNvGrpSpPr/>
          <p:nvPr/>
        </p:nvGrpSpPr>
        <p:grpSpPr>
          <a:xfrm>
            <a:off x="1971079" y="2240833"/>
            <a:ext cx="2268031" cy="348878"/>
            <a:chOff x="1057256" y="2504017"/>
            <a:chExt cx="1593902" cy="261658"/>
          </a:xfrm>
        </p:grpSpPr>
        <p:sp>
          <p:nvSpPr>
            <p:cNvPr id="24" name="Rectangle 6"/>
            <p:cNvSpPr/>
            <p:nvPr/>
          </p:nvSpPr>
          <p:spPr>
            <a:xfrm>
              <a:off x="1057256" y="2512876"/>
              <a:ext cx="1517524" cy="245913"/>
            </a:xfrm>
            <a:prstGeom prst="rect">
              <a:avLst/>
            </a:prstGeom>
            <a:solidFill>
              <a:srgbClr val="45BBC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endParaRPr>
            </a:p>
          </p:txBody>
        </p:sp>
        <p:sp>
          <p:nvSpPr>
            <p:cNvPr id="25" name="Content Placeholder 2"/>
            <p:cNvSpPr txBox="1">
              <a:spLocks/>
            </p:cNvSpPr>
            <p:nvPr/>
          </p:nvSpPr>
          <p:spPr>
            <a:xfrm>
              <a:off x="1417240" y="2504017"/>
              <a:ext cx="1233918" cy="261658"/>
            </a:xfrm>
            <a:prstGeom prst="rect">
              <a:avLst/>
            </a:prstGeom>
            <a:noFill/>
          </p:spPr>
          <p:txBody>
            <a:bodyPr vert="horz" wrap="square" lIns="121920" tIns="60960" rIns="121920" bIns="60960" rtlCol="0">
              <a:sp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ctr">
                <a:buNone/>
                <a:defRPr/>
              </a:pPr>
              <a:r>
                <a:rPr lang="zh-CN" altLang="en-US" sz="1467" dirty="0">
                  <a:solidFill>
                    <a:sysClr val="window" lastClr="FFFFFF"/>
                  </a:solidFill>
                  <a:latin typeface="微软雅黑" pitchFamily="34" charset="-122"/>
                  <a:ea typeface="微软雅黑" pitchFamily="34" charset="-122"/>
                </a:rPr>
                <a:t>完成率：</a:t>
              </a:r>
              <a:r>
                <a:rPr lang="en-US" altLang="zh-CN" sz="1467" dirty="0">
                  <a:solidFill>
                    <a:sysClr val="window" lastClr="FFFFFF"/>
                  </a:solidFill>
                  <a:latin typeface="微软雅黑" pitchFamily="34" charset="-122"/>
                  <a:ea typeface="微软雅黑" pitchFamily="34" charset="-122"/>
                </a:rPr>
                <a:t>98</a:t>
              </a:r>
              <a:r>
                <a:rPr lang="en-US" altLang="zh-CN" sz="1467" dirty="0" smtClean="0">
                  <a:solidFill>
                    <a:sysClr val="window" lastClr="FFFFFF"/>
                  </a:solidFill>
                  <a:latin typeface="微软雅黑" pitchFamily="34" charset="-122"/>
                  <a:ea typeface="微软雅黑" pitchFamily="34" charset="-122"/>
                </a:rPr>
                <a:t>%</a:t>
              </a:r>
              <a:endParaRPr lang="en-US" altLang="zh-CN" sz="1467" dirty="0">
                <a:solidFill>
                  <a:sysClr val="window" lastClr="FFFFFF"/>
                </a:solidFill>
                <a:latin typeface="微软雅黑" pitchFamily="34" charset="-122"/>
                <a:ea typeface="微软雅黑" pitchFamily="34" charset="-122"/>
              </a:endParaRPr>
            </a:p>
          </p:txBody>
        </p:sp>
      </p:grpSp>
      <p:grpSp>
        <p:nvGrpSpPr>
          <p:cNvPr id="26" name="Group 8"/>
          <p:cNvGrpSpPr/>
          <p:nvPr/>
        </p:nvGrpSpPr>
        <p:grpSpPr>
          <a:xfrm>
            <a:off x="1994406" y="4238347"/>
            <a:ext cx="2136023" cy="348878"/>
            <a:chOff x="1057256" y="4162119"/>
            <a:chExt cx="1249725" cy="261658"/>
          </a:xfrm>
        </p:grpSpPr>
        <p:sp>
          <p:nvSpPr>
            <p:cNvPr id="27" name="Rectangle 10"/>
            <p:cNvSpPr/>
            <p:nvPr/>
          </p:nvSpPr>
          <p:spPr>
            <a:xfrm>
              <a:off x="1057256" y="4169968"/>
              <a:ext cx="1249725" cy="245913"/>
            </a:xfrm>
            <a:prstGeom prst="rect">
              <a:avLst/>
            </a:prstGeom>
            <a:solidFill>
              <a:srgbClr val="45BBC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endParaRPr>
            </a:p>
          </p:txBody>
        </p:sp>
        <p:sp>
          <p:nvSpPr>
            <p:cNvPr id="28" name="Content Placeholder 2"/>
            <p:cNvSpPr txBox="1">
              <a:spLocks/>
            </p:cNvSpPr>
            <p:nvPr/>
          </p:nvSpPr>
          <p:spPr>
            <a:xfrm>
              <a:off x="1441893" y="4162119"/>
              <a:ext cx="865086" cy="261658"/>
            </a:xfrm>
            <a:prstGeom prst="rect">
              <a:avLst/>
            </a:prstGeom>
            <a:noFill/>
          </p:spPr>
          <p:txBody>
            <a:bodyPr vert="horz" wrap="square" lIns="121920" tIns="60960" rIns="121920" bIns="60960" rtlCol="0">
              <a:sp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ctr">
                <a:spcBef>
                  <a:spcPts val="0"/>
                </a:spcBef>
                <a:buNone/>
                <a:defRPr/>
              </a:pPr>
              <a:r>
                <a:rPr lang="zh-CN" altLang="en-US" sz="1467" dirty="0">
                  <a:solidFill>
                    <a:sysClr val="window" lastClr="FFFFFF"/>
                  </a:solidFill>
                  <a:latin typeface="微软雅黑" pitchFamily="34" charset="-122"/>
                  <a:ea typeface="微软雅黑" pitchFamily="34" charset="-122"/>
                </a:rPr>
                <a:t>添加文本</a:t>
              </a:r>
              <a:r>
                <a:rPr lang="zh-CN" altLang="en-US" sz="1467" dirty="0" smtClean="0">
                  <a:solidFill>
                    <a:sysClr val="window" lastClr="FFFFFF"/>
                  </a:solidFill>
                  <a:latin typeface="微软雅黑" pitchFamily="34" charset="-122"/>
                  <a:ea typeface="微软雅黑" pitchFamily="34" charset="-122"/>
                </a:rPr>
                <a:t>内容</a:t>
              </a:r>
              <a:endParaRPr lang="en-US" altLang="zh-CN" sz="1467" dirty="0">
                <a:solidFill>
                  <a:sysClr val="window" lastClr="FFFFFF"/>
                </a:solidFill>
                <a:latin typeface="微软雅黑" pitchFamily="34" charset="-122"/>
                <a:ea typeface="微软雅黑" pitchFamily="34" charset="-122"/>
              </a:endParaRPr>
            </a:p>
          </p:txBody>
        </p:sp>
      </p:grpSp>
      <p:grpSp>
        <p:nvGrpSpPr>
          <p:cNvPr id="29" name="Group 12"/>
          <p:cNvGrpSpPr/>
          <p:nvPr/>
        </p:nvGrpSpPr>
        <p:grpSpPr>
          <a:xfrm>
            <a:off x="2144799" y="3752451"/>
            <a:ext cx="2047644" cy="348878"/>
            <a:chOff x="1057256" y="3823873"/>
            <a:chExt cx="2332037" cy="261659"/>
          </a:xfrm>
        </p:grpSpPr>
        <p:sp>
          <p:nvSpPr>
            <p:cNvPr id="30" name="Rectangle 14"/>
            <p:cNvSpPr/>
            <p:nvPr/>
          </p:nvSpPr>
          <p:spPr>
            <a:xfrm>
              <a:off x="1057256" y="3823964"/>
              <a:ext cx="2261408" cy="245913"/>
            </a:xfrm>
            <a:prstGeom prst="rect">
              <a:avLst/>
            </a:prstGeom>
            <a:solidFill>
              <a:srgbClr val="45BBC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endParaRPr>
            </a:p>
          </p:txBody>
        </p:sp>
        <p:sp>
          <p:nvSpPr>
            <p:cNvPr id="31" name="Content Placeholder 2"/>
            <p:cNvSpPr txBox="1">
              <a:spLocks/>
            </p:cNvSpPr>
            <p:nvPr/>
          </p:nvSpPr>
          <p:spPr>
            <a:xfrm>
              <a:off x="1610981" y="3823873"/>
              <a:ext cx="1778312" cy="261659"/>
            </a:xfrm>
            <a:prstGeom prst="rect">
              <a:avLst/>
            </a:prstGeom>
            <a:noFill/>
          </p:spPr>
          <p:txBody>
            <a:bodyPr vert="horz" wrap="square" lIns="121920" tIns="60960" rIns="121920" bIns="60960" rtlCol="0">
              <a:sp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ctr">
                <a:spcBef>
                  <a:spcPts val="0"/>
                </a:spcBef>
                <a:buNone/>
                <a:defRPr/>
              </a:pPr>
              <a:r>
                <a:rPr lang="zh-CN" altLang="en-US" sz="1467" dirty="0">
                  <a:solidFill>
                    <a:sysClr val="window" lastClr="FFFFFF"/>
                  </a:solidFill>
                  <a:latin typeface="微软雅黑" pitchFamily="34" charset="-122"/>
                  <a:ea typeface="微软雅黑" pitchFamily="34" charset="-122"/>
                </a:rPr>
                <a:t>添加文本内容</a:t>
              </a:r>
              <a:endParaRPr lang="en-US" altLang="zh-CN" sz="1467" dirty="0">
                <a:solidFill>
                  <a:sysClr val="window" lastClr="FFFFFF"/>
                </a:solidFill>
                <a:latin typeface="微软雅黑" pitchFamily="34" charset="-122"/>
                <a:ea typeface="微软雅黑" pitchFamily="34" charset="-122"/>
              </a:endParaRPr>
            </a:p>
          </p:txBody>
        </p:sp>
      </p:grpSp>
      <p:sp>
        <p:nvSpPr>
          <p:cNvPr id="34" name="Content Placeholder 2"/>
          <p:cNvSpPr txBox="1">
            <a:spLocks/>
          </p:cNvSpPr>
          <p:nvPr/>
        </p:nvSpPr>
        <p:spPr>
          <a:xfrm>
            <a:off x="2281474" y="2728778"/>
            <a:ext cx="1858478" cy="348878"/>
          </a:xfrm>
          <a:prstGeom prst="rect">
            <a:avLst/>
          </a:prstGeom>
          <a:solidFill>
            <a:srgbClr val="45BBCE"/>
          </a:solidFill>
        </p:spPr>
        <p:txBody>
          <a:bodyPr vert="horz" wrap="square" lIns="121920" tIns="60960" rIns="121920" bIns="60960" rtlCol="0">
            <a:sp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ctr">
              <a:spcBef>
                <a:spcPts val="0"/>
              </a:spcBef>
              <a:buNone/>
              <a:defRPr/>
            </a:pPr>
            <a:r>
              <a:rPr lang="zh-CN" altLang="en-US" sz="1467" dirty="0">
                <a:solidFill>
                  <a:sysClr val="window" lastClr="FFFFFF"/>
                </a:solidFill>
                <a:latin typeface="微软雅黑" pitchFamily="34" charset="-122"/>
                <a:ea typeface="微软雅黑" pitchFamily="34" charset="-122"/>
              </a:rPr>
              <a:t>销售额：</a:t>
            </a:r>
            <a:r>
              <a:rPr lang="en-US" altLang="zh-CN" sz="1467" dirty="0">
                <a:solidFill>
                  <a:sysClr val="window" lastClr="FFFFFF"/>
                </a:solidFill>
                <a:latin typeface="微软雅黑" pitchFamily="34" charset="-122"/>
                <a:ea typeface="微软雅黑" pitchFamily="34" charset="-122"/>
              </a:rPr>
              <a:t>600</a:t>
            </a:r>
            <a:r>
              <a:rPr lang="zh-CN" altLang="en-US" sz="1467" dirty="0">
                <a:solidFill>
                  <a:sysClr val="window" lastClr="FFFFFF"/>
                </a:solidFill>
                <a:latin typeface="微软雅黑" pitchFamily="34" charset="-122"/>
                <a:ea typeface="微软雅黑" pitchFamily="34" charset="-122"/>
              </a:rPr>
              <a:t>万</a:t>
            </a:r>
            <a:endParaRPr lang="en-US" altLang="zh-CN" sz="1467" dirty="0">
              <a:solidFill>
                <a:sysClr val="window" lastClr="FFFFFF"/>
              </a:solidFill>
              <a:latin typeface="微软雅黑" pitchFamily="34" charset="-122"/>
              <a:ea typeface="微软雅黑" pitchFamily="34" charset="-122"/>
            </a:endParaRPr>
          </a:p>
        </p:txBody>
      </p:sp>
      <p:grpSp>
        <p:nvGrpSpPr>
          <p:cNvPr id="35" name="Group 20"/>
          <p:cNvGrpSpPr/>
          <p:nvPr/>
        </p:nvGrpSpPr>
        <p:grpSpPr>
          <a:xfrm>
            <a:off x="1150619" y="3244542"/>
            <a:ext cx="3132896" cy="348878"/>
            <a:chOff x="1057256" y="3383057"/>
            <a:chExt cx="797743" cy="261659"/>
          </a:xfrm>
        </p:grpSpPr>
        <p:sp>
          <p:nvSpPr>
            <p:cNvPr id="36" name="Rectangle 22"/>
            <p:cNvSpPr/>
            <p:nvPr/>
          </p:nvSpPr>
          <p:spPr>
            <a:xfrm>
              <a:off x="1057256" y="3391916"/>
              <a:ext cx="758762" cy="245913"/>
            </a:xfrm>
            <a:prstGeom prst="rect">
              <a:avLst/>
            </a:prstGeom>
            <a:solidFill>
              <a:srgbClr val="45BBC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endParaRPr>
            </a:p>
          </p:txBody>
        </p:sp>
        <p:sp>
          <p:nvSpPr>
            <p:cNvPr id="37" name="Content Placeholder 2"/>
            <p:cNvSpPr txBox="1">
              <a:spLocks/>
            </p:cNvSpPr>
            <p:nvPr/>
          </p:nvSpPr>
          <p:spPr>
            <a:xfrm>
              <a:off x="1423604" y="3383057"/>
              <a:ext cx="431395" cy="261659"/>
            </a:xfrm>
            <a:prstGeom prst="rect">
              <a:avLst/>
            </a:prstGeom>
            <a:noFill/>
          </p:spPr>
          <p:txBody>
            <a:bodyPr vert="horz" lIns="121920" tIns="60960" rIns="121920" bIns="60960" rtlCol="0">
              <a:sp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ctr">
                <a:spcBef>
                  <a:spcPts val="0"/>
                </a:spcBef>
                <a:buNone/>
                <a:defRPr/>
              </a:pPr>
              <a:r>
                <a:rPr lang="zh-CN" altLang="en-US" sz="1467" dirty="0">
                  <a:solidFill>
                    <a:sysClr val="window" lastClr="FFFFFF"/>
                  </a:solidFill>
                  <a:latin typeface="微软雅黑" pitchFamily="34" charset="-122"/>
                  <a:ea typeface="微软雅黑" pitchFamily="34" charset="-122"/>
                </a:rPr>
                <a:t>回款：</a:t>
              </a:r>
              <a:r>
                <a:rPr lang="en-US" altLang="zh-CN" sz="1467" dirty="0">
                  <a:solidFill>
                    <a:sysClr val="window" lastClr="FFFFFF"/>
                  </a:solidFill>
                  <a:latin typeface="微软雅黑" pitchFamily="34" charset="-122"/>
                  <a:ea typeface="微软雅黑" pitchFamily="34" charset="-122"/>
                </a:rPr>
                <a:t>500</a:t>
              </a:r>
              <a:r>
                <a:rPr lang="zh-CN" altLang="en-US" sz="1467" dirty="0" smtClean="0">
                  <a:solidFill>
                    <a:sysClr val="window" lastClr="FFFFFF"/>
                  </a:solidFill>
                  <a:latin typeface="微软雅黑" pitchFamily="34" charset="-122"/>
                  <a:ea typeface="微软雅黑" pitchFamily="34" charset="-122"/>
                </a:rPr>
                <a:t>万</a:t>
              </a:r>
              <a:endParaRPr lang="en-US" altLang="zh-CN" sz="1467" dirty="0">
                <a:solidFill>
                  <a:sysClr val="window" lastClr="FFFFFF"/>
                </a:solidFill>
                <a:latin typeface="微软雅黑" pitchFamily="34" charset="-122"/>
                <a:ea typeface="微软雅黑" pitchFamily="34" charset="-122"/>
              </a:endParaRPr>
            </a:p>
          </p:txBody>
        </p:sp>
      </p:grpSp>
      <p:grpSp>
        <p:nvGrpSpPr>
          <p:cNvPr id="38" name="Group 97"/>
          <p:cNvGrpSpPr/>
          <p:nvPr/>
        </p:nvGrpSpPr>
        <p:grpSpPr>
          <a:xfrm>
            <a:off x="5149637" y="1196502"/>
            <a:ext cx="3094771" cy="799184"/>
            <a:chOff x="6444284" y="2049087"/>
            <a:chExt cx="2489038" cy="1078390"/>
          </a:xfrm>
        </p:grpSpPr>
        <p:sp>
          <p:nvSpPr>
            <p:cNvPr id="39" name="TextBox 38"/>
            <p:cNvSpPr txBox="1"/>
            <p:nvPr/>
          </p:nvSpPr>
          <p:spPr>
            <a:xfrm>
              <a:off x="6450679" y="2504523"/>
              <a:ext cx="2482643" cy="622954"/>
            </a:xfrm>
            <a:prstGeom prst="rect">
              <a:avLst/>
            </a:prstGeom>
            <a:noFill/>
          </p:spPr>
          <p:txBody>
            <a:bodyPr wrap="square" rtlCol="0">
              <a:spAutoFit/>
            </a:bodyPr>
            <a:lstStyle/>
            <a:p>
              <a:pPr lvl="0" algn="just">
                <a:spcBef>
                  <a:spcPct val="0"/>
                </a:spcBef>
                <a:defRPr/>
              </a:pPr>
              <a:r>
                <a:rPr lang="zh-CN" altLang="en-US" sz="800" dirty="0">
                  <a:solidFill>
                    <a:schemeClr val="tx1">
                      <a:lumMod val="65000"/>
                      <a:lumOff val="35000"/>
                    </a:schemeClr>
                  </a:solidFill>
                  <a:latin typeface="微软雅黑" pitchFamily="34" charset="-122"/>
                  <a:ea typeface="微软雅黑" pitchFamily="34" charset="-122"/>
                </a:rPr>
                <a:t>单击此处添加不足之处的问题阐述，添加简短问题说明文字，问题的具体说明文字添加此处。单击此处添加问题阐述，添加简短问题说明文字，问题的具体说明文字添加此处</a:t>
              </a:r>
              <a:r>
                <a:rPr lang="zh-CN" altLang="en-US" sz="800" dirty="0" smtClean="0">
                  <a:solidFill>
                    <a:schemeClr val="tx1">
                      <a:lumMod val="65000"/>
                      <a:lumOff val="35000"/>
                    </a:schemeClr>
                  </a:solidFill>
                  <a:latin typeface="微软雅黑" pitchFamily="34" charset="-122"/>
                  <a:ea typeface="微软雅黑" pitchFamily="34" charset="-122"/>
                </a:rPr>
                <a:t>。</a:t>
              </a:r>
              <a:endParaRPr lang="en-US" altLang="zh-CN" sz="800" dirty="0">
                <a:solidFill>
                  <a:schemeClr val="tx1">
                    <a:lumMod val="65000"/>
                    <a:lumOff val="35000"/>
                  </a:schemeClr>
                </a:solidFill>
                <a:latin typeface="微软雅黑" pitchFamily="34" charset="-122"/>
                <a:ea typeface="微软雅黑" pitchFamily="34" charset="-122"/>
              </a:endParaRPr>
            </a:p>
          </p:txBody>
        </p:sp>
        <p:sp>
          <p:nvSpPr>
            <p:cNvPr id="40" name="Rectangle 99"/>
            <p:cNvSpPr/>
            <p:nvPr/>
          </p:nvSpPr>
          <p:spPr>
            <a:xfrm>
              <a:off x="6444284" y="2049087"/>
              <a:ext cx="2041141" cy="4568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smtClean="0">
                  <a:ln>
                    <a:noFill/>
                  </a:ln>
                  <a:solidFill>
                    <a:srgbClr val="45BBCE"/>
                  </a:solidFill>
                  <a:effectLst/>
                  <a:uLnTx/>
                  <a:uFillTx/>
                  <a:latin typeface="微软雅黑" pitchFamily="34" charset="-122"/>
                  <a:ea typeface="微软雅黑" pitchFamily="34" charset="-122"/>
                </a:rPr>
                <a:t>2017</a:t>
              </a:r>
              <a:r>
                <a:rPr kumimoji="0" lang="zh-CN" altLang="en-US" sz="1600" b="1" i="0" u="none" strike="noStrike" kern="0" cap="none" spc="0" normalizeH="0" baseline="0" noProof="0" dirty="0" smtClean="0">
                  <a:ln>
                    <a:noFill/>
                  </a:ln>
                  <a:solidFill>
                    <a:srgbClr val="45BBCE"/>
                  </a:solidFill>
                  <a:effectLst/>
                  <a:uLnTx/>
                  <a:uFillTx/>
                  <a:latin typeface="微软雅黑" pitchFamily="34" charset="-122"/>
                  <a:ea typeface="微软雅黑" pitchFamily="34" charset="-122"/>
                </a:rPr>
                <a:t>年完成任务完成情况</a:t>
              </a:r>
              <a:endParaRPr kumimoji="0" lang="en-US" sz="1600" b="1" i="0" u="none" strike="noStrike" kern="0" cap="none" spc="0" normalizeH="0" baseline="0" noProof="0" dirty="0">
                <a:ln>
                  <a:noFill/>
                </a:ln>
                <a:solidFill>
                  <a:srgbClr val="45BBCE"/>
                </a:solidFill>
                <a:effectLst/>
                <a:uLnTx/>
                <a:uFillTx/>
                <a:latin typeface="微软雅黑" pitchFamily="34" charset="-122"/>
                <a:ea typeface="微软雅黑" pitchFamily="34" charset="-122"/>
              </a:endParaRPr>
            </a:p>
          </p:txBody>
        </p:sp>
      </p:grpSp>
      <p:grpSp>
        <p:nvGrpSpPr>
          <p:cNvPr id="41" name="Group 97"/>
          <p:cNvGrpSpPr/>
          <p:nvPr/>
        </p:nvGrpSpPr>
        <p:grpSpPr>
          <a:xfrm>
            <a:off x="1115616" y="1196502"/>
            <a:ext cx="3167900" cy="799184"/>
            <a:chOff x="6450679" y="2049087"/>
            <a:chExt cx="2547854" cy="1078390"/>
          </a:xfrm>
        </p:grpSpPr>
        <p:sp>
          <p:nvSpPr>
            <p:cNvPr id="42" name="TextBox 41"/>
            <p:cNvSpPr txBox="1"/>
            <p:nvPr/>
          </p:nvSpPr>
          <p:spPr>
            <a:xfrm>
              <a:off x="6450679" y="2504523"/>
              <a:ext cx="2482643" cy="622954"/>
            </a:xfrm>
            <a:prstGeom prst="rect">
              <a:avLst/>
            </a:prstGeom>
            <a:noFill/>
          </p:spPr>
          <p:txBody>
            <a:bodyPr wrap="square" rtlCol="0">
              <a:spAutoFit/>
            </a:bodyPr>
            <a:lstStyle/>
            <a:p>
              <a:pPr lvl="0" algn="just">
                <a:spcBef>
                  <a:spcPct val="0"/>
                </a:spcBef>
                <a:defRPr/>
              </a:pPr>
              <a:r>
                <a:rPr lang="zh-CN" altLang="en-US" sz="800" dirty="0">
                  <a:solidFill>
                    <a:schemeClr val="tx1">
                      <a:lumMod val="65000"/>
                      <a:lumOff val="35000"/>
                    </a:schemeClr>
                  </a:solidFill>
                  <a:latin typeface="微软雅黑" pitchFamily="34" charset="-122"/>
                  <a:ea typeface="微软雅黑" pitchFamily="34" charset="-122"/>
                </a:rPr>
                <a:t>单击此处添加不足之处的问题阐述，添加简短问题说明文字，问题的具体说明文字添加此处。单击此处添加问题阐述，添加简短问题说明文字，问题的具体说明文字添加此处</a:t>
              </a:r>
              <a:r>
                <a:rPr lang="zh-CN" altLang="en-US" sz="800" dirty="0" smtClean="0">
                  <a:solidFill>
                    <a:schemeClr val="tx1">
                      <a:lumMod val="65000"/>
                      <a:lumOff val="35000"/>
                    </a:schemeClr>
                  </a:solidFill>
                  <a:latin typeface="微软雅黑" pitchFamily="34" charset="-122"/>
                  <a:ea typeface="微软雅黑" pitchFamily="34" charset="-122"/>
                </a:rPr>
                <a:t>。</a:t>
              </a:r>
              <a:endParaRPr lang="en-US" altLang="zh-CN" sz="800" dirty="0">
                <a:solidFill>
                  <a:schemeClr val="tx1">
                    <a:lumMod val="65000"/>
                    <a:lumOff val="35000"/>
                  </a:schemeClr>
                </a:solidFill>
                <a:latin typeface="微软雅黑" pitchFamily="34" charset="-122"/>
                <a:ea typeface="微软雅黑" pitchFamily="34" charset="-122"/>
              </a:endParaRPr>
            </a:p>
          </p:txBody>
        </p:sp>
        <p:sp>
          <p:nvSpPr>
            <p:cNvPr id="43" name="Rectangle 99"/>
            <p:cNvSpPr/>
            <p:nvPr/>
          </p:nvSpPr>
          <p:spPr>
            <a:xfrm>
              <a:off x="6957391" y="2049087"/>
              <a:ext cx="2041142" cy="456833"/>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smtClean="0">
                  <a:ln>
                    <a:noFill/>
                  </a:ln>
                  <a:solidFill>
                    <a:schemeClr val="tx1">
                      <a:lumMod val="65000"/>
                      <a:lumOff val="35000"/>
                    </a:schemeClr>
                  </a:solidFill>
                  <a:effectLst/>
                  <a:uLnTx/>
                  <a:uFillTx/>
                  <a:latin typeface="微软雅黑" pitchFamily="34" charset="-122"/>
                  <a:ea typeface="微软雅黑" pitchFamily="34" charset="-122"/>
                </a:rPr>
                <a:t>2014</a:t>
              </a:r>
              <a:r>
                <a:rPr kumimoji="0" lang="zh-CN" altLang="en-US" sz="1600" b="1" i="0" u="none" strike="noStrike" kern="0" cap="none" spc="0" normalizeH="0" baseline="0" noProof="0" dirty="0" smtClean="0">
                  <a:ln>
                    <a:noFill/>
                  </a:ln>
                  <a:solidFill>
                    <a:schemeClr val="tx1">
                      <a:lumMod val="65000"/>
                      <a:lumOff val="35000"/>
                    </a:schemeClr>
                  </a:solidFill>
                  <a:effectLst/>
                  <a:uLnTx/>
                  <a:uFillTx/>
                  <a:latin typeface="微软雅黑" pitchFamily="34" charset="-122"/>
                  <a:ea typeface="微软雅黑" pitchFamily="34" charset="-122"/>
                </a:rPr>
                <a:t>年完成任务完成情况</a:t>
              </a:r>
              <a:endParaRPr kumimoji="0" lang="en-US" sz="1600" b="1" i="0" u="none" strike="noStrike" kern="0" cap="none" spc="0" normalizeH="0" baseline="0" noProof="0" dirty="0">
                <a:ln>
                  <a:noFill/>
                </a:ln>
                <a:solidFill>
                  <a:schemeClr val="tx1">
                    <a:lumMod val="65000"/>
                    <a:lumOff val="35000"/>
                  </a:schemeClr>
                </a:solidFill>
                <a:effectLst/>
                <a:uLnTx/>
                <a:uFillTx/>
                <a:latin typeface="微软雅黑" pitchFamily="34" charset="-122"/>
                <a:ea typeface="微软雅黑" pitchFamily="34" charset="-122"/>
              </a:endParaRPr>
            </a:p>
          </p:txBody>
        </p:sp>
      </p:grpSp>
      <p:sp>
        <p:nvSpPr>
          <p:cNvPr id="44" name="椭圆 43"/>
          <p:cNvSpPr/>
          <p:nvPr/>
        </p:nvSpPr>
        <p:spPr>
          <a:xfrm>
            <a:off x="4288043" y="2931790"/>
            <a:ext cx="729151" cy="729151"/>
          </a:xfrm>
          <a:prstGeom prst="ellipse">
            <a:avLst/>
          </a:prstGeom>
          <a:solidFill>
            <a:srgbClr val="45B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smtClean="0">
                <a:latin typeface="微软雅黑" pitchFamily="34" charset="-122"/>
                <a:ea typeface="微软雅黑" pitchFamily="34" charset="-122"/>
              </a:rPr>
              <a:t>VS</a:t>
            </a:r>
            <a:endParaRPr lang="zh-CN" altLang="en-US" sz="2000" dirty="0">
              <a:latin typeface="微软雅黑" pitchFamily="34" charset="-122"/>
              <a:ea typeface="微软雅黑" pitchFamily="34" charset="-122"/>
            </a:endParaRPr>
          </a:p>
        </p:txBody>
      </p:sp>
    </p:spTree>
    <p:extLst>
      <p:ext uri="{BB962C8B-B14F-4D97-AF65-F5344CB8AC3E}">
        <p14:creationId xmlns:p14="http://schemas.microsoft.com/office/powerpoint/2010/main" val="135870343"/>
      </p:ext>
    </p:extLst>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1+#ppt_w/2"/>
                                          </p:val>
                                        </p:tav>
                                        <p:tav tm="100000">
                                          <p:val>
                                            <p:strVal val="#ppt_x"/>
                                          </p:val>
                                        </p:tav>
                                      </p:tavLst>
                                    </p:anim>
                                    <p:anim calcmode="lin" valueType="num">
                                      <p:cBhvr additive="base">
                                        <p:cTn id="11" dur="500" fill="hold"/>
                                        <p:tgtEl>
                                          <p:spTgt spid="3"/>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23" presetClass="entr" presetSubtype="36" fill="hold" grpId="0" nodeType="afterEffect">
                                  <p:stCondLst>
                                    <p:cond delay="0"/>
                                  </p:stCondLst>
                                  <p:childTnLst>
                                    <p:set>
                                      <p:cBhvr>
                                        <p:cTn id="14" dur="1" fill="hold">
                                          <p:stCondLst>
                                            <p:cond delay="0"/>
                                          </p:stCondLst>
                                        </p:cTn>
                                        <p:tgtEl>
                                          <p:spTgt spid="44"/>
                                        </p:tgtEl>
                                        <p:attrNameLst>
                                          <p:attrName>style.visibility</p:attrName>
                                        </p:attrNameLst>
                                      </p:cBhvr>
                                      <p:to>
                                        <p:strVal val="visible"/>
                                      </p:to>
                                    </p:set>
                                    <p:anim calcmode="lin" valueType="num">
                                      <p:cBhvr>
                                        <p:cTn id="15" dur="500" fill="hold"/>
                                        <p:tgtEl>
                                          <p:spTgt spid="44"/>
                                        </p:tgtEl>
                                        <p:attrNameLst>
                                          <p:attrName>ppt_w</p:attrName>
                                        </p:attrNameLst>
                                      </p:cBhvr>
                                      <p:tavLst>
                                        <p:tav tm="0">
                                          <p:val>
                                            <p:strVal val="(6*min(max(#ppt_w*#ppt_h,.3),1)-7.4)/-.7*#ppt_w"/>
                                          </p:val>
                                        </p:tav>
                                        <p:tav tm="100000">
                                          <p:val>
                                            <p:strVal val="#ppt_w"/>
                                          </p:val>
                                        </p:tav>
                                      </p:tavLst>
                                    </p:anim>
                                    <p:anim calcmode="lin" valueType="num">
                                      <p:cBhvr>
                                        <p:cTn id="16" dur="500" fill="hold"/>
                                        <p:tgtEl>
                                          <p:spTgt spid="44"/>
                                        </p:tgtEl>
                                        <p:attrNameLst>
                                          <p:attrName>ppt_h</p:attrName>
                                        </p:attrNameLst>
                                      </p:cBhvr>
                                      <p:tavLst>
                                        <p:tav tm="0">
                                          <p:val>
                                            <p:strVal val="(6*min(max(#ppt_w*#ppt_h,.3),1)-7.4)/-.7*#ppt_h"/>
                                          </p:val>
                                        </p:tav>
                                        <p:tav tm="100000">
                                          <p:val>
                                            <p:strVal val="#ppt_h"/>
                                          </p:val>
                                        </p:tav>
                                      </p:tavLst>
                                    </p:anim>
                                    <p:anim calcmode="lin" valueType="num">
                                      <p:cBhvr>
                                        <p:cTn id="17" dur="500" fill="hold"/>
                                        <p:tgtEl>
                                          <p:spTgt spid="44"/>
                                        </p:tgtEl>
                                        <p:attrNameLst>
                                          <p:attrName>ppt_x</p:attrName>
                                        </p:attrNameLst>
                                      </p:cBhvr>
                                      <p:tavLst>
                                        <p:tav tm="0">
                                          <p:val>
                                            <p:fltVal val="0.5"/>
                                          </p:val>
                                        </p:tav>
                                        <p:tav tm="100000">
                                          <p:val>
                                            <p:strVal val="#ppt_x"/>
                                          </p:val>
                                        </p:tav>
                                      </p:tavLst>
                                    </p:anim>
                                    <p:anim calcmode="lin" valueType="num">
                                      <p:cBhvr>
                                        <p:cTn id="18" dur="500" fill="hold"/>
                                        <p:tgtEl>
                                          <p:spTgt spid="44"/>
                                        </p:tgtEl>
                                        <p:attrNameLst>
                                          <p:attrName>ppt_y</p:attrName>
                                        </p:attrNameLst>
                                      </p:cBhvr>
                                      <p:tavLst>
                                        <p:tav tm="0">
                                          <p:val>
                                            <p:strVal val="1+(6*min(max(#ppt_w*#ppt_h,.3),1)-7.4)/-.7*#ppt_h/2"/>
                                          </p:val>
                                        </p:tav>
                                        <p:tav tm="100000">
                                          <p:val>
                                            <p:strVal val="#ppt_y"/>
                                          </p:val>
                                        </p:tav>
                                      </p:tavLst>
                                    </p:anim>
                                  </p:childTnLst>
                                </p:cTn>
                              </p:par>
                            </p:childTnLst>
                          </p:cTn>
                        </p:par>
                        <p:par>
                          <p:cTn id="19" fill="hold">
                            <p:stCondLst>
                              <p:cond delay="1000"/>
                            </p:stCondLst>
                            <p:childTnLst>
                              <p:par>
                                <p:cTn id="20" presetID="16" presetClass="entr" presetSubtype="42"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outHorizontal)">
                                      <p:cBhvr>
                                        <p:cTn id="22" dur="500"/>
                                        <p:tgtEl>
                                          <p:spTgt spid="7"/>
                                        </p:tgtEl>
                                      </p:cBhvr>
                                    </p:animEffect>
                                  </p:childTnLst>
                                </p:cTn>
                              </p:par>
                            </p:childTnLst>
                          </p:cTn>
                        </p:par>
                        <p:par>
                          <p:cTn id="23" fill="hold">
                            <p:stCondLst>
                              <p:cond delay="1500"/>
                            </p:stCondLst>
                            <p:childTnLst>
                              <p:par>
                                <p:cTn id="24" presetID="22" presetClass="entr" presetSubtype="8"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par>
                          <p:cTn id="27" fill="hold">
                            <p:stCondLst>
                              <p:cond delay="2000"/>
                            </p:stCondLst>
                            <p:childTnLst>
                              <p:par>
                                <p:cTn id="28" presetID="22" presetClass="entr" presetSubtype="8" fill="hold"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childTnLst>
                          </p:cTn>
                        </p:par>
                        <p:par>
                          <p:cTn id="31" fill="hold">
                            <p:stCondLst>
                              <p:cond delay="2500"/>
                            </p:stCondLst>
                            <p:childTnLst>
                              <p:par>
                                <p:cTn id="32" presetID="22" presetClass="entr" presetSubtype="8" fill="hold" nodeType="after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left)">
                                      <p:cBhvr>
                                        <p:cTn id="34" dur="500"/>
                                        <p:tgtEl>
                                          <p:spTgt spid="20"/>
                                        </p:tgtEl>
                                      </p:cBhvr>
                                    </p:animEffect>
                                  </p:childTnLst>
                                </p:cTn>
                              </p:par>
                            </p:childTnLst>
                          </p:cTn>
                        </p:par>
                        <p:par>
                          <p:cTn id="35" fill="hold">
                            <p:stCondLst>
                              <p:cond delay="3000"/>
                            </p:stCondLst>
                            <p:childTnLst>
                              <p:par>
                                <p:cTn id="36" presetID="22" presetClass="entr" presetSubtype="8" fill="hold"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left)">
                                      <p:cBhvr>
                                        <p:cTn id="38" dur="500"/>
                                        <p:tgtEl>
                                          <p:spTgt spid="14"/>
                                        </p:tgtEl>
                                      </p:cBhvr>
                                    </p:animEffect>
                                  </p:childTnLst>
                                </p:cTn>
                              </p:par>
                            </p:childTnLst>
                          </p:cTn>
                        </p:par>
                        <p:par>
                          <p:cTn id="39" fill="hold">
                            <p:stCondLst>
                              <p:cond delay="3500"/>
                            </p:stCondLst>
                            <p:childTnLst>
                              <p:par>
                                <p:cTn id="40" presetID="22" presetClass="entr" presetSubtype="8" fill="hold"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left)">
                                      <p:cBhvr>
                                        <p:cTn id="42" dur="500"/>
                                        <p:tgtEl>
                                          <p:spTgt spid="11"/>
                                        </p:tgtEl>
                                      </p:cBhvr>
                                    </p:animEffect>
                                  </p:childTnLst>
                                </p:cTn>
                              </p:par>
                            </p:childTnLst>
                          </p:cTn>
                        </p:par>
                        <p:par>
                          <p:cTn id="43" fill="hold">
                            <p:stCondLst>
                              <p:cond delay="4000"/>
                            </p:stCondLst>
                            <p:childTnLst>
                              <p:par>
                                <p:cTn id="44" presetID="22" presetClass="entr" presetSubtype="2" fill="hold" nodeType="after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ipe(right)">
                                      <p:cBhvr>
                                        <p:cTn id="46" dur="500"/>
                                        <p:tgtEl>
                                          <p:spTgt spid="23"/>
                                        </p:tgtEl>
                                      </p:cBhvr>
                                    </p:animEffect>
                                  </p:childTnLst>
                                </p:cTn>
                              </p:par>
                            </p:childTnLst>
                          </p:cTn>
                        </p:par>
                        <p:par>
                          <p:cTn id="47" fill="hold">
                            <p:stCondLst>
                              <p:cond delay="4500"/>
                            </p:stCondLst>
                            <p:childTnLst>
                              <p:par>
                                <p:cTn id="48" presetID="22" presetClass="entr" presetSubtype="2" fill="hold" nodeType="after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wipe(right)">
                                      <p:cBhvr>
                                        <p:cTn id="50" dur="500"/>
                                        <p:tgtEl>
                                          <p:spTgt spid="35"/>
                                        </p:tgtEl>
                                      </p:cBhvr>
                                    </p:animEffect>
                                  </p:childTnLst>
                                </p:cTn>
                              </p:par>
                            </p:childTnLst>
                          </p:cTn>
                        </p:par>
                        <p:par>
                          <p:cTn id="51" fill="hold">
                            <p:stCondLst>
                              <p:cond delay="5000"/>
                            </p:stCondLst>
                            <p:childTnLst>
                              <p:par>
                                <p:cTn id="52" presetID="22" presetClass="entr" presetSubtype="2" fill="hold" nodeType="after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wipe(right)">
                                      <p:cBhvr>
                                        <p:cTn id="54" dur="500"/>
                                        <p:tgtEl>
                                          <p:spTgt spid="29"/>
                                        </p:tgtEl>
                                      </p:cBhvr>
                                    </p:animEffect>
                                  </p:childTnLst>
                                </p:cTn>
                              </p:par>
                            </p:childTnLst>
                          </p:cTn>
                        </p:par>
                        <p:par>
                          <p:cTn id="55" fill="hold">
                            <p:stCondLst>
                              <p:cond delay="5500"/>
                            </p:stCondLst>
                            <p:childTnLst>
                              <p:par>
                                <p:cTn id="56" presetID="22" presetClass="entr" presetSubtype="2" fill="hold" nodeType="after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wipe(right)">
                                      <p:cBhvr>
                                        <p:cTn id="58" dur="500"/>
                                        <p:tgtEl>
                                          <p:spTgt spid="26"/>
                                        </p:tgtEl>
                                      </p:cBhvr>
                                    </p:animEffect>
                                  </p:childTnLst>
                                </p:cTn>
                              </p:par>
                            </p:childTnLst>
                          </p:cTn>
                        </p:par>
                        <p:par>
                          <p:cTn id="59" fill="hold">
                            <p:stCondLst>
                              <p:cond delay="6000"/>
                            </p:stCondLst>
                            <p:childTnLst>
                              <p:par>
                                <p:cTn id="60" presetID="17" presetClass="entr" presetSubtype="10" fill="hold" nodeType="afterEffect">
                                  <p:stCondLst>
                                    <p:cond delay="0"/>
                                  </p:stCondLst>
                                  <p:childTnLst>
                                    <p:set>
                                      <p:cBhvr>
                                        <p:cTn id="61" dur="1" fill="hold">
                                          <p:stCondLst>
                                            <p:cond delay="0"/>
                                          </p:stCondLst>
                                        </p:cTn>
                                        <p:tgtEl>
                                          <p:spTgt spid="38"/>
                                        </p:tgtEl>
                                        <p:attrNameLst>
                                          <p:attrName>style.visibility</p:attrName>
                                        </p:attrNameLst>
                                      </p:cBhvr>
                                      <p:to>
                                        <p:strVal val="visible"/>
                                      </p:to>
                                    </p:set>
                                    <p:anim calcmode="lin" valueType="num">
                                      <p:cBhvr>
                                        <p:cTn id="62" dur="500" fill="hold"/>
                                        <p:tgtEl>
                                          <p:spTgt spid="38"/>
                                        </p:tgtEl>
                                        <p:attrNameLst>
                                          <p:attrName>ppt_w</p:attrName>
                                        </p:attrNameLst>
                                      </p:cBhvr>
                                      <p:tavLst>
                                        <p:tav tm="0">
                                          <p:val>
                                            <p:fltVal val="0"/>
                                          </p:val>
                                        </p:tav>
                                        <p:tav tm="100000">
                                          <p:val>
                                            <p:strVal val="#ppt_w"/>
                                          </p:val>
                                        </p:tav>
                                      </p:tavLst>
                                    </p:anim>
                                    <p:anim calcmode="lin" valueType="num">
                                      <p:cBhvr>
                                        <p:cTn id="63" dur="500" fill="hold"/>
                                        <p:tgtEl>
                                          <p:spTgt spid="38"/>
                                        </p:tgtEl>
                                        <p:attrNameLst>
                                          <p:attrName>ppt_h</p:attrName>
                                        </p:attrNameLst>
                                      </p:cBhvr>
                                      <p:tavLst>
                                        <p:tav tm="0">
                                          <p:val>
                                            <p:strVal val="#ppt_h"/>
                                          </p:val>
                                        </p:tav>
                                        <p:tav tm="100000">
                                          <p:val>
                                            <p:strVal val="#ppt_h"/>
                                          </p:val>
                                        </p:tav>
                                      </p:tavLst>
                                    </p:anim>
                                  </p:childTnLst>
                                </p:cTn>
                              </p:par>
                            </p:childTnLst>
                          </p:cTn>
                        </p:par>
                        <p:par>
                          <p:cTn id="64" fill="hold">
                            <p:stCondLst>
                              <p:cond delay="6500"/>
                            </p:stCondLst>
                            <p:childTnLst>
                              <p:par>
                                <p:cTn id="65" presetID="17" presetClass="entr" presetSubtype="10" fill="hold" nodeType="afterEffect">
                                  <p:stCondLst>
                                    <p:cond delay="0"/>
                                  </p:stCondLst>
                                  <p:childTnLst>
                                    <p:set>
                                      <p:cBhvr>
                                        <p:cTn id="66" dur="1" fill="hold">
                                          <p:stCondLst>
                                            <p:cond delay="0"/>
                                          </p:stCondLst>
                                        </p:cTn>
                                        <p:tgtEl>
                                          <p:spTgt spid="41"/>
                                        </p:tgtEl>
                                        <p:attrNameLst>
                                          <p:attrName>style.visibility</p:attrName>
                                        </p:attrNameLst>
                                      </p:cBhvr>
                                      <p:to>
                                        <p:strVal val="visible"/>
                                      </p:to>
                                    </p:set>
                                    <p:anim calcmode="lin" valueType="num">
                                      <p:cBhvr>
                                        <p:cTn id="67" dur="500" fill="hold"/>
                                        <p:tgtEl>
                                          <p:spTgt spid="41"/>
                                        </p:tgtEl>
                                        <p:attrNameLst>
                                          <p:attrName>ppt_w</p:attrName>
                                        </p:attrNameLst>
                                      </p:cBhvr>
                                      <p:tavLst>
                                        <p:tav tm="0">
                                          <p:val>
                                            <p:fltVal val="0"/>
                                          </p:val>
                                        </p:tav>
                                        <p:tav tm="100000">
                                          <p:val>
                                            <p:strVal val="#ppt_w"/>
                                          </p:val>
                                        </p:tav>
                                      </p:tavLst>
                                    </p:anim>
                                    <p:anim calcmode="lin" valueType="num">
                                      <p:cBhvr>
                                        <p:cTn id="68" dur="500" fill="hold"/>
                                        <p:tgtEl>
                                          <p:spTgt spid="4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1"/>
          <p:cNvSpPr txBox="1">
            <a:spLocks noChangeArrowheads="1"/>
          </p:cNvSpPr>
          <p:nvPr/>
        </p:nvSpPr>
        <p:spPr bwMode="auto">
          <a:xfrm>
            <a:off x="179512" y="123478"/>
            <a:ext cx="24427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zh-CN" altLang="en-US" spc="300" dirty="0">
                <a:solidFill>
                  <a:schemeClr val="tx1">
                    <a:lumMod val="65000"/>
                    <a:lumOff val="35000"/>
                  </a:schemeClr>
                </a:solidFill>
                <a:latin typeface="微软雅黑" pitchFamily="34" charset="-122"/>
                <a:ea typeface="微软雅黑" pitchFamily="34" charset="-122"/>
              </a:rPr>
              <a:t>点此添加</a:t>
            </a:r>
            <a:r>
              <a:rPr lang="zh-CN" altLang="en-US" spc="300" dirty="0" smtClean="0">
                <a:solidFill>
                  <a:schemeClr val="tx1">
                    <a:lumMod val="65000"/>
                    <a:lumOff val="35000"/>
                  </a:schemeClr>
                </a:solidFill>
                <a:latin typeface="微软雅黑" pitchFamily="34" charset="-122"/>
                <a:ea typeface="微软雅黑" pitchFamily="34" charset="-122"/>
              </a:rPr>
              <a:t>标题内容</a:t>
            </a:r>
            <a:endParaRPr lang="zh-CN" altLang="en-US" spc="300" dirty="0">
              <a:solidFill>
                <a:schemeClr val="tx1">
                  <a:lumMod val="65000"/>
                  <a:lumOff val="35000"/>
                </a:schemeClr>
              </a:solidFill>
              <a:latin typeface="微软雅黑" pitchFamily="34" charset="-122"/>
              <a:ea typeface="微软雅黑" pitchFamily="34" charset="-122"/>
            </a:endParaRPr>
          </a:p>
        </p:txBody>
      </p:sp>
      <p:grpSp>
        <p:nvGrpSpPr>
          <p:cNvPr id="3" name="组合 2"/>
          <p:cNvGrpSpPr>
            <a:grpSpLocks/>
          </p:cNvGrpSpPr>
          <p:nvPr/>
        </p:nvGrpSpPr>
        <p:grpSpPr bwMode="auto">
          <a:xfrm rot="-2700000">
            <a:off x="2589737" y="220939"/>
            <a:ext cx="166688" cy="165100"/>
            <a:chOff x="0" y="0"/>
            <a:chExt cx="1346200" cy="1346200"/>
          </a:xfrm>
        </p:grpSpPr>
        <p:cxnSp>
          <p:nvCxnSpPr>
            <p:cNvPr id="4" name="直接连接符 3"/>
            <p:cNvCxnSpPr>
              <a:cxnSpLocks noChangeShapeType="1"/>
            </p:cNvCxnSpPr>
            <p:nvPr/>
          </p:nvCxnSpPr>
          <p:spPr bwMode="auto">
            <a:xfrm>
              <a:off x="0" y="0"/>
              <a:ext cx="1346200" cy="0"/>
            </a:xfrm>
            <a:prstGeom prst="line">
              <a:avLst/>
            </a:prstGeom>
            <a:noFill/>
            <a:ln w="25400" cap="rnd" cmpd="sng">
              <a:solidFill>
                <a:srgbClr val="45BBCE"/>
              </a:solidFill>
              <a:round/>
              <a:headEnd/>
              <a:tailEnd/>
            </a:ln>
            <a:extLst>
              <a:ext uri="{909E8E84-426E-40DD-AFC4-6F175D3DCCD1}">
                <a14:hiddenFill xmlns:a14="http://schemas.microsoft.com/office/drawing/2010/main">
                  <a:noFill/>
                </a14:hiddenFill>
              </a:ext>
            </a:extLst>
          </p:spPr>
        </p:cxnSp>
        <p:cxnSp>
          <p:nvCxnSpPr>
            <p:cNvPr id="5" name="直接连接符 4"/>
            <p:cNvCxnSpPr>
              <a:cxnSpLocks noChangeShapeType="1"/>
            </p:cNvCxnSpPr>
            <p:nvPr/>
          </p:nvCxnSpPr>
          <p:spPr bwMode="auto">
            <a:xfrm>
              <a:off x="0" y="0"/>
              <a:ext cx="0" cy="1346200"/>
            </a:xfrm>
            <a:prstGeom prst="line">
              <a:avLst/>
            </a:prstGeom>
            <a:noFill/>
            <a:ln w="25400" cap="rnd" cmpd="sng">
              <a:solidFill>
                <a:srgbClr val="45BBCE"/>
              </a:solidFill>
              <a:round/>
              <a:headEnd/>
              <a:tailEnd/>
            </a:ln>
            <a:extLst>
              <a:ext uri="{909E8E84-426E-40DD-AFC4-6F175D3DCCD1}">
                <a14:hiddenFill xmlns:a14="http://schemas.microsoft.com/office/drawing/2010/main">
                  <a:noFill/>
                </a14:hiddenFill>
              </a:ext>
            </a:extLst>
          </p:spPr>
        </p:cxnSp>
        <p:cxnSp>
          <p:nvCxnSpPr>
            <p:cNvPr id="6" name="直接连接符 10"/>
            <p:cNvCxnSpPr>
              <a:cxnSpLocks noChangeShapeType="1"/>
            </p:cNvCxnSpPr>
            <p:nvPr/>
          </p:nvCxnSpPr>
          <p:spPr bwMode="auto">
            <a:xfrm>
              <a:off x="12700" y="0"/>
              <a:ext cx="1308100" cy="1308100"/>
            </a:xfrm>
            <a:prstGeom prst="line">
              <a:avLst/>
            </a:prstGeom>
            <a:noFill/>
            <a:ln w="25400" cap="rnd" cmpd="sng">
              <a:solidFill>
                <a:srgbClr val="45BBCE"/>
              </a:solidFill>
              <a:round/>
              <a:headEnd/>
              <a:tailEnd/>
            </a:ln>
            <a:extLst>
              <a:ext uri="{909E8E84-426E-40DD-AFC4-6F175D3DCCD1}">
                <a14:hiddenFill xmlns:a14="http://schemas.microsoft.com/office/drawing/2010/main">
                  <a:noFill/>
                </a14:hiddenFill>
              </a:ext>
            </a:extLst>
          </p:spPr>
        </p:cxnSp>
      </p:grpSp>
      <p:sp>
        <p:nvSpPr>
          <p:cNvPr id="7" name="矩形 6"/>
          <p:cNvSpPr/>
          <p:nvPr/>
        </p:nvSpPr>
        <p:spPr>
          <a:xfrm>
            <a:off x="395536" y="1059582"/>
            <a:ext cx="2749331" cy="1596386"/>
          </a:xfrm>
          <a:prstGeom prst="rect">
            <a:avLst/>
          </a:prstGeom>
          <a:solidFill>
            <a:srgbClr val="45BBCE"/>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r>
              <a:rPr lang="zh-CN" altLang="en-US" dirty="0" smtClean="0">
                <a:latin typeface="微软雅黑" pitchFamily="34" charset="-122"/>
                <a:ea typeface="微软雅黑" pitchFamily="34" charset="-122"/>
              </a:rPr>
              <a:t>       </a:t>
            </a:r>
            <a:r>
              <a:rPr lang="zh-CN" altLang="en-US" b="1" dirty="0" smtClean="0">
                <a:latin typeface="微软雅黑" pitchFamily="34" charset="-122"/>
                <a:ea typeface="微软雅黑" pitchFamily="34" charset="-122"/>
              </a:rPr>
              <a:t>完成项目之一</a:t>
            </a:r>
            <a:endParaRPr lang="en-US" altLang="zh-CN" b="1" dirty="0" smtClean="0">
              <a:latin typeface="微软雅黑" pitchFamily="34" charset="-122"/>
              <a:ea typeface="微软雅黑" pitchFamily="34" charset="-122"/>
            </a:endParaRPr>
          </a:p>
          <a:p>
            <a:pPr algn="ctr"/>
            <a:r>
              <a:rPr lang="zh-CN" altLang="en-US" sz="1100" dirty="0">
                <a:latin typeface="微软雅黑" pitchFamily="34" charset="-122"/>
                <a:ea typeface="微软雅黑" pitchFamily="34" charset="-122"/>
              </a:rPr>
              <a:t>点击增加文本点击增加文本</a:t>
            </a:r>
          </a:p>
          <a:p>
            <a:pPr algn="ctr"/>
            <a:r>
              <a:rPr lang="zh-CN" altLang="en-US" sz="1100" dirty="0">
                <a:latin typeface="微软雅黑" pitchFamily="34" charset="-122"/>
                <a:ea typeface="微软雅黑" pitchFamily="34" charset="-122"/>
              </a:rPr>
              <a:t>点击增加文本点击增加文本</a:t>
            </a:r>
          </a:p>
          <a:p>
            <a:pPr algn="ctr"/>
            <a:endParaRPr lang="zh-CN" altLang="en-US" sz="1100" dirty="0">
              <a:latin typeface="微软雅黑" pitchFamily="34" charset="-122"/>
              <a:ea typeface="微软雅黑" pitchFamily="34" charset="-122"/>
            </a:endParaRPr>
          </a:p>
        </p:txBody>
      </p:sp>
      <p:sp>
        <p:nvSpPr>
          <p:cNvPr id="8" name="矩形 7"/>
          <p:cNvSpPr/>
          <p:nvPr/>
        </p:nvSpPr>
        <p:spPr>
          <a:xfrm>
            <a:off x="5985049" y="1065694"/>
            <a:ext cx="2749331" cy="1596386"/>
          </a:xfrm>
          <a:prstGeom prst="rect">
            <a:avLst/>
          </a:prstGeom>
          <a:solidFill>
            <a:srgbClr val="45BBCE"/>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r>
              <a:rPr lang="zh-CN" altLang="en-US" dirty="0">
                <a:latin typeface="微软雅黑" pitchFamily="34" charset="-122"/>
                <a:ea typeface="微软雅黑" pitchFamily="34" charset="-122"/>
              </a:rPr>
              <a:t> </a:t>
            </a:r>
            <a:r>
              <a:rPr lang="zh-CN" altLang="en-US" dirty="0" smtClean="0">
                <a:latin typeface="微软雅黑" pitchFamily="34" charset="-122"/>
                <a:ea typeface="微软雅黑" pitchFamily="34" charset="-122"/>
              </a:rPr>
              <a:t>     </a:t>
            </a:r>
            <a:r>
              <a:rPr lang="zh-CN" altLang="en-US" b="1" dirty="0" smtClean="0">
                <a:latin typeface="微软雅黑" pitchFamily="34" charset="-122"/>
                <a:ea typeface="微软雅黑" pitchFamily="34" charset="-122"/>
              </a:rPr>
              <a:t>完成</a:t>
            </a:r>
            <a:r>
              <a:rPr lang="zh-CN" altLang="en-US" b="1" dirty="0">
                <a:latin typeface="微软雅黑" pitchFamily="34" charset="-122"/>
                <a:ea typeface="微软雅黑" pitchFamily="34" charset="-122"/>
              </a:rPr>
              <a:t>项目之一</a:t>
            </a:r>
            <a:endParaRPr lang="en-US" altLang="zh-CN" b="1" dirty="0">
              <a:latin typeface="微软雅黑" pitchFamily="34" charset="-122"/>
              <a:ea typeface="微软雅黑" pitchFamily="34" charset="-122"/>
            </a:endParaRPr>
          </a:p>
          <a:p>
            <a:pPr algn="ctr"/>
            <a:r>
              <a:rPr lang="zh-CN" altLang="en-US" sz="1100" dirty="0">
                <a:latin typeface="微软雅黑" pitchFamily="34" charset="-122"/>
                <a:ea typeface="微软雅黑" pitchFamily="34" charset="-122"/>
              </a:rPr>
              <a:t>点击增加文本点击增加文本</a:t>
            </a:r>
          </a:p>
          <a:p>
            <a:pPr algn="ctr"/>
            <a:r>
              <a:rPr lang="zh-CN" altLang="en-US" sz="1100" dirty="0">
                <a:latin typeface="微软雅黑" pitchFamily="34" charset="-122"/>
                <a:ea typeface="微软雅黑" pitchFamily="34" charset="-122"/>
              </a:rPr>
              <a:t>点击增加文本点击增加文本</a:t>
            </a:r>
          </a:p>
          <a:p>
            <a:pPr algn="ctr"/>
            <a:endParaRPr lang="zh-CN" altLang="en-US" sz="1100" dirty="0"/>
          </a:p>
        </p:txBody>
      </p:sp>
      <p:sp>
        <p:nvSpPr>
          <p:cNvPr id="9" name="矩形 8"/>
          <p:cNvSpPr/>
          <p:nvPr/>
        </p:nvSpPr>
        <p:spPr>
          <a:xfrm>
            <a:off x="3190293" y="2703557"/>
            <a:ext cx="2749331" cy="1596386"/>
          </a:xfrm>
          <a:prstGeom prst="rect">
            <a:avLst/>
          </a:prstGeom>
          <a:solidFill>
            <a:srgbClr val="45BBCE"/>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r>
              <a:rPr lang="zh-CN" altLang="en-US" sz="1600" dirty="0">
                <a:latin typeface="微软雅黑" pitchFamily="34" charset="-122"/>
                <a:ea typeface="微软雅黑" pitchFamily="34" charset="-122"/>
              </a:rPr>
              <a:t>       </a:t>
            </a:r>
            <a:r>
              <a:rPr lang="zh-CN" altLang="en-US" b="1" dirty="0" smtClean="0">
                <a:latin typeface="微软雅黑" pitchFamily="34" charset="-122"/>
                <a:ea typeface="微软雅黑" pitchFamily="34" charset="-122"/>
              </a:rPr>
              <a:t>完成</a:t>
            </a:r>
            <a:r>
              <a:rPr lang="zh-CN" altLang="en-US" b="1" dirty="0">
                <a:latin typeface="微软雅黑" pitchFamily="34" charset="-122"/>
                <a:ea typeface="微软雅黑" pitchFamily="34" charset="-122"/>
              </a:rPr>
              <a:t>项目之一</a:t>
            </a:r>
            <a:endParaRPr lang="en-US" altLang="zh-CN" b="1" dirty="0">
              <a:latin typeface="微软雅黑" pitchFamily="34" charset="-122"/>
              <a:ea typeface="微软雅黑" pitchFamily="34" charset="-122"/>
            </a:endParaRPr>
          </a:p>
          <a:p>
            <a:pPr algn="ctr"/>
            <a:r>
              <a:rPr lang="zh-CN" altLang="en-US" sz="1100" dirty="0">
                <a:latin typeface="微软雅黑" pitchFamily="34" charset="-122"/>
                <a:ea typeface="微软雅黑" pitchFamily="34" charset="-122"/>
              </a:rPr>
              <a:t>点击增加文本点击增加文本</a:t>
            </a:r>
          </a:p>
          <a:p>
            <a:pPr algn="ctr"/>
            <a:r>
              <a:rPr lang="zh-CN" altLang="en-US" sz="1100" dirty="0">
                <a:latin typeface="微软雅黑" pitchFamily="34" charset="-122"/>
                <a:ea typeface="微软雅黑" pitchFamily="34" charset="-122"/>
              </a:rPr>
              <a:t>点击增加文本点击增加文本</a:t>
            </a:r>
          </a:p>
          <a:p>
            <a:pPr algn="ctr"/>
            <a:endParaRPr lang="zh-CN" altLang="en-US" sz="1600" dirty="0"/>
          </a:p>
        </p:txBody>
      </p:sp>
      <p:pic>
        <p:nvPicPr>
          <p:cNvPr id="10" name="图片 9"/>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t="6600" b="4691"/>
          <a:stretch/>
        </p:blipFill>
        <p:spPr>
          <a:xfrm>
            <a:off x="5977981" y="2709666"/>
            <a:ext cx="2756398" cy="1590274"/>
          </a:xfrm>
          <a:prstGeom prst="rect">
            <a:avLst/>
          </a:prstGeom>
        </p:spPr>
      </p:pic>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t="7813"/>
          <a:stretch/>
        </p:blipFill>
        <p:spPr>
          <a:xfrm>
            <a:off x="3190293" y="1059582"/>
            <a:ext cx="2749331" cy="1596386"/>
          </a:xfrm>
          <a:prstGeom prst="rect">
            <a:avLst/>
          </a:prstGeom>
        </p:spPr>
      </p:pic>
      <p:pic>
        <p:nvPicPr>
          <p:cNvPr id="12" name="图片 11"/>
          <p:cNvPicPr>
            <a:picLocks noChangeAspect="1"/>
          </p:cNvPicPr>
          <p:nvPr/>
        </p:nvPicPr>
        <p:blipFill>
          <a:blip r:embed="rId6" cstate="print">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395536" y="2709667"/>
            <a:ext cx="2749331" cy="1590274"/>
          </a:xfrm>
          <a:prstGeom prst="rect">
            <a:avLst/>
          </a:prstGeom>
        </p:spPr>
      </p:pic>
      <p:sp>
        <p:nvSpPr>
          <p:cNvPr id="13" name="TextBox 34"/>
          <p:cNvSpPr txBox="1"/>
          <p:nvPr/>
        </p:nvSpPr>
        <p:spPr>
          <a:xfrm>
            <a:off x="748643" y="4515966"/>
            <a:ext cx="7618544" cy="346249"/>
          </a:xfrm>
          <a:prstGeom prst="rect">
            <a:avLst/>
          </a:prstGeom>
          <a:noFill/>
        </p:spPr>
        <p:txBody>
          <a:bodyPr wrap="square" lIns="68580" tIns="34290" rIns="68580" bIns="34290" rtlCol="0">
            <a:spAutoFit/>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lvl="0" algn="just"/>
            <a:r>
              <a:rPr lang="zh-CN" altLang="en-US" sz="900" dirty="0">
                <a:solidFill>
                  <a:prstClr val="black"/>
                </a:solidFill>
                <a:latin typeface="微软雅黑" pitchFamily="34" charset="-122"/>
                <a:ea typeface="微软雅黑" pitchFamily="34" charset="-122"/>
              </a:rPr>
              <a:t>点击输入简要文字内容，文字内容需概括精炼，不用多余的文字修饰，言简意赅的说明分项内容点击输入简要文字内容，文字内容需概括精炼，不用多余的文字修饰，言简意赅的说明分项内容点击输入简要文字内容，文字内容需概括精炼，不用多余的文字修饰，言简意赅的说明分项内容。</a:t>
            </a:r>
            <a:endParaRPr lang="en-US" altLang="zh-CN" sz="900" dirty="0">
              <a:solidFill>
                <a:prstClr val="black"/>
              </a:solidFill>
              <a:latin typeface="微软雅黑" pitchFamily="34" charset="-122"/>
              <a:ea typeface="微软雅黑" pitchFamily="34" charset="-122"/>
            </a:endParaRPr>
          </a:p>
        </p:txBody>
      </p:sp>
    </p:spTree>
    <p:extLst>
      <p:ext uri="{BB962C8B-B14F-4D97-AF65-F5344CB8AC3E}">
        <p14:creationId xmlns:p14="http://schemas.microsoft.com/office/powerpoint/2010/main" val="135870343"/>
      </p:ext>
    </p:extLst>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1+#ppt_w/2"/>
                                          </p:val>
                                        </p:tav>
                                        <p:tav tm="100000">
                                          <p:val>
                                            <p:strVal val="#ppt_x"/>
                                          </p:val>
                                        </p:tav>
                                      </p:tavLst>
                                    </p:anim>
                                    <p:anim calcmode="lin" valueType="num">
                                      <p:cBhvr additive="base">
                                        <p:cTn id="11" dur="500" fill="hold"/>
                                        <p:tgtEl>
                                          <p:spTgt spid="3"/>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14" presetClass="entr" presetSubtype="5"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vertical)">
                                      <p:cBhvr>
                                        <p:cTn id="15" dur="500"/>
                                        <p:tgtEl>
                                          <p:spTgt spid="7"/>
                                        </p:tgtEl>
                                      </p:cBhvr>
                                    </p:animEffect>
                                  </p:childTnLst>
                                </p:cTn>
                              </p:par>
                            </p:childTnLst>
                          </p:cTn>
                        </p:par>
                        <p:par>
                          <p:cTn id="16" fill="hold">
                            <p:stCondLst>
                              <p:cond delay="1000"/>
                            </p:stCondLst>
                            <p:childTnLst>
                              <p:par>
                                <p:cTn id="17" presetID="22" presetClass="entr" presetSubtype="1"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par>
                          <p:cTn id="20" fill="hold">
                            <p:stCondLst>
                              <p:cond delay="1500"/>
                            </p:stCondLst>
                            <p:childTnLst>
                              <p:par>
                                <p:cTn id="21" presetID="14" presetClass="entr" presetSubtype="1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cTn>
                              </p:par>
                            </p:childTnLst>
                          </p:cTn>
                        </p:par>
                        <p:par>
                          <p:cTn id="24" fill="hold">
                            <p:stCondLst>
                              <p:cond delay="2000"/>
                            </p:stCondLst>
                            <p:childTnLst>
                              <p:par>
                                <p:cTn id="25" presetID="53" presetClass="entr" presetSubtype="16"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par>
                          <p:cTn id="30" fill="hold">
                            <p:stCondLst>
                              <p:cond delay="2500"/>
                            </p:stCondLst>
                            <p:childTnLst>
                              <p:par>
                                <p:cTn id="31" presetID="42" presetClass="entr" presetSubtype="0"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childTnLst>
                          </p:cTn>
                        </p:par>
                        <p:par>
                          <p:cTn id="36" fill="hold">
                            <p:stCondLst>
                              <p:cond delay="3500"/>
                            </p:stCondLst>
                            <p:childTnLst>
                              <p:par>
                                <p:cTn id="37" presetID="14" presetClass="entr" presetSubtype="10"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randombar(horizontal)">
                                      <p:cBhvr>
                                        <p:cTn id="39" dur="500"/>
                                        <p:tgtEl>
                                          <p:spTgt spid="10"/>
                                        </p:tgtEl>
                                      </p:cBhvr>
                                    </p:animEffect>
                                  </p:childTnLst>
                                </p:cTn>
                              </p:par>
                            </p:childTnLst>
                          </p:cTn>
                        </p:par>
                        <p:par>
                          <p:cTn id="40" fill="hold">
                            <p:stCondLst>
                              <p:cond delay="4000"/>
                            </p:stCondLst>
                            <p:childTnLst>
                              <p:par>
                                <p:cTn id="41" presetID="10" presetClass="entr" presetSubtype="0"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animBg="1"/>
      <p:bldP spid="9" grpId="0" animBg="1"/>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1"/>
          <p:cNvSpPr txBox="1">
            <a:spLocks noChangeArrowheads="1"/>
          </p:cNvSpPr>
          <p:nvPr/>
        </p:nvSpPr>
        <p:spPr bwMode="auto">
          <a:xfrm>
            <a:off x="179512" y="123478"/>
            <a:ext cx="24427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zh-CN" altLang="en-US" spc="300" dirty="0">
                <a:solidFill>
                  <a:schemeClr val="tx1">
                    <a:lumMod val="65000"/>
                    <a:lumOff val="35000"/>
                  </a:schemeClr>
                </a:solidFill>
                <a:latin typeface="微软雅黑" pitchFamily="34" charset="-122"/>
                <a:ea typeface="微软雅黑" pitchFamily="34" charset="-122"/>
              </a:rPr>
              <a:t>点此添加</a:t>
            </a:r>
            <a:r>
              <a:rPr lang="zh-CN" altLang="en-US" spc="300" dirty="0" smtClean="0">
                <a:solidFill>
                  <a:schemeClr val="tx1">
                    <a:lumMod val="65000"/>
                    <a:lumOff val="35000"/>
                  </a:schemeClr>
                </a:solidFill>
                <a:latin typeface="微软雅黑" pitchFamily="34" charset="-122"/>
                <a:ea typeface="微软雅黑" pitchFamily="34" charset="-122"/>
              </a:rPr>
              <a:t>标题内容</a:t>
            </a:r>
            <a:endParaRPr lang="zh-CN" altLang="en-US" spc="300" dirty="0">
              <a:solidFill>
                <a:schemeClr val="tx1">
                  <a:lumMod val="65000"/>
                  <a:lumOff val="35000"/>
                </a:schemeClr>
              </a:solidFill>
              <a:latin typeface="微软雅黑" pitchFamily="34" charset="-122"/>
              <a:ea typeface="微软雅黑" pitchFamily="34" charset="-122"/>
            </a:endParaRPr>
          </a:p>
        </p:txBody>
      </p:sp>
      <p:grpSp>
        <p:nvGrpSpPr>
          <p:cNvPr id="3" name="组合 2"/>
          <p:cNvGrpSpPr>
            <a:grpSpLocks/>
          </p:cNvGrpSpPr>
          <p:nvPr/>
        </p:nvGrpSpPr>
        <p:grpSpPr bwMode="auto">
          <a:xfrm rot="-2700000">
            <a:off x="2589737" y="220939"/>
            <a:ext cx="166688" cy="165100"/>
            <a:chOff x="0" y="0"/>
            <a:chExt cx="1346200" cy="1346200"/>
          </a:xfrm>
        </p:grpSpPr>
        <p:cxnSp>
          <p:nvCxnSpPr>
            <p:cNvPr id="4" name="直接连接符 3"/>
            <p:cNvCxnSpPr>
              <a:cxnSpLocks noChangeShapeType="1"/>
            </p:cNvCxnSpPr>
            <p:nvPr/>
          </p:nvCxnSpPr>
          <p:spPr bwMode="auto">
            <a:xfrm>
              <a:off x="0" y="0"/>
              <a:ext cx="1346200" cy="0"/>
            </a:xfrm>
            <a:prstGeom prst="line">
              <a:avLst/>
            </a:prstGeom>
            <a:noFill/>
            <a:ln w="25400" cap="rnd" cmpd="sng">
              <a:solidFill>
                <a:srgbClr val="45BBCE"/>
              </a:solidFill>
              <a:round/>
              <a:headEnd/>
              <a:tailEnd/>
            </a:ln>
            <a:extLst>
              <a:ext uri="{909E8E84-426E-40DD-AFC4-6F175D3DCCD1}">
                <a14:hiddenFill xmlns:a14="http://schemas.microsoft.com/office/drawing/2010/main">
                  <a:noFill/>
                </a14:hiddenFill>
              </a:ext>
            </a:extLst>
          </p:spPr>
        </p:cxnSp>
        <p:cxnSp>
          <p:nvCxnSpPr>
            <p:cNvPr id="5" name="直接连接符 4"/>
            <p:cNvCxnSpPr>
              <a:cxnSpLocks noChangeShapeType="1"/>
            </p:cNvCxnSpPr>
            <p:nvPr/>
          </p:nvCxnSpPr>
          <p:spPr bwMode="auto">
            <a:xfrm>
              <a:off x="0" y="0"/>
              <a:ext cx="0" cy="1346200"/>
            </a:xfrm>
            <a:prstGeom prst="line">
              <a:avLst/>
            </a:prstGeom>
            <a:noFill/>
            <a:ln w="25400" cap="rnd" cmpd="sng">
              <a:solidFill>
                <a:srgbClr val="45BBCE"/>
              </a:solidFill>
              <a:round/>
              <a:headEnd/>
              <a:tailEnd/>
            </a:ln>
            <a:extLst>
              <a:ext uri="{909E8E84-426E-40DD-AFC4-6F175D3DCCD1}">
                <a14:hiddenFill xmlns:a14="http://schemas.microsoft.com/office/drawing/2010/main">
                  <a:noFill/>
                </a14:hiddenFill>
              </a:ext>
            </a:extLst>
          </p:spPr>
        </p:cxnSp>
        <p:cxnSp>
          <p:nvCxnSpPr>
            <p:cNvPr id="6" name="直接连接符 10"/>
            <p:cNvCxnSpPr>
              <a:cxnSpLocks noChangeShapeType="1"/>
            </p:cNvCxnSpPr>
            <p:nvPr/>
          </p:nvCxnSpPr>
          <p:spPr bwMode="auto">
            <a:xfrm>
              <a:off x="12700" y="0"/>
              <a:ext cx="1308100" cy="1308100"/>
            </a:xfrm>
            <a:prstGeom prst="line">
              <a:avLst/>
            </a:prstGeom>
            <a:noFill/>
            <a:ln w="25400" cap="rnd" cmpd="sng">
              <a:solidFill>
                <a:srgbClr val="45BBCE"/>
              </a:solidFill>
              <a:round/>
              <a:headEnd/>
              <a:tailEnd/>
            </a:ln>
            <a:extLst>
              <a:ext uri="{909E8E84-426E-40DD-AFC4-6F175D3DCCD1}">
                <a14:hiddenFill xmlns:a14="http://schemas.microsoft.com/office/drawing/2010/main">
                  <a:noFill/>
                </a14:hiddenFill>
              </a:ext>
            </a:extLst>
          </p:spPr>
        </p:cxnSp>
      </p:grpSp>
      <p:grpSp>
        <p:nvGrpSpPr>
          <p:cNvPr id="7" name="组合 6"/>
          <p:cNvGrpSpPr/>
          <p:nvPr/>
        </p:nvGrpSpPr>
        <p:grpSpPr>
          <a:xfrm>
            <a:off x="713287" y="1356190"/>
            <a:ext cx="1705499" cy="1706165"/>
            <a:chOff x="951420" y="1925637"/>
            <a:chExt cx="2274887" cy="2274887"/>
          </a:xfrm>
        </p:grpSpPr>
        <p:sp>
          <p:nvSpPr>
            <p:cNvPr id="8" name="Freeform 6"/>
            <p:cNvSpPr>
              <a:spLocks/>
            </p:cNvSpPr>
            <p:nvPr/>
          </p:nvSpPr>
          <p:spPr bwMode="auto">
            <a:xfrm>
              <a:off x="1745170" y="1925637"/>
              <a:ext cx="335051" cy="237992"/>
            </a:xfrm>
            <a:custGeom>
              <a:avLst/>
              <a:gdLst>
                <a:gd name="T0" fmla="*/ 0 w 424"/>
                <a:gd name="T1" fmla="*/ 67 h 300"/>
                <a:gd name="T2" fmla="*/ 424 w 424"/>
                <a:gd name="T3" fmla="*/ 0 h 300"/>
                <a:gd name="T4" fmla="*/ 424 w 424"/>
                <a:gd name="T5" fmla="*/ 245 h 300"/>
                <a:gd name="T6" fmla="*/ 76 w 424"/>
                <a:gd name="T7" fmla="*/ 300 h 300"/>
                <a:gd name="T8" fmla="*/ 0 w 424"/>
                <a:gd name="T9" fmla="*/ 67 h 300"/>
              </a:gdLst>
              <a:ahLst/>
              <a:cxnLst>
                <a:cxn ang="0">
                  <a:pos x="T0" y="T1"/>
                </a:cxn>
                <a:cxn ang="0">
                  <a:pos x="T2" y="T3"/>
                </a:cxn>
                <a:cxn ang="0">
                  <a:pos x="T4" y="T5"/>
                </a:cxn>
                <a:cxn ang="0">
                  <a:pos x="T6" y="T7"/>
                </a:cxn>
                <a:cxn ang="0">
                  <a:pos x="T8" y="T9"/>
                </a:cxn>
              </a:cxnLst>
              <a:rect l="0" t="0" r="r" b="b"/>
              <a:pathLst>
                <a:path w="424" h="300">
                  <a:moveTo>
                    <a:pt x="0" y="67"/>
                  </a:moveTo>
                  <a:cubicBezTo>
                    <a:pt x="134" y="24"/>
                    <a:pt x="276" y="1"/>
                    <a:pt x="424" y="0"/>
                  </a:cubicBezTo>
                  <a:lnTo>
                    <a:pt x="424" y="245"/>
                  </a:lnTo>
                  <a:cubicBezTo>
                    <a:pt x="302" y="246"/>
                    <a:pt x="186" y="265"/>
                    <a:pt x="76" y="300"/>
                  </a:cubicBezTo>
                  <a:lnTo>
                    <a:pt x="0" y="67"/>
                  </a:lnTo>
                  <a:close/>
                </a:path>
              </a:pathLst>
            </a:custGeom>
            <a:solidFill>
              <a:srgbClr val="45BBCE"/>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7"/>
            <p:cNvSpPr>
              <a:spLocks/>
            </p:cNvSpPr>
            <p:nvPr/>
          </p:nvSpPr>
          <p:spPr bwMode="auto">
            <a:xfrm>
              <a:off x="1426075" y="1984138"/>
              <a:ext cx="362971" cy="311118"/>
            </a:xfrm>
            <a:custGeom>
              <a:avLst/>
              <a:gdLst>
                <a:gd name="T0" fmla="*/ 0 w 458"/>
                <a:gd name="T1" fmla="*/ 195 h 394"/>
                <a:gd name="T2" fmla="*/ 382 w 458"/>
                <a:gd name="T3" fmla="*/ 0 h 394"/>
                <a:gd name="T4" fmla="*/ 458 w 458"/>
                <a:gd name="T5" fmla="*/ 233 h 394"/>
                <a:gd name="T6" fmla="*/ 144 w 458"/>
                <a:gd name="T7" fmla="*/ 394 h 394"/>
                <a:gd name="T8" fmla="*/ 0 w 458"/>
                <a:gd name="T9" fmla="*/ 195 h 394"/>
              </a:gdLst>
              <a:ahLst/>
              <a:cxnLst>
                <a:cxn ang="0">
                  <a:pos x="T0" y="T1"/>
                </a:cxn>
                <a:cxn ang="0">
                  <a:pos x="T2" y="T3"/>
                </a:cxn>
                <a:cxn ang="0">
                  <a:pos x="T4" y="T5"/>
                </a:cxn>
                <a:cxn ang="0">
                  <a:pos x="T6" y="T7"/>
                </a:cxn>
                <a:cxn ang="0">
                  <a:pos x="T8" y="T9"/>
                </a:cxn>
              </a:cxnLst>
              <a:rect l="0" t="0" r="r" b="b"/>
              <a:pathLst>
                <a:path w="458" h="394">
                  <a:moveTo>
                    <a:pt x="0" y="195"/>
                  </a:moveTo>
                  <a:cubicBezTo>
                    <a:pt x="116" y="112"/>
                    <a:pt x="245" y="46"/>
                    <a:pt x="382" y="0"/>
                  </a:cubicBezTo>
                  <a:lnTo>
                    <a:pt x="458" y="233"/>
                  </a:lnTo>
                  <a:cubicBezTo>
                    <a:pt x="345" y="271"/>
                    <a:pt x="240" y="326"/>
                    <a:pt x="144" y="394"/>
                  </a:cubicBezTo>
                  <a:lnTo>
                    <a:pt x="0" y="195"/>
                  </a:lnTo>
                  <a:close/>
                </a:path>
              </a:pathLst>
            </a:custGeom>
            <a:solidFill>
              <a:srgbClr val="45BBCE"/>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 name="Freeform 8"/>
            <p:cNvSpPr>
              <a:spLocks/>
            </p:cNvSpPr>
            <p:nvPr/>
          </p:nvSpPr>
          <p:spPr bwMode="auto">
            <a:xfrm>
              <a:off x="1173457" y="2147674"/>
              <a:ext cx="354994" cy="354994"/>
            </a:xfrm>
            <a:custGeom>
              <a:avLst/>
              <a:gdLst>
                <a:gd name="T0" fmla="*/ 0 w 448"/>
                <a:gd name="T1" fmla="*/ 304 h 448"/>
                <a:gd name="T2" fmla="*/ 304 w 448"/>
                <a:gd name="T3" fmla="*/ 0 h 448"/>
                <a:gd name="T4" fmla="*/ 448 w 448"/>
                <a:gd name="T5" fmla="*/ 199 h 448"/>
                <a:gd name="T6" fmla="*/ 199 w 448"/>
                <a:gd name="T7" fmla="*/ 448 h 448"/>
                <a:gd name="T8" fmla="*/ 0 w 448"/>
                <a:gd name="T9" fmla="*/ 304 h 448"/>
              </a:gdLst>
              <a:ahLst/>
              <a:cxnLst>
                <a:cxn ang="0">
                  <a:pos x="T0" y="T1"/>
                </a:cxn>
                <a:cxn ang="0">
                  <a:pos x="T2" y="T3"/>
                </a:cxn>
                <a:cxn ang="0">
                  <a:pos x="T4" y="T5"/>
                </a:cxn>
                <a:cxn ang="0">
                  <a:pos x="T6" y="T7"/>
                </a:cxn>
                <a:cxn ang="0">
                  <a:pos x="T8" y="T9"/>
                </a:cxn>
              </a:cxnLst>
              <a:rect l="0" t="0" r="r" b="b"/>
              <a:pathLst>
                <a:path w="448" h="448">
                  <a:moveTo>
                    <a:pt x="0" y="304"/>
                  </a:moveTo>
                  <a:cubicBezTo>
                    <a:pt x="86" y="188"/>
                    <a:pt x="188" y="86"/>
                    <a:pt x="304" y="0"/>
                  </a:cubicBezTo>
                  <a:lnTo>
                    <a:pt x="448" y="199"/>
                  </a:lnTo>
                  <a:cubicBezTo>
                    <a:pt x="353" y="269"/>
                    <a:pt x="269" y="353"/>
                    <a:pt x="199" y="448"/>
                  </a:cubicBezTo>
                  <a:lnTo>
                    <a:pt x="0" y="304"/>
                  </a:lnTo>
                  <a:close/>
                </a:path>
              </a:pathLst>
            </a:custGeom>
            <a:solidFill>
              <a:srgbClr val="45BBCE"/>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1" name="Freeform 9"/>
            <p:cNvSpPr>
              <a:spLocks/>
            </p:cNvSpPr>
            <p:nvPr/>
          </p:nvSpPr>
          <p:spPr bwMode="auto">
            <a:xfrm>
              <a:off x="1008591" y="2401622"/>
              <a:ext cx="312448" cy="361642"/>
            </a:xfrm>
            <a:custGeom>
              <a:avLst/>
              <a:gdLst>
                <a:gd name="T0" fmla="*/ 0 w 394"/>
                <a:gd name="T1" fmla="*/ 382 h 458"/>
                <a:gd name="T2" fmla="*/ 195 w 394"/>
                <a:gd name="T3" fmla="*/ 0 h 458"/>
                <a:gd name="T4" fmla="*/ 394 w 394"/>
                <a:gd name="T5" fmla="*/ 144 h 458"/>
                <a:gd name="T6" fmla="*/ 233 w 394"/>
                <a:gd name="T7" fmla="*/ 458 h 458"/>
                <a:gd name="T8" fmla="*/ 0 w 394"/>
                <a:gd name="T9" fmla="*/ 382 h 458"/>
              </a:gdLst>
              <a:ahLst/>
              <a:cxnLst>
                <a:cxn ang="0">
                  <a:pos x="T0" y="T1"/>
                </a:cxn>
                <a:cxn ang="0">
                  <a:pos x="T2" y="T3"/>
                </a:cxn>
                <a:cxn ang="0">
                  <a:pos x="T4" y="T5"/>
                </a:cxn>
                <a:cxn ang="0">
                  <a:pos x="T6" y="T7"/>
                </a:cxn>
                <a:cxn ang="0">
                  <a:pos x="T8" y="T9"/>
                </a:cxn>
              </a:cxnLst>
              <a:rect l="0" t="0" r="r" b="b"/>
              <a:pathLst>
                <a:path w="394" h="458">
                  <a:moveTo>
                    <a:pt x="0" y="382"/>
                  </a:moveTo>
                  <a:cubicBezTo>
                    <a:pt x="46" y="244"/>
                    <a:pt x="112" y="116"/>
                    <a:pt x="195" y="0"/>
                  </a:cubicBezTo>
                  <a:lnTo>
                    <a:pt x="394" y="144"/>
                  </a:lnTo>
                  <a:cubicBezTo>
                    <a:pt x="326" y="239"/>
                    <a:pt x="271" y="345"/>
                    <a:pt x="233" y="458"/>
                  </a:cubicBezTo>
                  <a:lnTo>
                    <a:pt x="0" y="382"/>
                  </a:lnTo>
                  <a:close/>
                </a:path>
              </a:pathLst>
            </a:custGeom>
            <a:solidFill>
              <a:srgbClr val="45BBCE"/>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2" name="Freeform 10"/>
            <p:cNvSpPr>
              <a:spLocks/>
            </p:cNvSpPr>
            <p:nvPr/>
          </p:nvSpPr>
          <p:spPr bwMode="auto">
            <a:xfrm>
              <a:off x="951420" y="2719387"/>
              <a:ext cx="237992" cy="336380"/>
            </a:xfrm>
            <a:custGeom>
              <a:avLst/>
              <a:gdLst>
                <a:gd name="T0" fmla="*/ 0 w 300"/>
                <a:gd name="T1" fmla="*/ 424 h 424"/>
                <a:gd name="T2" fmla="*/ 67 w 300"/>
                <a:gd name="T3" fmla="*/ 0 h 424"/>
                <a:gd name="T4" fmla="*/ 300 w 300"/>
                <a:gd name="T5" fmla="*/ 75 h 424"/>
                <a:gd name="T6" fmla="*/ 245 w 300"/>
                <a:gd name="T7" fmla="*/ 424 h 424"/>
                <a:gd name="T8" fmla="*/ 0 w 300"/>
                <a:gd name="T9" fmla="*/ 424 h 424"/>
              </a:gdLst>
              <a:ahLst/>
              <a:cxnLst>
                <a:cxn ang="0">
                  <a:pos x="T0" y="T1"/>
                </a:cxn>
                <a:cxn ang="0">
                  <a:pos x="T2" y="T3"/>
                </a:cxn>
                <a:cxn ang="0">
                  <a:pos x="T4" y="T5"/>
                </a:cxn>
                <a:cxn ang="0">
                  <a:pos x="T6" y="T7"/>
                </a:cxn>
                <a:cxn ang="0">
                  <a:pos x="T8" y="T9"/>
                </a:cxn>
              </a:cxnLst>
              <a:rect l="0" t="0" r="r" b="b"/>
              <a:pathLst>
                <a:path w="300" h="424">
                  <a:moveTo>
                    <a:pt x="0" y="424"/>
                  </a:moveTo>
                  <a:cubicBezTo>
                    <a:pt x="1" y="276"/>
                    <a:pt x="24" y="134"/>
                    <a:pt x="67" y="0"/>
                  </a:cubicBezTo>
                  <a:lnTo>
                    <a:pt x="300" y="75"/>
                  </a:lnTo>
                  <a:cubicBezTo>
                    <a:pt x="265" y="185"/>
                    <a:pt x="246" y="302"/>
                    <a:pt x="245" y="424"/>
                  </a:cubicBezTo>
                  <a:lnTo>
                    <a:pt x="0" y="424"/>
                  </a:lnTo>
                  <a:close/>
                </a:path>
              </a:pathLst>
            </a:custGeom>
            <a:solidFill>
              <a:srgbClr val="45BBCE"/>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3" name="Freeform 11"/>
            <p:cNvSpPr>
              <a:spLocks/>
            </p:cNvSpPr>
            <p:nvPr/>
          </p:nvSpPr>
          <p:spPr bwMode="auto">
            <a:xfrm>
              <a:off x="951420" y="3071723"/>
              <a:ext cx="237992" cy="335051"/>
            </a:xfrm>
            <a:custGeom>
              <a:avLst/>
              <a:gdLst>
                <a:gd name="T0" fmla="*/ 67 w 300"/>
                <a:gd name="T1" fmla="*/ 424 h 424"/>
                <a:gd name="T2" fmla="*/ 0 w 300"/>
                <a:gd name="T3" fmla="*/ 0 h 424"/>
                <a:gd name="T4" fmla="*/ 245 w 300"/>
                <a:gd name="T5" fmla="*/ 0 h 424"/>
                <a:gd name="T6" fmla="*/ 300 w 300"/>
                <a:gd name="T7" fmla="*/ 348 h 424"/>
                <a:gd name="T8" fmla="*/ 67 w 300"/>
                <a:gd name="T9" fmla="*/ 424 h 424"/>
              </a:gdLst>
              <a:ahLst/>
              <a:cxnLst>
                <a:cxn ang="0">
                  <a:pos x="T0" y="T1"/>
                </a:cxn>
                <a:cxn ang="0">
                  <a:pos x="T2" y="T3"/>
                </a:cxn>
                <a:cxn ang="0">
                  <a:pos x="T4" y="T5"/>
                </a:cxn>
                <a:cxn ang="0">
                  <a:pos x="T6" y="T7"/>
                </a:cxn>
                <a:cxn ang="0">
                  <a:pos x="T8" y="T9"/>
                </a:cxn>
              </a:cxnLst>
              <a:rect l="0" t="0" r="r" b="b"/>
              <a:pathLst>
                <a:path w="300" h="424">
                  <a:moveTo>
                    <a:pt x="67" y="424"/>
                  </a:moveTo>
                  <a:cubicBezTo>
                    <a:pt x="24" y="290"/>
                    <a:pt x="1" y="148"/>
                    <a:pt x="0" y="0"/>
                  </a:cubicBezTo>
                  <a:lnTo>
                    <a:pt x="245" y="0"/>
                  </a:lnTo>
                  <a:cubicBezTo>
                    <a:pt x="246" y="121"/>
                    <a:pt x="266" y="238"/>
                    <a:pt x="300" y="348"/>
                  </a:cubicBezTo>
                  <a:lnTo>
                    <a:pt x="67" y="424"/>
                  </a:lnTo>
                  <a:close/>
                </a:path>
              </a:pathLst>
            </a:custGeom>
            <a:solidFill>
              <a:srgbClr val="45BBCE"/>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4" name="Freeform 12"/>
            <p:cNvSpPr>
              <a:spLocks/>
            </p:cNvSpPr>
            <p:nvPr/>
          </p:nvSpPr>
          <p:spPr bwMode="auto">
            <a:xfrm>
              <a:off x="1008591" y="3361568"/>
              <a:ext cx="312448" cy="362971"/>
            </a:xfrm>
            <a:custGeom>
              <a:avLst/>
              <a:gdLst>
                <a:gd name="T0" fmla="*/ 195 w 394"/>
                <a:gd name="T1" fmla="*/ 458 h 458"/>
                <a:gd name="T2" fmla="*/ 0 w 394"/>
                <a:gd name="T3" fmla="*/ 76 h 458"/>
                <a:gd name="T4" fmla="*/ 234 w 394"/>
                <a:gd name="T5" fmla="*/ 0 h 458"/>
                <a:gd name="T6" fmla="*/ 394 w 394"/>
                <a:gd name="T7" fmla="*/ 314 h 458"/>
                <a:gd name="T8" fmla="*/ 195 w 394"/>
                <a:gd name="T9" fmla="*/ 458 h 458"/>
              </a:gdLst>
              <a:ahLst/>
              <a:cxnLst>
                <a:cxn ang="0">
                  <a:pos x="T0" y="T1"/>
                </a:cxn>
                <a:cxn ang="0">
                  <a:pos x="T2" y="T3"/>
                </a:cxn>
                <a:cxn ang="0">
                  <a:pos x="T4" y="T5"/>
                </a:cxn>
                <a:cxn ang="0">
                  <a:pos x="T6" y="T7"/>
                </a:cxn>
                <a:cxn ang="0">
                  <a:pos x="T8" y="T9"/>
                </a:cxn>
              </a:cxnLst>
              <a:rect l="0" t="0" r="r" b="b"/>
              <a:pathLst>
                <a:path w="394" h="458">
                  <a:moveTo>
                    <a:pt x="195" y="458"/>
                  </a:moveTo>
                  <a:cubicBezTo>
                    <a:pt x="112" y="343"/>
                    <a:pt x="46" y="214"/>
                    <a:pt x="0" y="76"/>
                  </a:cubicBezTo>
                  <a:lnTo>
                    <a:pt x="234" y="0"/>
                  </a:lnTo>
                  <a:cubicBezTo>
                    <a:pt x="271" y="114"/>
                    <a:pt x="326" y="219"/>
                    <a:pt x="394" y="314"/>
                  </a:cubicBezTo>
                  <a:lnTo>
                    <a:pt x="195" y="458"/>
                  </a:lnTo>
                  <a:close/>
                </a:path>
              </a:pathLst>
            </a:custGeom>
            <a:solidFill>
              <a:srgbClr val="294A5A"/>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5" name="Freeform 13"/>
            <p:cNvSpPr>
              <a:spLocks/>
            </p:cNvSpPr>
            <p:nvPr/>
          </p:nvSpPr>
          <p:spPr bwMode="auto">
            <a:xfrm>
              <a:off x="1173457" y="3624822"/>
              <a:ext cx="354994" cy="353665"/>
            </a:xfrm>
            <a:custGeom>
              <a:avLst/>
              <a:gdLst>
                <a:gd name="T0" fmla="*/ 304 w 448"/>
                <a:gd name="T1" fmla="*/ 447 h 447"/>
                <a:gd name="T2" fmla="*/ 0 w 448"/>
                <a:gd name="T3" fmla="*/ 144 h 447"/>
                <a:gd name="T4" fmla="*/ 199 w 448"/>
                <a:gd name="T5" fmla="*/ 0 h 447"/>
                <a:gd name="T6" fmla="*/ 448 w 448"/>
                <a:gd name="T7" fmla="*/ 249 h 447"/>
                <a:gd name="T8" fmla="*/ 304 w 448"/>
                <a:gd name="T9" fmla="*/ 447 h 447"/>
              </a:gdLst>
              <a:ahLst/>
              <a:cxnLst>
                <a:cxn ang="0">
                  <a:pos x="T0" y="T1"/>
                </a:cxn>
                <a:cxn ang="0">
                  <a:pos x="T2" y="T3"/>
                </a:cxn>
                <a:cxn ang="0">
                  <a:pos x="T4" y="T5"/>
                </a:cxn>
                <a:cxn ang="0">
                  <a:pos x="T6" y="T7"/>
                </a:cxn>
                <a:cxn ang="0">
                  <a:pos x="T8" y="T9"/>
                </a:cxn>
              </a:cxnLst>
              <a:rect l="0" t="0" r="r" b="b"/>
              <a:pathLst>
                <a:path w="448" h="447">
                  <a:moveTo>
                    <a:pt x="304" y="447"/>
                  </a:moveTo>
                  <a:cubicBezTo>
                    <a:pt x="188" y="362"/>
                    <a:pt x="86" y="260"/>
                    <a:pt x="0" y="144"/>
                  </a:cubicBezTo>
                  <a:lnTo>
                    <a:pt x="199" y="0"/>
                  </a:lnTo>
                  <a:cubicBezTo>
                    <a:pt x="269" y="95"/>
                    <a:pt x="353" y="179"/>
                    <a:pt x="448" y="249"/>
                  </a:cubicBezTo>
                  <a:lnTo>
                    <a:pt x="304" y="447"/>
                  </a:lnTo>
                  <a:close/>
                </a:path>
              </a:pathLst>
            </a:custGeom>
            <a:solidFill>
              <a:srgbClr val="294A5A"/>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6" name="Freeform 14"/>
            <p:cNvSpPr>
              <a:spLocks/>
            </p:cNvSpPr>
            <p:nvPr/>
          </p:nvSpPr>
          <p:spPr bwMode="auto">
            <a:xfrm>
              <a:off x="1426075" y="3830905"/>
              <a:ext cx="362971" cy="312448"/>
            </a:xfrm>
            <a:custGeom>
              <a:avLst/>
              <a:gdLst>
                <a:gd name="T0" fmla="*/ 382 w 458"/>
                <a:gd name="T1" fmla="*/ 394 h 394"/>
                <a:gd name="T2" fmla="*/ 0 w 458"/>
                <a:gd name="T3" fmla="*/ 198 h 394"/>
                <a:gd name="T4" fmla="*/ 144 w 458"/>
                <a:gd name="T5" fmla="*/ 0 h 394"/>
                <a:gd name="T6" fmla="*/ 458 w 458"/>
                <a:gd name="T7" fmla="*/ 160 h 394"/>
                <a:gd name="T8" fmla="*/ 382 w 458"/>
                <a:gd name="T9" fmla="*/ 394 h 394"/>
              </a:gdLst>
              <a:ahLst/>
              <a:cxnLst>
                <a:cxn ang="0">
                  <a:pos x="T0" y="T1"/>
                </a:cxn>
                <a:cxn ang="0">
                  <a:pos x="T2" y="T3"/>
                </a:cxn>
                <a:cxn ang="0">
                  <a:pos x="T4" y="T5"/>
                </a:cxn>
                <a:cxn ang="0">
                  <a:pos x="T6" y="T7"/>
                </a:cxn>
                <a:cxn ang="0">
                  <a:pos x="T8" y="T9"/>
                </a:cxn>
              </a:cxnLst>
              <a:rect l="0" t="0" r="r" b="b"/>
              <a:pathLst>
                <a:path w="458" h="394">
                  <a:moveTo>
                    <a:pt x="382" y="394"/>
                  </a:moveTo>
                  <a:cubicBezTo>
                    <a:pt x="245" y="348"/>
                    <a:pt x="116" y="281"/>
                    <a:pt x="0" y="198"/>
                  </a:cubicBezTo>
                  <a:lnTo>
                    <a:pt x="144" y="0"/>
                  </a:lnTo>
                  <a:cubicBezTo>
                    <a:pt x="239" y="68"/>
                    <a:pt x="345" y="122"/>
                    <a:pt x="458" y="160"/>
                  </a:cubicBezTo>
                  <a:lnTo>
                    <a:pt x="382" y="394"/>
                  </a:lnTo>
                  <a:close/>
                </a:path>
              </a:pathLst>
            </a:custGeom>
            <a:solidFill>
              <a:srgbClr val="294A5A"/>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7" name="Freeform 15"/>
            <p:cNvSpPr>
              <a:spLocks/>
            </p:cNvSpPr>
            <p:nvPr/>
          </p:nvSpPr>
          <p:spPr bwMode="auto">
            <a:xfrm>
              <a:off x="1745170" y="3963861"/>
              <a:ext cx="335051" cy="236663"/>
            </a:xfrm>
            <a:custGeom>
              <a:avLst/>
              <a:gdLst>
                <a:gd name="T0" fmla="*/ 424 w 424"/>
                <a:gd name="T1" fmla="*/ 300 h 300"/>
                <a:gd name="T2" fmla="*/ 0 w 424"/>
                <a:gd name="T3" fmla="*/ 233 h 300"/>
                <a:gd name="T4" fmla="*/ 76 w 424"/>
                <a:gd name="T5" fmla="*/ 0 h 300"/>
                <a:gd name="T6" fmla="*/ 424 w 424"/>
                <a:gd name="T7" fmla="*/ 54 h 300"/>
                <a:gd name="T8" fmla="*/ 424 w 424"/>
                <a:gd name="T9" fmla="*/ 300 h 300"/>
              </a:gdLst>
              <a:ahLst/>
              <a:cxnLst>
                <a:cxn ang="0">
                  <a:pos x="T0" y="T1"/>
                </a:cxn>
                <a:cxn ang="0">
                  <a:pos x="T2" y="T3"/>
                </a:cxn>
                <a:cxn ang="0">
                  <a:pos x="T4" y="T5"/>
                </a:cxn>
                <a:cxn ang="0">
                  <a:pos x="T6" y="T7"/>
                </a:cxn>
                <a:cxn ang="0">
                  <a:pos x="T8" y="T9"/>
                </a:cxn>
              </a:cxnLst>
              <a:rect l="0" t="0" r="r" b="b"/>
              <a:pathLst>
                <a:path w="424" h="300">
                  <a:moveTo>
                    <a:pt x="424" y="300"/>
                  </a:moveTo>
                  <a:cubicBezTo>
                    <a:pt x="276" y="299"/>
                    <a:pt x="134" y="275"/>
                    <a:pt x="0" y="233"/>
                  </a:cubicBezTo>
                  <a:lnTo>
                    <a:pt x="76" y="0"/>
                  </a:lnTo>
                  <a:cubicBezTo>
                    <a:pt x="186" y="34"/>
                    <a:pt x="303" y="53"/>
                    <a:pt x="424" y="54"/>
                  </a:cubicBezTo>
                  <a:lnTo>
                    <a:pt x="424" y="300"/>
                  </a:lnTo>
                  <a:close/>
                </a:path>
              </a:pathLst>
            </a:custGeom>
            <a:solidFill>
              <a:srgbClr val="294A5A"/>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8" name="Freeform 16"/>
            <p:cNvSpPr>
              <a:spLocks/>
            </p:cNvSpPr>
            <p:nvPr/>
          </p:nvSpPr>
          <p:spPr bwMode="auto">
            <a:xfrm>
              <a:off x="2096176" y="3962532"/>
              <a:ext cx="336380" cy="237992"/>
            </a:xfrm>
            <a:custGeom>
              <a:avLst/>
              <a:gdLst>
                <a:gd name="T0" fmla="*/ 424 w 424"/>
                <a:gd name="T1" fmla="*/ 234 h 301"/>
                <a:gd name="T2" fmla="*/ 0 w 424"/>
                <a:gd name="T3" fmla="*/ 301 h 301"/>
                <a:gd name="T4" fmla="*/ 0 w 424"/>
                <a:gd name="T5" fmla="*/ 55 h 301"/>
                <a:gd name="T6" fmla="*/ 348 w 424"/>
                <a:gd name="T7" fmla="*/ 0 h 301"/>
                <a:gd name="T8" fmla="*/ 424 w 424"/>
                <a:gd name="T9" fmla="*/ 234 h 301"/>
              </a:gdLst>
              <a:ahLst/>
              <a:cxnLst>
                <a:cxn ang="0">
                  <a:pos x="T0" y="T1"/>
                </a:cxn>
                <a:cxn ang="0">
                  <a:pos x="T2" y="T3"/>
                </a:cxn>
                <a:cxn ang="0">
                  <a:pos x="T4" y="T5"/>
                </a:cxn>
                <a:cxn ang="0">
                  <a:pos x="T6" y="T7"/>
                </a:cxn>
                <a:cxn ang="0">
                  <a:pos x="T8" y="T9"/>
                </a:cxn>
              </a:cxnLst>
              <a:rect l="0" t="0" r="r" b="b"/>
              <a:pathLst>
                <a:path w="424" h="301">
                  <a:moveTo>
                    <a:pt x="424" y="234"/>
                  </a:moveTo>
                  <a:cubicBezTo>
                    <a:pt x="290" y="276"/>
                    <a:pt x="148" y="300"/>
                    <a:pt x="0" y="301"/>
                  </a:cubicBezTo>
                  <a:lnTo>
                    <a:pt x="0" y="55"/>
                  </a:lnTo>
                  <a:cubicBezTo>
                    <a:pt x="121" y="54"/>
                    <a:pt x="238" y="35"/>
                    <a:pt x="348" y="0"/>
                  </a:cubicBezTo>
                  <a:lnTo>
                    <a:pt x="424" y="234"/>
                  </a:lnTo>
                  <a:close/>
                </a:path>
              </a:pathLst>
            </a:custGeom>
            <a:solidFill>
              <a:srgbClr val="294A5A"/>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9" name="Freeform 17"/>
            <p:cNvSpPr>
              <a:spLocks/>
            </p:cNvSpPr>
            <p:nvPr/>
          </p:nvSpPr>
          <p:spPr bwMode="auto">
            <a:xfrm>
              <a:off x="2388680" y="3830905"/>
              <a:ext cx="361642" cy="311118"/>
            </a:xfrm>
            <a:custGeom>
              <a:avLst/>
              <a:gdLst>
                <a:gd name="T0" fmla="*/ 458 w 458"/>
                <a:gd name="T1" fmla="*/ 198 h 393"/>
                <a:gd name="T2" fmla="*/ 75 w 458"/>
                <a:gd name="T3" fmla="*/ 393 h 393"/>
                <a:gd name="T4" fmla="*/ 0 w 458"/>
                <a:gd name="T5" fmla="*/ 160 h 393"/>
                <a:gd name="T6" fmla="*/ 313 w 458"/>
                <a:gd name="T7" fmla="*/ 0 h 393"/>
                <a:gd name="T8" fmla="*/ 458 w 458"/>
                <a:gd name="T9" fmla="*/ 198 h 393"/>
              </a:gdLst>
              <a:ahLst/>
              <a:cxnLst>
                <a:cxn ang="0">
                  <a:pos x="T0" y="T1"/>
                </a:cxn>
                <a:cxn ang="0">
                  <a:pos x="T2" y="T3"/>
                </a:cxn>
                <a:cxn ang="0">
                  <a:pos x="T4" y="T5"/>
                </a:cxn>
                <a:cxn ang="0">
                  <a:pos x="T6" y="T7"/>
                </a:cxn>
                <a:cxn ang="0">
                  <a:pos x="T8" y="T9"/>
                </a:cxn>
              </a:cxnLst>
              <a:rect l="0" t="0" r="r" b="b"/>
              <a:pathLst>
                <a:path w="458" h="393">
                  <a:moveTo>
                    <a:pt x="458" y="198"/>
                  </a:moveTo>
                  <a:cubicBezTo>
                    <a:pt x="342" y="281"/>
                    <a:pt x="213" y="347"/>
                    <a:pt x="75" y="393"/>
                  </a:cubicBezTo>
                  <a:lnTo>
                    <a:pt x="0" y="160"/>
                  </a:lnTo>
                  <a:cubicBezTo>
                    <a:pt x="113" y="122"/>
                    <a:pt x="218" y="68"/>
                    <a:pt x="313" y="0"/>
                  </a:cubicBezTo>
                  <a:lnTo>
                    <a:pt x="458" y="198"/>
                  </a:lnTo>
                  <a:close/>
                </a:path>
              </a:pathLst>
            </a:custGeom>
            <a:solidFill>
              <a:srgbClr val="294A5A"/>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0" name="Freeform 18"/>
            <p:cNvSpPr>
              <a:spLocks/>
            </p:cNvSpPr>
            <p:nvPr/>
          </p:nvSpPr>
          <p:spPr bwMode="auto">
            <a:xfrm>
              <a:off x="2649275" y="3624822"/>
              <a:ext cx="354994" cy="353665"/>
            </a:xfrm>
            <a:custGeom>
              <a:avLst/>
              <a:gdLst>
                <a:gd name="T0" fmla="*/ 447 w 447"/>
                <a:gd name="T1" fmla="*/ 144 h 447"/>
                <a:gd name="T2" fmla="*/ 144 w 447"/>
                <a:gd name="T3" fmla="*/ 447 h 447"/>
                <a:gd name="T4" fmla="*/ 0 w 447"/>
                <a:gd name="T5" fmla="*/ 249 h 447"/>
                <a:gd name="T6" fmla="*/ 249 w 447"/>
                <a:gd name="T7" fmla="*/ 0 h 447"/>
                <a:gd name="T8" fmla="*/ 447 w 447"/>
                <a:gd name="T9" fmla="*/ 144 h 447"/>
              </a:gdLst>
              <a:ahLst/>
              <a:cxnLst>
                <a:cxn ang="0">
                  <a:pos x="T0" y="T1"/>
                </a:cxn>
                <a:cxn ang="0">
                  <a:pos x="T2" y="T3"/>
                </a:cxn>
                <a:cxn ang="0">
                  <a:pos x="T4" y="T5"/>
                </a:cxn>
                <a:cxn ang="0">
                  <a:pos x="T6" y="T7"/>
                </a:cxn>
                <a:cxn ang="0">
                  <a:pos x="T8" y="T9"/>
                </a:cxn>
              </a:cxnLst>
              <a:rect l="0" t="0" r="r" b="b"/>
              <a:pathLst>
                <a:path w="447" h="447">
                  <a:moveTo>
                    <a:pt x="447" y="144"/>
                  </a:moveTo>
                  <a:cubicBezTo>
                    <a:pt x="362" y="260"/>
                    <a:pt x="260" y="362"/>
                    <a:pt x="144" y="447"/>
                  </a:cubicBezTo>
                  <a:lnTo>
                    <a:pt x="0" y="249"/>
                  </a:lnTo>
                  <a:cubicBezTo>
                    <a:pt x="95" y="179"/>
                    <a:pt x="179" y="95"/>
                    <a:pt x="249" y="0"/>
                  </a:cubicBezTo>
                  <a:lnTo>
                    <a:pt x="447" y="144"/>
                  </a:lnTo>
                  <a:close/>
                </a:path>
              </a:pathLst>
            </a:custGeom>
            <a:solidFill>
              <a:srgbClr val="294A5A"/>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1" name="Freeform 19"/>
            <p:cNvSpPr>
              <a:spLocks/>
            </p:cNvSpPr>
            <p:nvPr/>
          </p:nvSpPr>
          <p:spPr bwMode="auto">
            <a:xfrm>
              <a:off x="2856688" y="3361568"/>
              <a:ext cx="311118" cy="362971"/>
            </a:xfrm>
            <a:custGeom>
              <a:avLst/>
              <a:gdLst>
                <a:gd name="T0" fmla="*/ 394 w 394"/>
                <a:gd name="T1" fmla="*/ 76 h 458"/>
                <a:gd name="T2" fmla="*/ 198 w 394"/>
                <a:gd name="T3" fmla="*/ 458 h 458"/>
                <a:gd name="T4" fmla="*/ 0 w 394"/>
                <a:gd name="T5" fmla="*/ 314 h 458"/>
                <a:gd name="T6" fmla="*/ 160 w 394"/>
                <a:gd name="T7" fmla="*/ 0 h 458"/>
                <a:gd name="T8" fmla="*/ 394 w 394"/>
                <a:gd name="T9" fmla="*/ 76 h 458"/>
              </a:gdLst>
              <a:ahLst/>
              <a:cxnLst>
                <a:cxn ang="0">
                  <a:pos x="T0" y="T1"/>
                </a:cxn>
                <a:cxn ang="0">
                  <a:pos x="T2" y="T3"/>
                </a:cxn>
                <a:cxn ang="0">
                  <a:pos x="T4" y="T5"/>
                </a:cxn>
                <a:cxn ang="0">
                  <a:pos x="T6" y="T7"/>
                </a:cxn>
                <a:cxn ang="0">
                  <a:pos x="T8" y="T9"/>
                </a:cxn>
              </a:cxnLst>
              <a:rect l="0" t="0" r="r" b="b"/>
              <a:pathLst>
                <a:path w="394" h="458">
                  <a:moveTo>
                    <a:pt x="394" y="76"/>
                  </a:moveTo>
                  <a:cubicBezTo>
                    <a:pt x="348" y="214"/>
                    <a:pt x="281" y="343"/>
                    <a:pt x="198" y="458"/>
                  </a:cubicBezTo>
                  <a:lnTo>
                    <a:pt x="0" y="314"/>
                  </a:lnTo>
                  <a:cubicBezTo>
                    <a:pt x="68" y="219"/>
                    <a:pt x="122" y="114"/>
                    <a:pt x="160" y="0"/>
                  </a:cubicBezTo>
                  <a:lnTo>
                    <a:pt x="394" y="76"/>
                  </a:lnTo>
                  <a:close/>
                </a:path>
              </a:pathLst>
            </a:custGeom>
            <a:solidFill>
              <a:srgbClr val="294A5A"/>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2" name="Freeform 20"/>
            <p:cNvSpPr>
              <a:spLocks/>
            </p:cNvSpPr>
            <p:nvPr/>
          </p:nvSpPr>
          <p:spPr bwMode="auto">
            <a:xfrm>
              <a:off x="2988315" y="3071723"/>
              <a:ext cx="237992" cy="335051"/>
            </a:xfrm>
            <a:custGeom>
              <a:avLst/>
              <a:gdLst>
                <a:gd name="T0" fmla="*/ 300 w 300"/>
                <a:gd name="T1" fmla="*/ 0 h 424"/>
                <a:gd name="T2" fmla="*/ 233 w 300"/>
                <a:gd name="T3" fmla="*/ 424 h 424"/>
                <a:gd name="T4" fmla="*/ 0 w 300"/>
                <a:gd name="T5" fmla="*/ 348 h 424"/>
                <a:gd name="T6" fmla="*/ 54 w 300"/>
                <a:gd name="T7" fmla="*/ 0 h 424"/>
                <a:gd name="T8" fmla="*/ 300 w 300"/>
                <a:gd name="T9" fmla="*/ 0 h 424"/>
              </a:gdLst>
              <a:ahLst/>
              <a:cxnLst>
                <a:cxn ang="0">
                  <a:pos x="T0" y="T1"/>
                </a:cxn>
                <a:cxn ang="0">
                  <a:pos x="T2" y="T3"/>
                </a:cxn>
                <a:cxn ang="0">
                  <a:pos x="T4" y="T5"/>
                </a:cxn>
                <a:cxn ang="0">
                  <a:pos x="T6" y="T7"/>
                </a:cxn>
                <a:cxn ang="0">
                  <a:pos x="T8" y="T9"/>
                </a:cxn>
              </a:cxnLst>
              <a:rect l="0" t="0" r="r" b="b"/>
              <a:pathLst>
                <a:path w="300" h="424">
                  <a:moveTo>
                    <a:pt x="300" y="0"/>
                  </a:moveTo>
                  <a:cubicBezTo>
                    <a:pt x="299" y="148"/>
                    <a:pt x="275" y="290"/>
                    <a:pt x="233" y="424"/>
                  </a:cubicBezTo>
                  <a:lnTo>
                    <a:pt x="0" y="348"/>
                  </a:lnTo>
                  <a:cubicBezTo>
                    <a:pt x="34" y="238"/>
                    <a:pt x="53" y="121"/>
                    <a:pt x="54" y="0"/>
                  </a:cubicBezTo>
                  <a:lnTo>
                    <a:pt x="300" y="0"/>
                  </a:lnTo>
                  <a:close/>
                </a:path>
              </a:pathLst>
            </a:custGeom>
            <a:solidFill>
              <a:srgbClr val="294A5A"/>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3" name="Freeform 21"/>
            <p:cNvSpPr>
              <a:spLocks/>
            </p:cNvSpPr>
            <p:nvPr/>
          </p:nvSpPr>
          <p:spPr bwMode="auto">
            <a:xfrm>
              <a:off x="2988315" y="2719387"/>
              <a:ext cx="237992" cy="336380"/>
            </a:xfrm>
            <a:custGeom>
              <a:avLst/>
              <a:gdLst>
                <a:gd name="T0" fmla="*/ 233 w 300"/>
                <a:gd name="T1" fmla="*/ 0 h 424"/>
                <a:gd name="T2" fmla="*/ 300 w 300"/>
                <a:gd name="T3" fmla="*/ 424 h 424"/>
                <a:gd name="T4" fmla="*/ 54 w 300"/>
                <a:gd name="T5" fmla="*/ 424 h 424"/>
                <a:gd name="T6" fmla="*/ 0 w 300"/>
                <a:gd name="T7" fmla="*/ 75 h 424"/>
                <a:gd name="T8" fmla="*/ 233 w 300"/>
                <a:gd name="T9" fmla="*/ 0 h 424"/>
              </a:gdLst>
              <a:ahLst/>
              <a:cxnLst>
                <a:cxn ang="0">
                  <a:pos x="T0" y="T1"/>
                </a:cxn>
                <a:cxn ang="0">
                  <a:pos x="T2" y="T3"/>
                </a:cxn>
                <a:cxn ang="0">
                  <a:pos x="T4" y="T5"/>
                </a:cxn>
                <a:cxn ang="0">
                  <a:pos x="T6" y="T7"/>
                </a:cxn>
                <a:cxn ang="0">
                  <a:pos x="T8" y="T9"/>
                </a:cxn>
              </a:cxnLst>
              <a:rect l="0" t="0" r="r" b="b"/>
              <a:pathLst>
                <a:path w="300" h="424">
                  <a:moveTo>
                    <a:pt x="233" y="0"/>
                  </a:moveTo>
                  <a:cubicBezTo>
                    <a:pt x="275" y="134"/>
                    <a:pt x="299" y="276"/>
                    <a:pt x="300" y="424"/>
                  </a:cubicBezTo>
                  <a:lnTo>
                    <a:pt x="54" y="424"/>
                  </a:lnTo>
                  <a:cubicBezTo>
                    <a:pt x="53" y="302"/>
                    <a:pt x="34" y="185"/>
                    <a:pt x="0" y="75"/>
                  </a:cubicBezTo>
                  <a:lnTo>
                    <a:pt x="233" y="0"/>
                  </a:lnTo>
                  <a:close/>
                </a:path>
              </a:pathLst>
            </a:custGeom>
            <a:solidFill>
              <a:srgbClr val="294A5A"/>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4" name="Freeform 22"/>
            <p:cNvSpPr>
              <a:spLocks/>
            </p:cNvSpPr>
            <p:nvPr/>
          </p:nvSpPr>
          <p:spPr bwMode="auto">
            <a:xfrm>
              <a:off x="2856688" y="2401622"/>
              <a:ext cx="311118" cy="361642"/>
            </a:xfrm>
            <a:custGeom>
              <a:avLst/>
              <a:gdLst>
                <a:gd name="T0" fmla="*/ 198 w 393"/>
                <a:gd name="T1" fmla="*/ 0 h 458"/>
                <a:gd name="T2" fmla="*/ 393 w 393"/>
                <a:gd name="T3" fmla="*/ 382 h 458"/>
                <a:gd name="T4" fmla="*/ 160 w 393"/>
                <a:gd name="T5" fmla="*/ 458 h 458"/>
                <a:gd name="T6" fmla="*/ 0 w 393"/>
                <a:gd name="T7" fmla="*/ 144 h 458"/>
                <a:gd name="T8" fmla="*/ 198 w 393"/>
                <a:gd name="T9" fmla="*/ 0 h 458"/>
              </a:gdLst>
              <a:ahLst/>
              <a:cxnLst>
                <a:cxn ang="0">
                  <a:pos x="T0" y="T1"/>
                </a:cxn>
                <a:cxn ang="0">
                  <a:pos x="T2" y="T3"/>
                </a:cxn>
                <a:cxn ang="0">
                  <a:pos x="T4" y="T5"/>
                </a:cxn>
                <a:cxn ang="0">
                  <a:pos x="T6" y="T7"/>
                </a:cxn>
                <a:cxn ang="0">
                  <a:pos x="T8" y="T9"/>
                </a:cxn>
              </a:cxnLst>
              <a:rect l="0" t="0" r="r" b="b"/>
              <a:pathLst>
                <a:path w="393" h="458">
                  <a:moveTo>
                    <a:pt x="198" y="0"/>
                  </a:moveTo>
                  <a:cubicBezTo>
                    <a:pt x="281" y="116"/>
                    <a:pt x="348" y="244"/>
                    <a:pt x="393" y="382"/>
                  </a:cubicBezTo>
                  <a:lnTo>
                    <a:pt x="160" y="458"/>
                  </a:lnTo>
                  <a:cubicBezTo>
                    <a:pt x="122" y="345"/>
                    <a:pt x="68" y="239"/>
                    <a:pt x="0" y="144"/>
                  </a:cubicBezTo>
                  <a:lnTo>
                    <a:pt x="198" y="0"/>
                  </a:lnTo>
                  <a:close/>
                </a:path>
              </a:pathLst>
            </a:custGeom>
            <a:solidFill>
              <a:srgbClr val="294A5A"/>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5" name="Freeform 23"/>
            <p:cNvSpPr>
              <a:spLocks/>
            </p:cNvSpPr>
            <p:nvPr/>
          </p:nvSpPr>
          <p:spPr bwMode="auto">
            <a:xfrm>
              <a:off x="2649275" y="2147674"/>
              <a:ext cx="354994" cy="354994"/>
            </a:xfrm>
            <a:custGeom>
              <a:avLst/>
              <a:gdLst>
                <a:gd name="T0" fmla="*/ 144 w 447"/>
                <a:gd name="T1" fmla="*/ 0 h 448"/>
                <a:gd name="T2" fmla="*/ 447 w 447"/>
                <a:gd name="T3" fmla="*/ 304 h 448"/>
                <a:gd name="T4" fmla="*/ 249 w 447"/>
                <a:gd name="T5" fmla="*/ 448 h 448"/>
                <a:gd name="T6" fmla="*/ 0 w 447"/>
                <a:gd name="T7" fmla="*/ 199 h 448"/>
                <a:gd name="T8" fmla="*/ 144 w 447"/>
                <a:gd name="T9" fmla="*/ 0 h 448"/>
              </a:gdLst>
              <a:ahLst/>
              <a:cxnLst>
                <a:cxn ang="0">
                  <a:pos x="T0" y="T1"/>
                </a:cxn>
                <a:cxn ang="0">
                  <a:pos x="T2" y="T3"/>
                </a:cxn>
                <a:cxn ang="0">
                  <a:pos x="T4" y="T5"/>
                </a:cxn>
                <a:cxn ang="0">
                  <a:pos x="T6" y="T7"/>
                </a:cxn>
                <a:cxn ang="0">
                  <a:pos x="T8" y="T9"/>
                </a:cxn>
              </a:cxnLst>
              <a:rect l="0" t="0" r="r" b="b"/>
              <a:pathLst>
                <a:path w="447" h="448">
                  <a:moveTo>
                    <a:pt x="144" y="0"/>
                  </a:moveTo>
                  <a:cubicBezTo>
                    <a:pt x="260" y="86"/>
                    <a:pt x="362" y="188"/>
                    <a:pt x="447" y="304"/>
                  </a:cubicBezTo>
                  <a:lnTo>
                    <a:pt x="249" y="448"/>
                  </a:lnTo>
                  <a:cubicBezTo>
                    <a:pt x="179" y="353"/>
                    <a:pt x="95" y="269"/>
                    <a:pt x="0" y="199"/>
                  </a:cubicBezTo>
                  <a:lnTo>
                    <a:pt x="144" y="0"/>
                  </a:lnTo>
                  <a:close/>
                </a:path>
              </a:pathLst>
            </a:custGeom>
            <a:solidFill>
              <a:srgbClr val="294A5A"/>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6" name="Freeform 24"/>
            <p:cNvSpPr>
              <a:spLocks/>
            </p:cNvSpPr>
            <p:nvPr/>
          </p:nvSpPr>
          <p:spPr bwMode="auto">
            <a:xfrm>
              <a:off x="2388680" y="1984138"/>
              <a:ext cx="361642" cy="311118"/>
            </a:xfrm>
            <a:custGeom>
              <a:avLst/>
              <a:gdLst>
                <a:gd name="T0" fmla="*/ 75 w 458"/>
                <a:gd name="T1" fmla="*/ 0 h 394"/>
                <a:gd name="T2" fmla="*/ 458 w 458"/>
                <a:gd name="T3" fmla="*/ 195 h 394"/>
                <a:gd name="T4" fmla="*/ 313 w 458"/>
                <a:gd name="T5" fmla="*/ 394 h 394"/>
                <a:gd name="T6" fmla="*/ 0 w 458"/>
                <a:gd name="T7" fmla="*/ 233 h 394"/>
                <a:gd name="T8" fmla="*/ 75 w 458"/>
                <a:gd name="T9" fmla="*/ 0 h 394"/>
              </a:gdLst>
              <a:ahLst/>
              <a:cxnLst>
                <a:cxn ang="0">
                  <a:pos x="T0" y="T1"/>
                </a:cxn>
                <a:cxn ang="0">
                  <a:pos x="T2" y="T3"/>
                </a:cxn>
                <a:cxn ang="0">
                  <a:pos x="T4" y="T5"/>
                </a:cxn>
                <a:cxn ang="0">
                  <a:pos x="T6" y="T7"/>
                </a:cxn>
                <a:cxn ang="0">
                  <a:pos x="T8" y="T9"/>
                </a:cxn>
              </a:cxnLst>
              <a:rect l="0" t="0" r="r" b="b"/>
              <a:pathLst>
                <a:path w="458" h="394">
                  <a:moveTo>
                    <a:pt x="75" y="0"/>
                  </a:moveTo>
                  <a:cubicBezTo>
                    <a:pt x="213" y="46"/>
                    <a:pt x="342" y="112"/>
                    <a:pt x="458" y="195"/>
                  </a:cubicBezTo>
                  <a:lnTo>
                    <a:pt x="313" y="394"/>
                  </a:lnTo>
                  <a:cubicBezTo>
                    <a:pt x="218" y="326"/>
                    <a:pt x="113" y="271"/>
                    <a:pt x="0" y="233"/>
                  </a:cubicBezTo>
                  <a:lnTo>
                    <a:pt x="75" y="0"/>
                  </a:lnTo>
                  <a:close/>
                </a:path>
              </a:pathLst>
            </a:custGeom>
            <a:solidFill>
              <a:srgbClr val="294A5A"/>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7" name="Freeform 25"/>
            <p:cNvSpPr>
              <a:spLocks/>
            </p:cNvSpPr>
            <p:nvPr/>
          </p:nvSpPr>
          <p:spPr bwMode="auto">
            <a:xfrm>
              <a:off x="2096176" y="1925637"/>
              <a:ext cx="336380" cy="237992"/>
            </a:xfrm>
            <a:custGeom>
              <a:avLst/>
              <a:gdLst>
                <a:gd name="T0" fmla="*/ 0 w 424"/>
                <a:gd name="T1" fmla="*/ 0 h 300"/>
                <a:gd name="T2" fmla="*/ 424 w 424"/>
                <a:gd name="T3" fmla="*/ 67 h 300"/>
                <a:gd name="T4" fmla="*/ 348 w 424"/>
                <a:gd name="T5" fmla="*/ 300 h 300"/>
                <a:gd name="T6" fmla="*/ 0 w 424"/>
                <a:gd name="T7" fmla="*/ 245 h 300"/>
                <a:gd name="T8" fmla="*/ 0 w 424"/>
                <a:gd name="T9" fmla="*/ 0 h 300"/>
              </a:gdLst>
              <a:ahLst/>
              <a:cxnLst>
                <a:cxn ang="0">
                  <a:pos x="T0" y="T1"/>
                </a:cxn>
                <a:cxn ang="0">
                  <a:pos x="T2" y="T3"/>
                </a:cxn>
                <a:cxn ang="0">
                  <a:pos x="T4" y="T5"/>
                </a:cxn>
                <a:cxn ang="0">
                  <a:pos x="T6" y="T7"/>
                </a:cxn>
                <a:cxn ang="0">
                  <a:pos x="T8" y="T9"/>
                </a:cxn>
              </a:cxnLst>
              <a:rect l="0" t="0" r="r" b="b"/>
              <a:pathLst>
                <a:path w="424" h="300">
                  <a:moveTo>
                    <a:pt x="0" y="0"/>
                  </a:moveTo>
                  <a:cubicBezTo>
                    <a:pt x="148" y="1"/>
                    <a:pt x="290" y="24"/>
                    <a:pt x="424" y="67"/>
                  </a:cubicBezTo>
                  <a:lnTo>
                    <a:pt x="348" y="300"/>
                  </a:lnTo>
                  <a:cubicBezTo>
                    <a:pt x="238" y="265"/>
                    <a:pt x="121" y="246"/>
                    <a:pt x="0" y="245"/>
                  </a:cubicBezTo>
                  <a:lnTo>
                    <a:pt x="0" y="0"/>
                  </a:lnTo>
                  <a:close/>
                </a:path>
              </a:pathLst>
            </a:custGeom>
            <a:solidFill>
              <a:srgbClr val="294A5A"/>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nvGrpSpPr>
          <p:cNvPr id="28" name="组合 27"/>
          <p:cNvGrpSpPr/>
          <p:nvPr/>
        </p:nvGrpSpPr>
        <p:grpSpPr>
          <a:xfrm>
            <a:off x="2655919" y="1356190"/>
            <a:ext cx="1705499" cy="1706165"/>
            <a:chOff x="3542608" y="1925637"/>
            <a:chExt cx="2274887" cy="2274887"/>
          </a:xfrm>
        </p:grpSpPr>
        <p:sp>
          <p:nvSpPr>
            <p:cNvPr id="29" name="Freeform 6"/>
            <p:cNvSpPr>
              <a:spLocks/>
            </p:cNvSpPr>
            <p:nvPr/>
          </p:nvSpPr>
          <p:spPr bwMode="auto">
            <a:xfrm>
              <a:off x="4336358" y="1925637"/>
              <a:ext cx="335051" cy="237992"/>
            </a:xfrm>
            <a:custGeom>
              <a:avLst/>
              <a:gdLst>
                <a:gd name="T0" fmla="*/ 0 w 424"/>
                <a:gd name="T1" fmla="*/ 67 h 300"/>
                <a:gd name="T2" fmla="*/ 424 w 424"/>
                <a:gd name="T3" fmla="*/ 0 h 300"/>
                <a:gd name="T4" fmla="*/ 424 w 424"/>
                <a:gd name="T5" fmla="*/ 245 h 300"/>
                <a:gd name="T6" fmla="*/ 76 w 424"/>
                <a:gd name="T7" fmla="*/ 300 h 300"/>
                <a:gd name="T8" fmla="*/ 0 w 424"/>
                <a:gd name="T9" fmla="*/ 67 h 300"/>
              </a:gdLst>
              <a:ahLst/>
              <a:cxnLst>
                <a:cxn ang="0">
                  <a:pos x="T0" y="T1"/>
                </a:cxn>
                <a:cxn ang="0">
                  <a:pos x="T2" y="T3"/>
                </a:cxn>
                <a:cxn ang="0">
                  <a:pos x="T4" y="T5"/>
                </a:cxn>
                <a:cxn ang="0">
                  <a:pos x="T6" y="T7"/>
                </a:cxn>
                <a:cxn ang="0">
                  <a:pos x="T8" y="T9"/>
                </a:cxn>
              </a:cxnLst>
              <a:rect l="0" t="0" r="r" b="b"/>
              <a:pathLst>
                <a:path w="424" h="300">
                  <a:moveTo>
                    <a:pt x="0" y="67"/>
                  </a:moveTo>
                  <a:cubicBezTo>
                    <a:pt x="134" y="24"/>
                    <a:pt x="276" y="1"/>
                    <a:pt x="424" y="0"/>
                  </a:cubicBezTo>
                  <a:lnTo>
                    <a:pt x="424" y="245"/>
                  </a:lnTo>
                  <a:cubicBezTo>
                    <a:pt x="302" y="246"/>
                    <a:pt x="186" y="265"/>
                    <a:pt x="76" y="300"/>
                  </a:cubicBezTo>
                  <a:lnTo>
                    <a:pt x="0" y="67"/>
                  </a:lnTo>
                  <a:close/>
                </a:path>
              </a:pathLst>
            </a:custGeom>
            <a:solidFill>
              <a:srgbClr val="45BBCE"/>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0" name="Freeform 7"/>
            <p:cNvSpPr>
              <a:spLocks/>
            </p:cNvSpPr>
            <p:nvPr/>
          </p:nvSpPr>
          <p:spPr bwMode="auto">
            <a:xfrm>
              <a:off x="4017263" y="1984138"/>
              <a:ext cx="362971" cy="311118"/>
            </a:xfrm>
            <a:custGeom>
              <a:avLst/>
              <a:gdLst>
                <a:gd name="T0" fmla="*/ 0 w 458"/>
                <a:gd name="T1" fmla="*/ 195 h 394"/>
                <a:gd name="T2" fmla="*/ 382 w 458"/>
                <a:gd name="T3" fmla="*/ 0 h 394"/>
                <a:gd name="T4" fmla="*/ 458 w 458"/>
                <a:gd name="T5" fmla="*/ 233 h 394"/>
                <a:gd name="T6" fmla="*/ 144 w 458"/>
                <a:gd name="T7" fmla="*/ 394 h 394"/>
                <a:gd name="T8" fmla="*/ 0 w 458"/>
                <a:gd name="T9" fmla="*/ 195 h 394"/>
              </a:gdLst>
              <a:ahLst/>
              <a:cxnLst>
                <a:cxn ang="0">
                  <a:pos x="T0" y="T1"/>
                </a:cxn>
                <a:cxn ang="0">
                  <a:pos x="T2" y="T3"/>
                </a:cxn>
                <a:cxn ang="0">
                  <a:pos x="T4" y="T5"/>
                </a:cxn>
                <a:cxn ang="0">
                  <a:pos x="T6" y="T7"/>
                </a:cxn>
                <a:cxn ang="0">
                  <a:pos x="T8" y="T9"/>
                </a:cxn>
              </a:cxnLst>
              <a:rect l="0" t="0" r="r" b="b"/>
              <a:pathLst>
                <a:path w="458" h="394">
                  <a:moveTo>
                    <a:pt x="0" y="195"/>
                  </a:moveTo>
                  <a:cubicBezTo>
                    <a:pt x="116" y="112"/>
                    <a:pt x="245" y="46"/>
                    <a:pt x="382" y="0"/>
                  </a:cubicBezTo>
                  <a:lnTo>
                    <a:pt x="458" y="233"/>
                  </a:lnTo>
                  <a:cubicBezTo>
                    <a:pt x="345" y="271"/>
                    <a:pt x="240" y="326"/>
                    <a:pt x="144" y="394"/>
                  </a:cubicBezTo>
                  <a:lnTo>
                    <a:pt x="0" y="195"/>
                  </a:lnTo>
                  <a:close/>
                </a:path>
              </a:pathLst>
            </a:custGeom>
            <a:solidFill>
              <a:srgbClr val="45BBCE"/>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1" name="Freeform 8"/>
            <p:cNvSpPr>
              <a:spLocks/>
            </p:cNvSpPr>
            <p:nvPr/>
          </p:nvSpPr>
          <p:spPr bwMode="auto">
            <a:xfrm>
              <a:off x="3764645" y="2147674"/>
              <a:ext cx="354994" cy="354994"/>
            </a:xfrm>
            <a:custGeom>
              <a:avLst/>
              <a:gdLst>
                <a:gd name="T0" fmla="*/ 0 w 448"/>
                <a:gd name="T1" fmla="*/ 304 h 448"/>
                <a:gd name="T2" fmla="*/ 304 w 448"/>
                <a:gd name="T3" fmla="*/ 0 h 448"/>
                <a:gd name="T4" fmla="*/ 448 w 448"/>
                <a:gd name="T5" fmla="*/ 199 h 448"/>
                <a:gd name="T6" fmla="*/ 199 w 448"/>
                <a:gd name="T7" fmla="*/ 448 h 448"/>
                <a:gd name="T8" fmla="*/ 0 w 448"/>
                <a:gd name="T9" fmla="*/ 304 h 448"/>
              </a:gdLst>
              <a:ahLst/>
              <a:cxnLst>
                <a:cxn ang="0">
                  <a:pos x="T0" y="T1"/>
                </a:cxn>
                <a:cxn ang="0">
                  <a:pos x="T2" y="T3"/>
                </a:cxn>
                <a:cxn ang="0">
                  <a:pos x="T4" y="T5"/>
                </a:cxn>
                <a:cxn ang="0">
                  <a:pos x="T6" y="T7"/>
                </a:cxn>
                <a:cxn ang="0">
                  <a:pos x="T8" y="T9"/>
                </a:cxn>
              </a:cxnLst>
              <a:rect l="0" t="0" r="r" b="b"/>
              <a:pathLst>
                <a:path w="448" h="448">
                  <a:moveTo>
                    <a:pt x="0" y="304"/>
                  </a:moveTo>
                  <a:cubicBezTo>
                    <a:pt x="86" y="188"/>
                    <a:pt x="188" y="86"/>
                    <a:pt x="304" y="0"/>
                  </a:cubicBezTo>
                  <a:lnTo>
                    <a:pt x="448" y="199"/>
                  </a:lnTo>
                  <a:cubicBezTo>
                    <a:pt x="353" y="269"/>
                    <a:pt x="269" y="353"/>
                    <a:pt x="199" y="448"/>
                  </a:cubicBezTo>
                  <a:lnTo>
                    <a:pt x="0" y="304"/>
                  </a:lnTo>
                  <a:close/>
                </a:path>
              </a:pathLst>
            </a:custGeom>
            <a:solidFill>
              <a:srgbClr val="45BBCE"/>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2" name="Freeform 9"/>
            <p:cNvSpPr>
              <a:spLocks/>
            </p:cNvSpPr>
            <p:nvPr/>
          </p:nvSpPr>
          <p:spPr bwMode="auto">
            <a:xfrm>
              <a:off x="3599779" y="2401622"/>
              <a:ext cx="312448" cy="361642"/>
            </a:xfrm>
            <a:custGeom>
              <a:avLst/>
              <a:gdLst>
                <a:gd name="T0" fmla="*/ 0 w 394"/>
                <a:gd name="T1" fmla="*/ 382 h 458"/>
                <a:gd name="T2" fmla="*/ 195 w 394"/>
                <a:gd name="T3" fmla="*/ 0 h 458"/>
                <a:gd name="T4" fmla="*/ 394 w 394"/>
                <a:gd name="T5" fmla="*/ 144 h 458"/>
                <a:gd name="T6" fmla="*/ 233 w 394"/>
                <a:gd name="T7" fmla="*/ 458 h 458"/>
                <a:gd name="T8" fmla="*/ 0 w 394"/>
                <a:gd name="T9" fmla="*/ 382 h 458"/>
              </a:gdLst>
              <a:ahLst/>
              <a:cxnLst>
                <a:cxn ang="0">
                  <a:pos x="T0" y="T1"/>
                </a:cxn>
                <a:cxn ang="0">
                  <a:pos x="T2" y="T3"/>
                </a:cxn>
                <a:cxn ang="0">
                  <a:pos x="T4" y="T5"/>
                </a:cxn>
                <a:cxn ang="0">
                  <a:pos x="T6" y="T7"/>
                </a:cxn>
                <a:cxn ang="0">
                  <a:pos x="T8" y="T9"/>
                </a:cxn>
              </a:cxnLst>
              <a:rect l="0" t="0" r="r" b="b"/>
              <a:pathLst>
                <a:path w="394" h="458">
                  <a:moveTo>
                    <a:pt x="0" y="382"/>
                  </a:moveTo>
                  <a:cubicBezTo>
                    <a:pt x="46" y="244"/>
                    <a:pt x="112" y="116"/>
                    <a:pt x="195" y="0"/>
                  </a:cubicBezTo>
                  <a:lnTo>
                    <a:pt x="394" y="144"/>
                  </a:lnTo>
                  <a:cubicBezTo>
                    <a:pt x="326" y="239"/>
                    <a:pt x="271" y="345"/>
                    <a:pt x="233" y="458"/>
                  </a:cubicBezTo>
                  <a:lnTo>
                    <a:pt x="0" y="382"/>
                  </a:lnTo>
                  <a:close/>
                </a:path>
              </a:pathLst>
            </a:custGeom>
            <a:solidFill>
              <a:srgbClr val="45BBCE"/>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3" name="Freeform 10"/>
            <p:cNvSpPr>
              <a:spLocks/>
            </p:cNvSpPr>
            <p:nvPr/>
          </p:nvSpPr>
          <p:spPr bwMode="auto">
            <a:xfrm>
              <a:off x="3542608" y="2719387"/>
              <a:ext cx="237992" cy="336380"/>
            </a:xfrm>
            <a:custGeom>
              <a:avLst/>
              <a:gdLst>
                <a:gd name="T0" fmla="*/ 0 w 300"/>
                <a:gd name="T1" fmla="*/ 424 h 424"/>
                <a:gd name="T2" fmla="*/ 67 w 300"/>
                <a:gd name="T3" fmla="*/ 0 h 424"/>
                <a:gd name="T4" fmla="*/ 300 w 300"/>
                <a:gd name="T5" fmla="*/ 75 h 424"/>
                <a:gd name="T6" fmla="*/ 245 w 300"/>
                <a:gd name="T7" fmla="*/ 424 h 424"/>
                <a:gd name="T8" fmla="*/ 0 w 300"/>
                <a:gd name="T9" fmla="*/ 424 h 424"/>
              </a:gdLst>
              <a:ahLst/>
              <a:cxnLst>
                <a:cxn ang="0">
                  <a:pos x="T0" y="T1"/>
                </a:cxn>
                <a:cxn ang="0">
                  <a:pos x="T2" y="T3"/>
                </a:cxn>
                <a:cxn ang="0">
                  <a:pos x="T4" y="T5"/>
                </a:cxn>
                <a:cxn ang="0">
                  <a:pos x="T6" y="T7"/>
                </a:cxn>
                <a:cxn ang="0">
                  <a:pos x="T8" y="T9"/>
                </a:cxn>
              </a:cxnLst>
              <a:rect l="0" t="0" r="r" b="b"/>
              <a:pathLst>
                <a:path w="300" h="424">
                  <a:moveTo>
                    <a:pt x="0" y="424"/>
                  </a:moveTo>
                  <a:cubicBezTo>
                    <a:pt x="1" y="276"/>
                    <a:pt x="24" y="134"/>
                    <a:pt x="67" y="0"/>
                  </a:cubicBezTo>
                  <a:lnTo>
                    <a:pt x="300" y="75"/>
                  </a:lnTo>
                  <a:cubicBezTo>
                    <a:pt x="265" y="185"/>
                    <a:pt x="246" y="302"/>
                    <a:pt x="245" y="424"/>
                  </a:cubicBezTo>
                  <a:lnTo>
                    <a:pt x="0" y="424"/>
                  </a:lnTo>
                  <a:close/>
                </a:path>
              </a:pathLst>
            </a:custGeom>
            <a:solidFill>
              <a:srgbClr val="45BBCE"/>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4" name="Freeform 11"/>
            <p:cNvSpPr>
              <a:spLocks/>
            </p:cNvSpPr>
            <p:nvPr/>
          </p:nvSpPr>
          <p:spPr bwMode="auto">
            <a:xfrm>
              <a:off x="3542608" y="3071723"/>
              <a:ext cx="237992" cy="335051"/>
            </a:xfrm>
            <a:custGeom>
              <a:avLst/>
              <a:gdLst>
                <a:gd name="T0" fmla="*/ 67 w 300"/>
                <a:gd name="T1" fmla="*/ 424 h 424"/>
                <a:gd name="T2" fmla="*/ 0 w 300"/>
                <a:gd name="T3" fmla="*/ 0 h 424"/>
                <a:gd name="T4" fmla="*/ 245 w 300"/>
                <a:gd name="T5" fmla="*/ 0 h 424"/>
                <a:gd name="T6" fmla="*/ 300 w 300"/>
                <a:gd name="T7" fmla="*/ 348 h 424"/>
                <a:gd name="T8" fmla="*/ 67 w 300"/>
                <a:gd name="T9" fmla="*/ 424 h 424"/>
              </a:gdLst>
              <a:ahLst/>
              <a:cxnLst>
                <a:cxn ang="0">
                  <a:pos x="T0" y="T1"/>
                </a:cxn>
                <a:cxn ang="0">
                  <a:pos x="T2" y="T3"/>
                </a:cxn>
                <a:cxn ang="0">
                  <a:pos x="T4" y="T5"/>
                </a:cxn>
                <a:cxn ang="0">
                  <a:pos x="T6" y="T7"/>
                </a:cxn>
                <a:cxn ang="0">
                  <a:pos x="T8" y="T9"/>
                </a:cxn>
              </a:cxnLst>
              <a:rect l="0" t="0" r="r" b="b"/>
              <a:pathLst>
                <a:path w="300" h="424">
                  <a:moveTo>
                    <a:pt x="67" y="424"/>
                  </a:moveTo>
                  <a:cubicBezTo>
                    <a:pt x="24" y="290"/>
                    <a:pt x="1" y="148"/>
                    <a:pt x="0" y="0"/>
                  </a:cubicBezTo>
                  <a:lnTo>
                    <a:pt x="245" y="0"/>
                  </a:lnTo>
                  <a:cubicBezTo>
                    <a:pt x="246" y="121"/>
                    <a:pt x="266" y="238"/>
                    <a:pt x="300" y="348"/>
                  </a:cubicBezTo>
                  <a:lnTo>
                    <a:pt x="67" y="424"/>
                  </a:lnTo>
                  <a:close/>
                </a:path>
              </a:pathLst>
            </a:custGeom>
            <a:solidFill>
              <a:srgbClr val="45BBCE"/>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5" name="Freeform 12"/>
            <p:cNvSpPr>
              <a:spLocks/>
            </p:cNvSpPr>
            <p:nvPr/>
          </p:nvSpPr>
          <p:spPr bwMode="auto">
            <a:xfrm>
              <a:off x="3599779" y="3361568"/>
              <a:ext cx="312448" cy="362971"/>
            </a:xfrm>
            <a:custGeom>
              <a:avLst/>
              <a:gdLst>
                <a:gd name="T0" fmla="*/ 195 w 394"/>
                <a:gd name="T1" fmla="*/ 458 h 458"/>
                <a:gd name="T2" fmla="*/ 0 w 394"/>
                <a:gd name="T3" fmla="*/ 76 h 458"/>
                <a:gd name="T4" fmla="*/ 234 w 394"/>
                <a:gd name="T5" fmla="*/ 0 h 458"/>
                <a:gd name="T6" fmla="*/ 394 w 394"/>
                <a:gd name="T7" fmla="*/ 314 h 458"/>
                <a:gd name="T8" fmla="*/ 195 w 394"/>
                <a:gd name="T9" fmla="*/ 458 h 458"/>
              </a:gdLst>
              <a:ahLst/>
              <a:cxnLst>
                <a:cxn ang="0">
                  <a:pos x="T0" y="T1"/>
                </a:cxn>
                <a:cxn ang="0">
                  <a:pos x="T2" y="T3"/>
                </a:cxn>
                <a:cxn ang="0">
                  <a:pos x="T4" y="T5"/>
                </a:cxn>
                <a:cxn ang="0">
                  <a:pos x="T6" y="T7"/>
                </a:cxn>
                <a:cxn ang="0">
                  <a:pos x="T8" y="T9"/>
                </a:cxn>
              </a:cxnLst>
              <a:rect l="0" t="0" r="r" b="b"/>
              <a:pathLst>
                <a:path w="394" h="458">
                  <a:moveTo>
                    <a:pt x="195" y="458"/>
                  </a:moveTo>
                  <a:cubicBezTo>
                    <a:pt x="112" y="343"/>
                    <a:pt x="46" y="214"/>
                    <a:pt x="0" y="76"/>
                  </a:cubicBezTo>
                  <a:lnTo>
                    <a:pt x="234" y="0"/>
                  </a:lnTo>
                  <a:cubicBezTo>
                    <a:pt x="271" y="114"/>
                    <a:pt x="326" y="219"/>
                    <a:pt x="394" y="314"/>
                  </a:cubicBezTo>
                  <a:lnTo>
                    <a:pt x="195" y="458"/>
                  </a:lnTo>
                  <a:close/>
                </a:path>
              </a:pathLst>
            </a:custGeom>
            <a:solidFill>
              <a:srgbClr val="45BBCE"/>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6" name="Freeform 13"/>
            <p:cNvSpPr>
              <a:spLocks/>
            </p:cNvSpPr>
            <p:nvPr/>
          </p:nvSpPr>
          <p:spPr bwMode="auto">
            <a:xfrm>
              <a:off x="3764645" y="3624822"/>
              <a:ext cx="354994" cy="353665"/>
            </a:xfrm>
            <a:custGeom>
              <a:avLst/>
              <a:gdLst>
                <a:gd name="T0" fmla="*/ 304 w 448"/>
                <a:gd name="T1" fmla="*/ 447 h 447"/>
                <a:gd name="T2" fmla="*/ 0 w 448"/>
                <a:gd name="T3" fmla="*/ 144 h 447"/>
                <a:gd name="T4" fmla="*/ 199 w 448"/>
                <a:gd name="T5" fmla="*/ 0 h 447"/>
                <a:gd name="T6" fmla="*/ 448 w 448"/>
                <a:gd name="T7" fmla="*/ 249 h 447"/>
                <a:gd name="T8" fmla="*/ 304 w 448"/>
                <a:gd name="T9" fmla="*/ 447 h 447"/>
              </a:gdLst>
              <a:ahLst/>
              <a:cxnLst>
                <a:cxn ang="0">
                  <a:pos x="T0" y="T1"/>
                </a:cxn>
                <a:cxn ang="0">
                  <a:pos x="T2" y="T3"/>
                </a:cxn>
                <a:cxn ang="0">
                  <a:pos x="T4" y="T5"/>
                </a:cxn>
                <a:cxn ang="0">
                  <a:pos x="T6" y="T7"/>
                </a:cxn>
                <a:cxn ang="0">
                  <a:pos x="T8" y="T9"/>
                </a:cxn>
              </a:cxnLst>
              <a:rect l="0" t="0" r="r" b="b"/>
              <a:pathLst>
                <a:path w="448" h="447">
                  <a:moveTo>
                    <a:pt x="304" y="447"/>
                  </a:moveTo>
                  <a:cubicBezTo>
                    <a:pt x="188" y="362"/>
                    <a:pt x="86" y="260"/>
                    <a:pt x="0" y="144"/>
                  </a:cubicBezTo>
                  <a:lnTo>
                    <a:pt x="199" y="0"/>
                  </a:lnTo>
                  <a:cubicBezTo>
                    <a:pt x="269" y="95"/>
                    <a:pt x="353" y="179"/>
                    <a:pt x="448" y="249"/>
                  </a:cubicBezTo>
                  <a:lnTo>
                    <a:pt x="304" y="447"/>
                  </a:lnTo>
                  <a:close/>
                </a:path>
              </a:pathLst>
            </a:custGeom>
            <a:solidFill>
              <a:srgbClr val="45BBCE"/>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7" name="Freeform 14"/>
            <p:cNvSpPr>
              <a:spLocks/>
            </p:cNvSpPr>
            <p:nvPr/>
          </p:nvSpPr>
          <p:spPr bwMode="auto">
            <a:xfrm>
              <a:off x="4017263" y="3830905"/>
              <a:ext cx="362971" cy="312448"/>
            </a:xfrm>
            <a:custGeom>
              <a:avLst/>
              <a:gdLst>
                <a:gd name="T0" fmla="*/ 382 w 458"/>
                <a:gd name="T1" fmla="*/ 394 h 394"/>
                <a:gd name="T2" fmla="*/ 0 w 458"/>
                <a:gd name="T3" fmla="*/ 198 h 394"/>
                <a:gd name="T4" fmla="*/ 144 w 458"/>
                <a:gd name="T5" fmla="*/ 0 h 394"/>
                <a:gd name="T6" fmla="*/ 458 w 458"/>
                <a:gd name="T7" fmla="*/ 160 h 394"/>
                <a:gd name="T8" fmla="*/ 382 w 458"/>
                <a:gd name="T9" fmla="*/ 394 h 394"/>
              </a:gdLst>
              <a:ahLst/>
              <a:cxnLst>
                <a:cxn ang="0">
                  <a:pos x="T0" y="T1"/>
                </a:cxn>
                <a:cxn ang="0">
                  <a:pos x="T2" y="T3"/>
                </a:cxn>
                <a:cxn ang="0">
                  <a:pos x="T4" y="T5"/>
                </a:cxn>
                <a:cxn ang="0">
                  <a:pos x="T6" y="T7"/>
                </a:cxn>
                <a:cxn ang="0">
                  <a:pos x="T8" y="T9"/>
                </a:cxn>
              </a:cxnLst>
              <a:rect l="0" t="0" r="r" b="b"/>
              <a:pathLst>
                <a:path w="458" h="394">
                  <a:moveTo>
                    <a:pt x="382" y="394"/>
                  </a:moveTo>
                  <a:cubicBezTo>
                    <a:pt x="245" y="348"/>
                    <a:pt x="116" y="281"/>
                    <a:pt x="0" y="198"/>
                  </a:cubicBezTo>
                  <a:lnTo>
                    <a:pt x="144" y="0"/>
                  </a:lnTo>
                  <a:cubicBezTo>
                    <a:pt x="239" y="68"/>
                    <a:pt x="345" y="122"/>
                    <a:pt x="458" y="160"/>
                  </a:cubicBezTo>
                  <a:lnTo>
                    <a:pt x="382" y="394"/>
                  </a:lnTo>
                  <a:close/>
                </a:path>
              </a:pathLst>
            </a:custGeom>
            <a:solidFill>
              <a:srgbClr val="45BBCE"/>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8" name="Freeform 15"/>
            <p:cNvSpPr>
              <a:spLocks/>
            </p:cNvSpPr>
            <p:nvPr/>
          </p:nvSpPr>
          <p:spPr bwMode="auto">
            <a:xfrm>
              <a:off x="4336358" y="3963861"/>
              <a:ext cx="335051" cy="236663"/>
            </a:xfrm>
            <a:custGeom>
              <a:avLst/>
              <a:gdLst>
                <a:gd name="T0" fmla="*/ 424 w 424"/>
                <a:gd name="T1" fmla="*/ 300 h 300"/>
                <a:gd name="T2" fmla="*/ 0 w 424"/>
                <a:gd name="T3" fmla="*/ 233 h 300"/>
                <a:gd name="T4" fmla="*/ 76 w 424"/>
                <a:gd name="T5" fmla="*/ 0 h 300"/>
                <a:gd name="T6" fmla="*/ 424 w 424"/>
                <a:gd name="T7" fmla="*/ 54 h 300"/>
                <a:gd name="T8" fmla="*/ 424 w 424"/>
                <a:gd name="T9" fmla="*/ 300 h 300"/>
              </a:gdLst>
              <a:ahLst/>
              <a:cxnLst>
                <a:cxn ang="0">
                  <a:pos x="T0" y="T1"/>
                </a:cxn>
                <a:cxn ang="0">
                  <a:pos x="T2" y="T3"/>
                </a:cxn>
                <a:cxn ang="0">
                  <a:pos x="T4" y="T5"/>
                </a:cxn>
                <a:cxn ang="0">
                  <a:pos x="T6" y="T7"/>
                </a:cxn>
                <a:cxn ang="0">
                  <a:pos x="T8" y="T9"/>
                </a:cxn>
              </a:cxnLst>
              <a:rect l="0" t="0" r="r" b="b"/>
              <a:pathLst>
                <a:path w="424" h="300">
                  <a:moveTo>
                    <a:pt x="424" y="300"/>
                  </a:moveTo>
                  <a:cubicBezTo>
                    <a:pt x="276" y="299"/>
                    <a:pt x="134" y="275"/>
                    <a:pt x="0" y="233"/>
                  </a:cubicBezTo>
                  <a:lnTo>
                    <a:pt x="76" y="0"/>
                  </a:lnTo>
                  <a:cubicBezTo>
                    <a:pt x="186" y="34"/>
                    <a:pt x="303" y="53"/>
                    <a:pt x="424" y="54"/>
                  </a:cubicBezTo>
                  <a:lnTo>
                    <a:pt x="424" y="300"/>
                  </a:lnTo>
                  <a:close/>
                </a:path>
              </a:pathLst>
            </a:custGeom>
            <a:solidFill>
              <a:srgbClr val="45BBCE"/>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9" name="Freeform 16"/>
            <p:cNvSpPr>
              <a:spLocks/>
            </p:cNvSpPr>
            <p:nvPr/>
          </p:nvSpPr>
          <p:spPr bwMode="auto">
            <a:xfrm>
              <a:off x="4687364" y="3962532"/>
              <a:ext cx="336380" cy="237992"/>
            </a:xfrm>
            <a:custGeom>
              <a:avLst/>
              <a:gdLst>
                <a:gd name="T0" fmla="*/ 424 w 424"/>
                <a:gd name="T1" fmla="*/ 234 h 301"/>
                <a:gd name="T2" fmla="*/ 0 w 424"/>
                <a:gd name="T3" fmla="*/ 301 h 301"/>
                <a:gd name="T4" fmla="*/ 0 w 424"/>
                <a:gd name="T5" fmla="*/ 55 h 301"/>
                <a:gd name="T6" fmla="*/ 348 w 424"/>
                <a:gd name="T7" fmla="*/ 0 h 301"/>
                <a:gd name="T8" fmla="*/ 424 w 424"/>
                <a:gd name="T9" fmla="*/ 234 h 301"/>
              </a:gdLst>
              <a:ahLst/>
              <a:cxnLst>
                <a:cxn ang="0">
                  <a:pos x="T0" y="T1"/>
                </a:cxn>
                <a:cxn ang="0">
                  <a:pos x="T2" y="T3"/>
                </a:cxn>
                <a:cxn ang="0">
                  <a:pos x="T4" y="T5"/>
                </a:cxn>
                <a:cxn ang="0">
                  <a:pos x="T6" y="T7"/>
                </a:cxn>
                <a:cxn ang="0">
                  <a:pos x="T8" y="T9"/>
                </a:cxn>
              </a:cxnLst>
              <a:rect l="0" t="0" r="r" b="b"/>
              <a:pathLst>
                <a:path w="424" h="301">
                  <a:moveTo>
                    <a:pt x="424" y="234"/>
                  </a:moveTo>
                  <a:cubicBezTo>
                    <a:pt x="290" y="276"/>
                    <a:pt x="148" y="300"/>
                    <a:pt x="0" y="301"/>
                  </a:cubicBezTo>
                  <a:lnTo>
                    <a:pt x="0" y="55"/>
                  </a:lnTo>
                  <a:cubicBezTo>
                    <a:pt x="121" y="54"/>
                    <a:pt x="238" y="35"/>
                    <a:pt x="348" y="0"/>
                  </a:cubicBezTo>
                  <a:lnTo>
                    <a:pt x="424" y="234"/>
                  </a:lnTo>
                  <a:close/>
                </a:path>
              </a:pathLst>
            </a:custGeom>
            <a:solidFill>
              <a:srgbClr val="45BBCE"/>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0" name="Freeform 17"/>
            <p:cNvSpPr>
              <a:spLocks/>
            </p:cNvSpPr>
            <p:nvPr/>
          </p:nvSpPr>
          <p:spPr bwMode="auto">
            <a:xfrm>
              <a:off x="4979868" y="3830905"/>
              <a:ext cx="361642" cy="311118"/>
            </a:xfrm>
            <a:custGeom>
              <a:avLst/>
              <a:gdLst>
                <a:gd name="T0" fmla="*/ 458 w 458"/>
                <a:gd name="T1" fmla="*/ 198 h 393"/>
                <a:gd name="T2" fmla="*/ 75 w 458"/>
                <a:gd name="T3" fmla="*/ 393 h 393"/>
                <a:gd name="T4" fmla="*/ 0 w 458"/>
                <a:gd name="T5" fmla="*/ 160 h 393"/>
                <a:gd name="T6" fmla="*/ 313 w 458"/>
                <a:gd name="T7" fmla="*/ 0 h 393"/>
                <a:gd name="T8" fmla="*/ 458 w 458"/>
                <a:gd name="T9" fmla="*/ 198 h 393"/>
              </a:gdLst>
              <a:ahLst/>
              <a:cxnLst>
                <a:cxn ang="0">
                  <a:pos x="T0" y="T1"/>
                </a:cxn>
                <a:cxn ang="0">
                  <a:pos x="T2" y="T3"/>
                </a:cxn>
                <a:cxn ang="0">
                  <a:pos x="T4" y="T5"/>
                </a:cxn>
                <a:cxn ang="0">
                  <a:pos x="T6" y="T7"/>
                </a:cxn>
                <a:cxn ang="0">
                  <a:pos x="T8" y="T9"/>
                </a:cxn>
              </a:cxnLst>
              <a:rect l="0" t="0" r="r" b="b"/>
              <a:pathLst>
                <a:path w="458" h="393">
                  <a:moveTo>
                    <a:pt x="458" y="198"/>
                  </a:moveTo>
                  <a:cubicBezTo>
                    <a:pt x="342" y="281"/>
                    <a:pt x="213" y="347"/>
                    <a:pt x="75" y="393"/>
                  </a:cubicBezTo>
                  <a:lnTo>
                    <a:pt x="0" y="160"/>
                  </a:lnTo>
                  <a:cubicBezTo>
                    <a:pt x="113" y="122"/>
                    <a:pt x="218" y="68"/>
                    <a:pt x="313" y="0"/>
                  </a:cubicBezTo>
                  <a:lnTo>
                    <a:pt x="458" y="198"/>
                  </a:lnTo>
                  <a:close/>
                </a:path>
              </a:pathLst>
            </a:custGeom>
            <a:solidFill>
              <a:srgbClr val="45BBCE"/>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1" name="Freeform 18"/>
            <p:cNvSpPr>
              <a:spLocks/>
            </p:cNvSpPr>
            <p:nvPr/>
          </p:nvSpPr>
          <p:spPr bwMode="auto">
            <a:xfrm>
              <a:off x="5240463" y="3624822"/>
              <a:ext cx="354994" cy="353665"/>
            </a:xfrm>
            <a:custGeom>
              <a:avLst/>
              <a:gdLst>
                <a:gd name="T0" fmla="*/ 447 w 447"/>
                <a:gd name="T1" fmla="*/ 144 h 447"/>
                <a:gd name="T2" fmla="*/ 144 w 447"/>
                <a:gd name="T3" fmla="*/ 447 h 447"/>
                <a:gd name="T4" fmla="*/ 0 w 447"/>
                <a:gd name="T5" fmla="*/ 249 h 447"/>
                <a:gd name="T6" fmla="*/ 249 w 447"/>
                <a:gd name="T7" fmla="*/ 0 h 447"/>
                <a:gd name="T8" fmla="*/ 447 w 447"/>
                <a:gd name="T9" fmla="*/ 144 h 447"/>
              </a:gdLst>
              <a:ahLst/>
              <a:cxnLst>
                <a:cxn ang="0">
                  <a:pos x="T0" y="T1"/>
                </a:cxn>
                <a:cxn ang="0">
                  <a:pos x="T2" y="T3"/>
                </a:cxn>
                <a:cxn ang="0">
                  <a:pos x="T4" y="T5"/>
                </a:cxn>
                <a:cxn ang="0">
                  <a:pos x="T6" y="T7"/>
                </a:cxn>
                <a:cxn ang="0">
                  <a:pos x="T8" y="T9"/>
                </a:cxn>
              </a:cxnLst>
              <a:rect l="0" t="0" r="r" b="b"/>
              <a:pathLst>
                <a:path w="447" h="447">
                  <a:moveTo>
                    <a:pt x="447" y="144"/>
                  </a:moveTo>
                  <a:cubicBezTo>
                    <a:pt x="362" y="260"/>
                    <a:pt x="260" y="362"/>
                    <a:pt x="144" y="447"/>
                  </a:cubicBezTo>
                  <a:lnTo>
                    <a:pt x="0" y="249"/>
                  </a:lnTo>
                  <a:cubicBezTo>
                    <a:pt x="95" y="179"/>
                    <a:pt x="179" y="95"/>
                    <a:pt x="249" y="0"/>
                  </a:cubicBezTo>
                  <a:lnTo>
                    <a:pt x="447" y="144"/>
                  </a:lnTo>
                  <a:close/>
                </a:path>
              </a:pathLst>
            </a:custGeom>
            <a:solidFill>
              <a:srgbClr val="45BBCE"/>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2" name="Freeform 19"/>
            <p:cNvSpPr>
              <a:spLocks/>
            </p:cNvSpPr>
            <p:nvPr/>
          </p:nvSpPr>
          <p:spPr bwMode="auto">
            <a:xfrm>
              <a:off x="5447876" y="3361568"/>
              <a:ext cx="311118" cy="362971"/>
            </a:xfrm>
            <a:custGeom>
              <a:avLst/>
              <a:gdLst>
                <a:gd name="T0" fmla="*/ 394 w 394"/>
                <a:gd name="T1" fmla="*/ 76 h 458"/>
                <a:gd name="T2" fmla="*/ 198 w 394"/>
                <a:gd name="T3" fmla="*/ 458 h 458"/>
                <a:gd name="T4" fmla="*/ 0 w 394"/>
                <a:gd name="T5" fmla="*/ 314 h 458"/>
                <a:gd name="T6" fmla="*/ 160 w 394"/>
                <a:gd name="T7" fmla="*/ 0 h 458"/>
                <a:gd name="T8" fmla="*/ 394 w 394"/>
                <a:gd name="T9" fmla="*/ 76 h 458"/>
              </a:gdLst>
              <a:ahLst/>
              <a:cxnLst>
                <a:cxn ang="0">
                  <a:pos x="T0" y="T1"/>
                </a:cxn>
                <a:cxn ang="0">
                  <a:pos x="T2" y="T3"/>
                </a:cxn>
                <a:cxn ang="0">
                  <a:pos x="T4" y="T5"/>
                </a:cxn>
                <a:cxn ang="0">
                  <a:pos x="T6" y="T7"/>
                </a:cxn>
                <a:cxn ang="0">
                  <a:pos x="T8" y="T9"/>
                </a:cxn>
              </a:cxnLst>
              <a:rect l="0" t="0" r="r" b="b"/>
              <a:pathLst>
                <a:path w="394" h="458">
                  <a:moveTo>
                    <a:pt x="394" y="76"/>
                  </a:moveTo>
                  <a:cubicBezTo>
                    <a:pt x="348" y="214"/>
                    <a:pt x="281" y="343"/>
                    <a:pt x="198" y="458"/>
                  </a:cubicBezTo>
                  <a:lnTo>
                    <a:pt x="0" y="314"/>
                  </a:lnTo>
                  <a:cubicBezTo>
                    <a:pt x="68" y="219"/>
                    <a:pt x="122" y="114"/>
                    <a:pt x="160" y="0"/>
                  </a:cubicBezTo>
                  <a:lnTo>
                    <a:pt x="394" y="76"/>
                  </a:lnTo>
                  <a:close/>
                </a:path>
              </a:pathLst>
            </a:custGeom>
            <a:solidFill>
              <a:srgbClr val="294A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3" name="Freeform 20"/>
            <p:cNvSpPr>
              <a:spLocks/>
            </p:cNvSpPr>
            <p:nvPr/>
          </p:nvSpPr>
          <p:spPr bwMode="auto">
            <a:xfrm>
              <a:off x="5579503" y="3071723"/>
              <a:ext cx="237992" cy="335051"/>
            </a:xfrm>
            <a:custGeom>
              <a:avLst/>
              <a:gdLst>
                <a:gd name="T0" fmla="*/ 300 w 300"/>
                <a:gd name="T1" fmla="*/ 0 h 424"/>
                <a:gd name="T2" fmla="*/ 233 w 300"/>
                <a:gd name="T3" fmla="*/ 424 h 424"/>
                <a:gd name="T4" fmla="*/ 0 w 300"/>
                <a:gd name="T5" fmla="*/ 348 h 424"/>
                <a:gd name="T6" fmla="*/ 54 w 300"/>
                <a:gd name="T7" fmla="*/ 0 h 424"/>
                <a:gd name="T8" fmla="*/ 300 w 300"/>
                <a:gd name="T9" fmla="*/ 0 h 424"/>
              </a:gdLst>
              <a:ahLst/>
              <a:cxnLst>
                <a:cxn ang="0">
                  <a:pos x="T0" y="T1"/>
                </a:cxn>
                <a:cxn ang="0">
                  <a:pos x="T2" y="T3"/>
                </a:cxn>
                <a:cxn ang="0">
                  <a:pos x="T4" y="T5"/>
                </a:cxn>
                <a:cxn ang="0">
                  <a:pos x="T6" y="T7"/>
                </a:cxn>
                <a:cxn ang="0">
                  <a:pos x="T8" y="T9"/>
                </a:cxn>
              </a:cxnLst>
              <a:rect l="0" t="0" r="r" b="b"/>
              <a:pathLst>
                <a:path w="300" h="424">
                  <a:moveTo>
                    <a:pt x="300" y="0"/>
                  </a:moveTo>
                  <a:cubicBezTo>
                    <a:pt x="299" y="148"/>
                    <a:pt x="275" y="290"/>
                    <a:pt x="233" y="424"/>
                  </a:cubicBezTo>
                  <a:lnTo>
                    <a:pt x="0" y="348"/>
                  </a:lnTo>
                  <a:cubicBezTo>
                    <a:pt x="34" y="238"/>
                    <a:pt x="53" y="121"/>
                    <a:pt x="54" y="0"/>
                  </a:cubicBezTo>
                  <a:lnTo>
                    <a:pt x="300" y="0"/>
                  </a:lnTo>
                  <a:close/>
                </a:path>
              </a:pathLst>
            </a:custGeom>
            <a:solidFill>
              <a:srgbClr val="294A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4" name="Freeform 21"/>
            <p:cNvSpPr>
              <a:spLocks/>
            </p:cNvSpPr>
            <p:nvPr/>
          </p:nvSpPr>
          <p:spPr bwMode="auto">
            <a:xfrm>
              <a:off x="5579503" y="2719387"/>
              <a:ext cx="237992" cy="336380"/>
            </a:xfrm>
            <a:custGeom>
              <a:avLst/>
              <a:gdLst>
                <a:gd name="T0" fmla="*/ 233 w 300"/>
                <a:gd name="T1" fmla="*/ 0 h 424"/>
                <a:gd name="T2" fmla="*/ 300 w 300"/>
                <a:gd name="T3" fmla="*/ 424 h 424"/>
                <a:gd name="T4" fmla="*/ 54 w 300"/>
                <a:gd name="T5" fmla="*/ 424 h 424"/>
                <a:gd name="T6" fmla="*/ 0 w 300"/>
                <a:gd name="T7" fmla="*/ 75 h 424"/>
                <a:gd name="T8" fmla="*/ 233 w 300"/>
                <a:gd name="T9" fmla="*/ 0 h 424"/>
              </a:gdLst>
              <a:ahLst/>
              <a:cxnLst>
                <a:cxn ang="0">
                  <a:pos x="T0" y="T1"/>
                </a:cxn>
                <a:cxn ang="0">
                  <a:pos x="T2" y="T3"/>
                </a:cxn>
                <a:cxn ang="0">
                  <a:pos x="T4" y="T5"/>
                </a:cxn>
                <a:cxn ang="0">
                  <a:pos x="T6" y="T7"/>
                </a:cxn>
                <a:cxn ang="0">
                  <a:pos x="T8" y="T9"/>
                </a:cxn>
              </a:cxnLst>
              <a:rect l="0" t="0" r="r" b="b"/>
              <a:pathLst>
                <a:path w="300" h="424">
                  <a:moveTo>
                    <a:pt x="233" y="0"/>
                  </a:moveTo>
                  <a:cubicBezTo>
                    <a:pt x="275" y="134"/>
                    <a:pt x="299" y="276"/>
                    <a:pt x="300" y="424"/>
                  </a:cubicBezTo>
                  <a:lnTo>
                    <a:pt x="54" y="424"/>
                  </a:lnTo>
                  <a:cubicBezTo>
                    <a:pt x="53" y="302"/>
                    <a:pt x="34" y="185"/>
                    <a:pt x="0" y="75"/>
                  </a:cubicBezTo>
                  <a:lnTo>
                    <a:pt x="233" y="0"/>
                  </a:lnTo>
                  <a:close/>
                </a:path>
              </a:pathLst>
            </a:custGeom>
            <a:solidFill>
              <a:srgbClr val="294A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5" name="Freeform 22"/>
            <p:cNvSpPr>
              <a:spLocks/>
            </p:cNvSpPr>
            <p:nvPr/>
          </p:nvSpPr>
          <p:spPr bwMode="auto">
            <a:xfrm>
              <a:off x="5447876" y="2401622"/>
              <a:ext cx="311118" cy="361642"/>
            </a:xfrm>
            <a:custGeom>
              <a:avLst/>
              <a:gdLst>
                <a:gd name="T0" fmla="*/ 198 w 393"/>
                <a:gd name="T1" fmla="*/ 0 h 458"/>
                <a:gd name="T2" fmla="*/ 393 w 393"/>
                <a:gd name="T3" fmla="*/ 382 h 458"/>
                <a:gd name="T4" fmla="*/ 160 w 393"/>
                <a:gd name="T5" fmla="*/ 458 h 458"/>
                <a:gd name="T6" fmla="*/ 0 w 393"/>
                <a:gd name="T7" fmla="*/ 144 h 458"/>
                <a:gd name="T8" fmla="*/ 198 w 393"/>
                <a:gd name="T9" fmla="*/ 0 h 458"/>
              </a:gdLst>
              <a:ahLst/>
              <a:cxnLst>
                <a:cxn ang="0">
                  <a:pos x="T0" y="T1"/>
                </a:cxn>
                <a:cxn ang="0">
                  <a:pos x="T2" y="T3"/>
                </a:cxn>
                <a:cxn ang="0">
                  <a:pos x="T4" y="T5"/>
                </a:cxn>
                <a:cxn ang="0">
                  <a:pos x="T6" y="T7"/>
                </a:cxn>
                <a:cxn ang="0">
                  <a:pos x="T8" y="T9"/>
                </a:cxn>
              </a:cxnLst>
              <a:rect l="0" t="0" r="r" b="b"/>
              <a:pathLst>
                <a:path w="393" h="458">
                  <a:moveTo>
                    <a:pt x="198" y="0"/>
                  </a:moveTo>
                  <a:cubicBezTo>
                    <a:pt x="281" y="116"/>
                    <a:pt x="348" y="244"/>
                    <a:pt x="393" y="382"/>
                  </a:cubicBezTo>
                  <a:lnTo>
                    <a:pt x="160" y="458"/>
                  </a:lnTo>
                  <a:cubicBezTo>
                    <a:pt x="122" y="345"/>
                    <a:pt x="68" y="239"/>
                    <a:pt x="0" y="144"/>
                  </a:cubicBezTo>
                  <a:lnTo>
                    <a:pt x="198" y="0"/>
                  </a:lnTo>
                  <a:close/>
                </a:path>
              </a:pathLst>
            </a:custGeom>
            <a:solidFill>
              <a:srgbClr val="294A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6" name="Freeform 23"/>
            <p:cNvSpPr>
              <a:spLocks/>
            </p:cNvSpPr>
            <p:nvPr/>
          </p:nvSpPr>
          <p:spPr bwMode="auto">
            <a:xfrm>
              <a:off x="5240463" y="2147674"/>
              <a:ext cx="354994" cy="354994"/>
            </a:xfrm>
            <a:custGeom>
              <a:avLst/>
              <a:gdLst>
                <a:gd name="T0" fmla="*/ 144 w 447"/>
                <a:gd name="T1" fmla="*/ 0 h 448"/>
                <a:gd name="T2" fmla="*/ 447 w 447"/>
                <a:gd name="T3" fmla="*/ 304 h 448"/>
                <a:gd name="T4" fmla="*/ 249 w 447"/>
                <a:gd name="T5" fmla="*/ 448 h 448"/>
                <a:gd name="T6" fmla="*/ 0 w 447"/>
                <a:gd name="T7" fmla="*/ 199 h 448"/>
                <a:gd name="T8" fmla="*/ 144 w 447"/>
                <a:gd name="T9" fmla="*/ 0 h 448"/>
              </a:gdLst>
              <a:ahLst/>
              <a:cxnLst>
                <a:cxn ang="0">
                  <a:pos x="T0" y="T1"/>
                </a:cxn>
                <a:cxn ang="0">
                  <a:pos x="T2" y="T3"/>
                </a:cxn>
                <a:cxn ang="0">
                  <a:pos x="T4" y="T5"/>
                </a:cxn>
                <a:cxn ang="0">
                  <a:pos x="T6" y="T7"/>
                </a:cxn>
                <a:cxn ang="0">
                  <a:pos x="T8" y="T9"/>
                </a:cxn>
              </a:cxnLst>
              <a:rect l="0" t="0" r="r" b="b"/>
              <a:pathLst>
                <a:path w="447" h="448">
                  <a:moveTo>
                    <a:pt x="144" y="0"/>
                  </a:moveTo>
                  <a:cubicBezTo>
                    <a:pt x="260" y="86"/>
                    <a:pt x="362" y="188"/>
                    <a:pt x="447" y="304"/>
                  </a:cubicBezTo>
                  <a:lnTo>
                    <a:pt x="249" y="448"/>
                  </a:lnTo>
                  <a:cubicBezTo>
                    <a:pt x="179" y="353"/>
                    <a:pt x="95" y="269"/>
                    <a:pt x="0" y="199"/>
                  </a:cubicBezTo>
                  <a:lnTo>
                    <a:pt x="144" y="0"/>
                  </a:lnTo>
                  <a:close/>
                </a:path>
              </a:pathLst>
            </a:custGeom>
            <a:solidFill>
              <a:srgbClr val="294A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7" name="Freeform 24"/>
            <p:cNvSpPr>
              <a:spLocks/>
            </p:cNvSpPr>
            <p:nvPr/>
          </p:nvSpPr>
          <p:spPr bwMode="auto">
            <a:xfrm>
              <a:off x="4979868" y="1984138"/>
              <a:ext cx="361642" cy="311118"/>
            </a:xfrm>
            <a:custGeom>
              <a:avLst/>
              <a:gdLst>
                <a:gd name="T0" fmla="*/ 75 w 458"/>
                <a:gd name="T1" fmla="*/ 0 h 394"/>
                <a:gd name="T2" fmla="*/ 458 w 458"/>
                <a:gd name="T3" fmla="*/ 195 h 394"/>
                <a:gd name="T4" fmla="*/ 313 w 458"/>
                <a:gd name="T5" fmla="*/ 394 h 394"/>
                <a:gd name="T6" fmla="*/ 0 w 458"/>
                <a:gd name="T7" fmla="*/ 233 h 394"/>
                <a:gd name="T8" fmla="*/ 75 w 458"/>
                <a:gd name="T9" fmla="*/ 0 h 394"/>
              </a:gdLst>
              <a:ahLst/>
              <a:cxnLst>
                <a:cxn ang="0">
                  <a:pos x="T0" y="T1"/>
                </a:cxn>
                <a:cxn ang="0">
                  <a:pos x="T2" y="T3"/>
                </a:cxn>
                <a:cxn ang="0">
                  <a:pos x="T4" y="T5"/>
                </a:cxn>
                <a:cxn ang="0">
                  <a:pos x="T6" y="T7"/>
                </a:cxn>
                <a:cxn ang="0">
                  <a:pos x="T8" y="T9"/>
                </a:cxn>
              </a:cxnLst>
              <a:rect l="0" t="0" r="r" b="b"/>
              <a:pathLst>
                <a:path w="458" h="394">
                  <a:moveTo>
                    <a:pt x="75" y="0"/>
                  </a:moveTo>
                  <a:cubicBezTo>
                    <a:pt x="213" y="46"/>
                    <a:pt x="342" y="112"/>
                    <a:pt x="458" y="195"/>
                  </a:cubicBezTo>
                  <a:lnTo>
                    <a:pt x="313" y="394"/>
                  </a:lnTo>
                  <a:cubicBezTo>
                    <a:pt x="218" y="326"/>
                    <a:pt x="113" y="271"/>
                    <a:pt x="0" y="233"/>
                  </a:cubicBezTo>
                  <a:lnTo>
                    <a:pt x="75" y="0"/>
                  </a:lnTo>
                  <a:close/>
                </a:path>
              </a:pathLst>
            </a:custGeom>
            <a:solidFill>
              <a:srgbClr val="294A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8" name="Freeform 25"/>
            <p:cNvSpPr>
              <a:spLocks/>
            </p:cNvSpPr>
            <p:nvPr/>
          </p:nvSpPr>
          <p:spPr bwMode="auto">
            <a:xfrm>
              <a:off x="4687364" y="1925637"/>
              <a:ext cx="336380" cy="237992"/>
            </a:xfrm>
            <a:custGeom>
              <a:avLst/>
              <a:gdLst>
                <a:gd name="T0" fmla="*/ 0 w 424"/>
                <a:gd name="T1" fmla="*/ 0 h 300"/>
                <a:gd name="T2" fmla="*/ 424 w 424"/>
                <a:gd name="T3" fmla="*/ 67 h 300"/>
                <a:gd name="T4" fmla="*/ 348 w 424"/>
                <a:gd name="T5" fmla="*/ 300 h 300"/>
                <a:gd name="T6" fmla="*/ 0 w 424"/>
                <a:gd name="T7" fmla="*/ 245 h 300"/>
                <a:gd name="T8" fmla="*/ 0 w 424"/>
                <a:gd name="T9" fmla="*/ 0 h 300"/>
              </a:gdLst>
              <a:ahLst/>
              <a:cxnLst>
                <a:cxn ang="0">
                  <a:pos x="T0" y="T1"/>
                </a:cxn>
                <a:cxn ang="0">
                  <a:pos x="T2" y="T3"/>
                </a:cxn>
                <a:cxn ang="0">
                  <a:pos x="T4" y="T5"/>
                </a:cxn>
                <a:cxn ang="0">
                  <a:pos x="T6" y="T7"/>
                </a:cxn>
                <a:cxn ang="0">
                  <a:pos x="T8" y="T9"/>
                </a:cxn>
              </a:cxnLst>
              <a:rect l="0" t="0" r="r" b="b"/>
              <a:pathLst>
                <a:path w="424" h="300">
                  <a:moveTo>
                    <a:pt x="0" y="0"/>
                  </a:moveTo>
                  <a:cubicBezTo>
                    <a:pt x="148" y="1"/>
                    <a:pt x="290" y="24"/>
                    <a:pt x="424" y="67"/>
                  </a:cubicBezTo>
                  <a:lnTo>
                    <a:pt x="348" y="300"/>
                  </a:lnTo>
                  <a:cubicBezTo>
                    <a:pt x="238" y="265"/>
                    <a:pt x="121" y="246"/>
                    <a:pt x="0" y="245"/>
                  </a:cubicBezTo>
                  <a:lnTo>
                    <a:pt x="0" y="0"/>
                  </a:lnTo>
                  <a:close/>
                </a:path>
              </a:pathLst>
            </a:custGeom>
            <a:solidFill>
              <a:srgbClr val="294A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nvGrpSpPr>
          <p:cNvPr id="49" name="组合 48"/>
          <p:cNvGrpSpPr/>
          <p:nvPr/>
        </p:nvGrpSpPr>
        <p:grpSpPr>
          <a:xfrm>
            <a:off x="4598551" y="1356190"/>
            <a:ext cx="1705499" cy="1706165"/>
            <a:chOff x="6133796" y="1925637"/>
            <a:chExt cx="2274887" cy="2274887"/>
          </a:xfrm>
        </p:grpSpPr>
        <p:sp>
          <p:nvSpPr>
            <p:cNvPr id="50" name="Freeform 6"/>
            <p:cNvSpPr>
              <a:spLocks/>
            </p:cNvSpPr>
            <p:nvPr/>
          </p:nvSpPr>
          <p:spPr bwMode="auto">
            <a:xfrm>
              <a:off x="6927546" y="1925637"/>
              <a:ext cx="335051" cy="237992"/>
            </a:xfrm>
            <a:custGeom>
              <a:avLst/>
              <a:gdLst>
                <a:gd name="T0" fmla="*/ 0 w 424"/>
                <a:gd name="T1" fmla="*/ 67 h 300"/>
                <a:gd name="T2" fmla="*/ 424 w 424"/>
                <a:gd name="T3" fmla="*/ 0 h 300"/>
                <a:gd name="T4" fmla="*/ 424 w 424"/>
                <a:gd name="T5" fmla="*/ 245 h 300"/>
                <a:gd name="T6" fmla="*/ 76 w 424"/>
                <a:gd name="T7" fmla="*/ 300 h 300"/>
                <a:gd name="T8" fmla="*/ 0 w 424"/>
                <a:gd name="T9" fmla="*/ 67 h 300"/>
              </a:gdLst>
              <a:ahLst/>
              <a:cxnLst>
                <a:cxn ang="0">
                  <a:pos x="T0" y="T1"/>
                </a:cxn>
                <a:cxn ang="0">
                  <a:pos x="T2" y="T3"/>
                </a:cxn>
                <a:cxn ang="0">
                  <a:pos x="T4" y="T5"/>
                </a:cxn>
                <a:cxn ang="0">
                  <a:pos x="T6" y="T7"/>
                </a:cxn>
                <a:cxn ang="0">
                  <a:pos x="T8" y="T9"/>
                </a:cxn>
              </a:cxnLst>
              <a:rect l="0" t="0" r="r" b="b"/>
              <a:pathLst>
                <a:path w="424" h="300">
                  <a:moveTo>
                    <a:pt x="0" y="67"/>
                  </a:moveTo>
                  <a:cubicBezTo>
                    <a:pt x="134" y="24"/>
                    <a:pt x="276" y="1"/>
                    <a:pt x="424" y="0"/>
                  </a:cubicBezTo>
                  <a:lnTo>
                    <a:pt x="424" y="245"/>
                  </a:lnTo>
                  <a:cubicBezTo>
                    <a:pt x="302" y="246"/>
                    <a:pt x="186" y="265"/>
                    <a:pt x="76" y="300"/>
                  </a:cubicBezTo>
                  <a:lnTo>
                    <a:pt x="0" y="67"/>
                  </a:lnTo>
                  <a:close/>
                </a:path>
              </a:pathLst>
            </a:custGeom>
            <a:solidFill>
              <a:srgbClr val="45BBCE"/>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1" name="Freeform 7"/>
            <p:cNvSpPr>
              <a:spLocks/>
            </p:cNvSpPr>
            <p:nvPr/>
          </p:nvSpPr>
          <p:spPr bwMode="auto">
            <a:xfrm>
              <a:off x="6608451" y="1984138"/>
              <a:ext cx="362971" cy="311118"/>
            </a:xfrm>
            <a:custGeom>
              <a:avLst/>
              <a:gdLst>
                <a:gd name="T0" fmla="*/ 0 w 458"/>
                <a:gd name="T1" fmla="*/ 195 h 394"/>
                <a:gd name="T2" fmla="*/ 382 w 458"/>
                <a:gd name="T3" fmla="*/ 0 h 394"/>
                <a:gd name="T4" fmla="*/ 458 w 458"/>
                <a:gd name="T5" fmla="*/ 233 h 394"/>
                <a:gd name="T6" fmla="*/ 144 w 458"/>
                <a:gd name="T7" fmla="*/ 394 h 394"/>
                <a:gd name="T8" fmla="*/ 0 w 458"/>
                <a:gd name="T9" fmla="*/ 195 h 394"/>
              </a:gdLst>
              <a:ahLst/>
              <a:cxnLst>
                <a:cxn ang="0">
                  <a:pos x="T0" y="T1"/>
                </a:cxn>
                <a:cxn ang="0">
                  <a:pos x="T2" y="T3"/>
                </a:cxn>
                <a:cxn ang="0">
                  <a:pos x="T4" y="T5"/>
                </a:cxn>
                <a:cxn ang="0">
                  <a:pos x="T6" y="T7"/>
                </a:cxn>
                <a:cxn ang="0">
                  <a:pos x="T8" y="T9"/>
                </a:cxn>
              </a:cxnLst>
              <a:rect l="0" t="0" r="r" b="b"/>
              <a:pathLst>
                <a:path w="458" h="394">
                  <a:moveTo>
                    <a:pt x="0" y="195"/>
                  </a:moveTo>
                  <a:cubicBezTo>
                    <a:pt x="116" y="112"/>
                    <a:pt x="245" y="46"/>
                    <a:pt x="382" y="0"/>
                  </a:cubicBezTo>
                  <a:lnTo>
                    <a:pt x="458" y="233"/>
                  </a:lnTo>
                  <a:cubicBezTo>
                    <a:pt x="345" y="271"/>
                    <a:pt x="240" y="326"/>
                    <a:pt x="144" y="394"/>
                  </a:cubicBezTo>
                  <a:lnTo>
                    <a:pt x="0" y="195"/>
                  </a:lnTo>
                  <a:close/>
                </a:path>
              </a:pathLst>
            </a:custGeom>
            <a:solidFill>
              <a:srgbClr val="45BBCE"/>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2" name="Freeform 8"/>
            <p:cNvSpPr>
              <a:spLocks/>
            </p:cNvSpPr>
            <p:nvPr/>
          </p:nvSpPr>
          <p:spPr bwMode="auto">
            <a:xfrm>
              <a:off x="6355833" y="2147674"/>
              <a:ext cx="354994" cy="354994"/>
            </a:xfrm>
            <a:custGeom>
              <a:avLst/>
              <a:gdLst>
                <a:gd name="T0" fmla="*/ 0 w 448"/>
                <a:gd name="T1" fmla="*/ 304 h 448"/>
                <a:gd name="T2" fmla="*/ 304 w 448"/>
                <a:gd name="T3" fmla="*/ 0 h 448"/>
                <a:gd name="T4" fmla="*/ 448 w 448"/>
                <a:gd name="T5" fmla="*/ 199 h 448"/>
                <a:gd name="T6" fmla="*/ 199 w 448"/>
                <a:gd name="T7" fmla="*/ 448 h 448"/>
                <a:gd name="T8" fmla="*/ 0 w 448"/>
                <a:gd name="T9" fmla="*/ 304 h 448"/>
              </a:gdLst>
              <a:ahLst/>
              <a:cxnLst>
                <a:cxn ang="0">
                  <a:pos x="T0" y="T1"/>
                </a:cxn>
                <a:cxn ang="0">
                  <a:pos x="T2" y="T3"/>
                </a:cxn>
                <a:cxn ang="0">
                  <a:pos x="T4" y="T5"/>
                </a:cxn>
                <a:cxn ang="0">
                  <a:pos x="T6" y="T7"/>
                </a:cxn>
                <a:cxn ang="0">
                  <a:pos x="T8" y="T9"/>
                </a:cxn>
              </a:cxnLst>
              <a:rect l="0" t="0" r="r" b="b"/>
              <a:pathLst>
                <a:path w="448" h="448">
                  <a:moveTo>
                    <a:pt x="0" y="304"/>
                  </a:moveTo>
                  <a:cubicBezTo>
                    <a:pt x="86" y="188"/>
                    <a:pt x="188" y="86"/>
                    <a:pt x="304" y="0"/>
                  </a:cubicBezTo>
                  <a:lnTo>
                    <a:pt x="448" y="199"/>
                  </a:lnTo>
                  <a:cubicBezTo>
                    <a:pt x="353" y="269"/>
                    <a:pt x="269" y="353"/>
                    <a:pt x="199" y="448"/>
                  </a:cubicBezTo>
                  <a:lnTo>
                    <a:pt x="0" y="304"/>
                  </a:lnTo>
                  <a:close/>
                </a:path>
              </a:pathLst>
            </a:custGeom>
            <a:solidFill>
              <a:srgbClr val="45BBCE"/>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3" name="Freeform 9"/>
            <p:cNvSpPr>
              <a:spLocks/>
            </p:cNvSpPr>
            <p:nvPr/>
          </p:nvSpPr>
          <p:spPr bwMode="auto">
            <a:xfrm>
              <a:off x="6190967" y="2401622"/>
              <a:ext cx="312448" cy="361642"/>
            </a:xfrm>
            <a:custGeom>
              <a:avLst/>
              <a:gdLst>
                <a:gd name="T0" fmla="*/ 0 w 394"/>
                <a:gd name="T1" fmla="*/ 382 h 458"/>
                <a:gd name="T2" fmla="*/ 195 w 394"/>
                <a:gd name="T3" fmla="*/ 0 h 458"/>
                <a:gd name="T4" fmla="*/ 394 w 394"/>
                <a:gd name="T5" fmla="*/ 144 h 458"/>
                <a:gd name="T6" fmla="*/ 233 w 394"/>
                <a:gd name="T7" fmla="*/ 458 h 458"/>
                <a:gd name="T8" fmla="*/ 0 w 394"/>
                <a:gd name="T9" fmla="*/ 382 h 458"/>
              </a:gdLst>
              <a:ahLst/>
              <a:cxnLst>
                <a:cxn ang="0">
                  <a:pos x="T0" y="T1"/>
                </a:cxn>
                <a:cxn ang="0">
                  <a:pos x="T2" y="T3"/>
                </a:cxn>
                <a:cxn ang="0">
                  <a:pos x="T4" y="T5"/>
                </a:cxn>
                <a:cxn ang="0">
                  <a:pos x="T6" y="T7"/>
                </a:cxn>
                <a:cxn ang="0">
                  <a:pos x="T8" y="T9"/>
                </a:cxn>
              </a:cxnLst>
              <a:rect l="0" t="0" r="r" b="b"/>
              <a:pathLst>
                <a:path w="394" h="458">
                  <a:moveTo>
                    <a:pt x="0" y="382"/>
                  </a:moveTo>
                  <a:cubicBezTo>
                    <a:pt x="46" y="244"/>
                    <a:pt x="112" y="116"/>
                    <a:pt x="195" y="0"/>
                  </a:cubicBezTo>
                  <a:lnTo>
                    <a:pt x="394" y="144"/>
                  </a:lnTo>
                  <a:cubicBezTo>
                    <a:pt x="326" y="239"/>
                    <a:pt x="271" y="345"/>
                    <a:pt x="233" y="458"/>
                  </a:cubicBezTo>
                  <a:lnTo>
                    <a:pt x="0" y="382"/>
                  </a:lnTo>
                  <a:close/>
                </a:path>
              </a:pathLst>
            </a:custGeom>
            <a:solidFill>
              <a:srgbClr val="45BBCE"/>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4" name="Freeform 10"/>
            <p:cNvSpPr>
              <a:spLocks/>
            </p:cNvSpPr>
            <p:nvPr/>
          </p:nvSpPr>
          <p:spPr bwMode="auto">
            <a:xfrm>
              <a:off x="6133796" y="2719387"/>
              <a:ext cx="237992" cy="336380"/>
            </a:xfrm>
            <a:custGeom>
              <a:avLst/>
              <a:gdLst>
                <a:gd name="T0" fmla="*/ 0 w 300"/>
                <a:gd name="T1" fmla="*/ 424 h 424"/>
                <a:gd name="T2" fmla="*/ 67 w 300"/>
                <a:gd name="T3" fmla="*/ 0 h 424"/>
                <a:gd name="T4" fmla="*/ 300 w 300"/>
                <a:gd name="T5" fmla="*/ 75 h 424"/>
                <a:gd name="T6" fmla="*/ 245 w 300"/>
                <a:gd name="T7" fmla="*/ 424 h 424"/>
                <a:gd name="T8" fmla="*/ 0 w 300"/>
                <a:gd name="T9" fmla="*/ 424 h 424"/>
              </a:gdLst>
              <a:ahLst/>
              <a:cxnLst>
                <a:cxn ang="0">
                  <a:pos x="T0" y="T1"/>
                </a:cxn>
                <a:cxn ang="0">
                  <a:pos x="T2" y="T3"/>
                </a:cxn>
                <a:cxn ang="0">
                  <a:pos x="T4" y="T5"/>
                </a:cxn>
                <a:cxn ang="0">
                  <a:pos x="T6" y="T7"/>
                </a:cxn>
                <a:cxn ang="0">
                  <a:pos x="T8" y="T9"/>
                </a:cxn>
              </a:cxnLst>
              <a:rect l="0" t="0" r="r" b="b"/>
              <a:pathLst>
                <a:path w="300" h="424">
                  <a:moveTo>
                    <a:pt x="0" y="424"/>
                  </a:moveTo>
                  <a:cubicBezTo>
                    <a:pt x="1" y="276"/>
                    <a:pt x="24" y="134"/>
                    <a:pt x="67" y="0"/>
                  </a:cubicBezTo>
                  <a:lnTo>
                    <a:pt x="300" y="75"/>
                  </a:lnTo>
                  <a:cubicBezTo>
                    <a:pt x="265" y="185"/>
                    <a:pt x="246" y="302"/>
                    <a:pt x="245" y="424"/>
                  </a:cubicBezTo>
                  <a:lnTo>
                    <a:pt x="0" y="424"/>
                  </a:lnTo>
                  <a:close/>
                </a:path>
              </a:pathLst>
            </a:custGeom>
            <a:solidFill>
              <a:srgbClr val="45BBCE"/>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5" name="Freeform 11"/>
            <p:cNvSpPr>
              <a:spLocks/>
            </p:cNvSpPr>
            <p:nvPr/>
          </p:nvSpPr>
          <p:spPr bwMode="auto">
            <a:xfrm>
              <a:off x="6133796" y="3071723"/>
              <a:ext cx="237992" cy="335051"/>
            </a:xfrm>
            <a:custGeom>
              <a:avLst/>
              <a:gdLst>
                <a:gd name="T0" fmla="*/ 67 w 300"/>
                <a:gd name="T1" fmla="*/ 424 h 424"/>
                <a:gd name="T2" fmla="*/ 0 w 300"/>
                <a:gd name="T3" fmla="*/ 0 h 424"/>
                <a:gd name="T4" fmla="*/ 245 w 300"/>
                <a:gd name="T5" fmla="*/ 0 h 424"/>
                <a:gd name="T6" fmla="*/ 300 w 300"/>
                <a:gd name="T7" fmla="*/ 348 h 424"/>
                <a:gd name="T8" fmla="*/ 67 w 300"/>
                <a:gd name="T9" fmla="*/ 424 h 424"/>
              </a:gdLst>
              <a:ahLst/>
              <a:cxnLst>
                <a:cxn ang="0">
                  <a:pos x="T0" y="T1"/>
                </a:cxn>
                <a:cxn ang="0">
                  <a:pos x="T2" y="T3"/>
                </a:cxn>
                <a:cxn ang="0">
                  <a:pos x="T4" y="T5"/>
                </a:cxn>
                <a:cxn ang="0">
                  <a:pos x="T6" y="T7"/>
                </a:cxn>
                <a:cxn ang="0">
                  <a:pos x="T8" y="T9"/>
                </a:cxn>
              </a:cxnLst>
              <a:rect l="0" t="0" r="r" b="b"/>
              <a:pathLst>
                <a:path w="300" h="424">
                  <a:moveTo>
                    <a:pt x="67" y="424"/>
                  </a:moveTo>
                  <a:cubicBezTo>
                    <a:pt x="24" y="290"/>
                    <a:pt x="1" y="148"/>
                    <a:pt x="0" y="0"/>
                  </a:cubicBezTo>
                  <a:lnTo>
                    <a:pt x="245" y="0"/>
                  </a:lnTo>
                  <a:cubicBezTo>
                    <a:pt x="246" y="121"/>
                    <a:pt x="266" y="238"/>
                    <a:pt x="300" y="348"/>
                  </a:cubicBezTo>
                  <a:lnTo>
                    <a:pt x="67" y="424"/>
                  </a:lnTo>
                  <a:close/>
                </a:path>
              </a:pathLst>
            </a:custGeom>
            <a:solidFill>
              <a:srgbClr val="45BBCE"/>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6" name="Freeform 12"/>
            <p:cNvSpPr>
              <a:spLocks/>
            </p:cNvSpPr>
            <p:nvPr/>
          </p:nvSpPr>
          <p:spPr bwMode="auto">
            <a:xfrm>
              <a:off x="6190967" y="3361568"/>
              <a:ext cx="312448" cy="362971"/>
            </a:xfrm>
            <a:custGeom>
              <a:avLst/>
              <a:gdLst>
                <a:gd name="T0" fmla="*/ 195 w 394"/>
                <a:gd name="T1" fmla="*/ 458 h 458"/>
                <a:gd name="T2" fmla="*/ 0 w 394"/>
                <a:gd name="T3" fmla="*/ 76 h 458"/>
                <a:gd name="T4" fmla="*/ 234 w 394"/>
                <a:gd name="T5" fmla="*/ 0 h 458"/>
                <a:gd name="T6" fmla="*/ 394 w 394"/>
                <a:gd name="T7" fmla="*/ 314 h 458"/>
                <a:gd name="T8" fmla="*/ 195 w 394"/>
                <a:gd name="T9" fmla="*/ 458 h 458"/>
              </a:gdLst>
              <a:ahLst/>
              <a:cxnLst>
                <a:cxn ang="0">
                  <a:pos x="T0" y="T1"/>
                </a:cxn>
                <a:cxn ang="0">
                  <a:pos x="T2" y="T3"/>
                </a:cxn>
                <a:cxn ang="0">
                  <a:pos x="T4" y="T5"/>
                </a:cxn>
                <a:cxn ang="0">
                  <a:pos x="T6" y="T7"/>
                </a:cxn>
                <a:cxn ang="0">
                  <a:pos x="T8" y="T9"/>
                </a:cxn>
              </a:cxnLst>
              <a:rect l="0" t="0" r="r" b="b"/>
              <a:pathLst>
                <a:path w="394" h="458">
                  <a:moveTo>
                    <a:pt x="195" y="458"/>
                  </a:moveTo>
                  <a:cubicBezTo>
                    <a:pt x="112" y="343"/>
                    <a:pt x="46" y="214"/>
                    <a:pt x="0" y="76"/>
                  </a:cubicBezTo>
                  <a:lnTo>
                    <a:pt x="234" y="0"/>
                  </a:lnTo>
                  <a:cubicBezTo>
                    <a:pt x="271" y="114"/>
                    <a:pt x="326" y="219"/>
                    <a:pt x="394" y="314"/>
                  </a:cubicBezTo>
                  <a:lnTo>
                    <a:pt x="195" y="458"/>
                  </a:lnTo>
                  <a:close/>
                </a:path>
              </a:pathLst>
            </a:custGeom>
            <a:solidFill>
              <a:srgbClr val="45BBCE"/>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7" name="Freeform 13"/>
            <p:cNvSpPr>
              <a:spLocks/>
            </p:cNvSpPr>
            <p:nvPr/>
          </p:nvSpPr>
          <p:spPr bwMode="auto">
            <a:xfrm>
              <a:off x="6355833" y="3624822"/>
              <a:ext cx="354994" cy="353665"/>
            </a:xfrm>
            <a:custGeom>
              <a:avLst/>
              <a:gdLst>
                <a:gd name="T0" fmla="*/ 304 w 448"/>
                <a:gd name="T1" fmla="*/ 447 h 447"/>
                <a:gd name="T2" fmla="*/ 0 w 448"/>
                <a:gd name="T3" fmla="*/ 144 h 447"/>
                <a:gd name="T4" fmla="*/ 199 w 448"/>
                <a:gd name="T5" fmla="*/ 0 h 447"/>
                <a:gd name="T6" fmla="*/ 448 w 448"/>
                <a:gd name="T7" fmla="*/ 249 h 447"/>
                <a:gd name="T8" fmla="*/ 304 w 448"/>
                <a:gd name="T9" fmla="*/ 447 h 447"/>
              </a:gdLst>
              <a:ahLst/>
              <a:cxnLst>
                <a:cxn ang="0">
                  <a:pos x="T0" y="T1"/>
                </a:cxn>
                <a:cxn ang="0">
                  <a:pos x="T2" y="T3"/>
                </a:cxn>
                <a:cxn ang="0">
                  <a:pos x="T4" y="T5"/>
                </a:cxn>
                <a:cxn ang="0">
                  <a:pos x="T6" y="T7"/>
                </a:cxn>
                <a:cxn ang="0">
                  <a:pos x="T8" y="T9"/>
                </a:cxn>
              </a:cxnLst>
              <a:rect l="0" t="0" r="r" b="b"/>
              <a:pathLst>
                <a:path w="448" h="447">
                  <a:moveTo>
                    <a:pt x="304" y="447"/>
                  </a:moveTo>
                  <a:cubicBezTo>
                    <a:pt x="188" y="362"/>
                    <a:pt x="86" y="260"/>
                    <a:pt x="0" y="144"/>
                  </a:cubicBezTo>
                  <a:lnTo>
                    <a:pt x="199" y="0"/>
                  </a:lnTo>
                  <a:cubicBezTo>
                    <a:pt x="269" y="95"/>
                    <a:pt x="353" y="179"/>
                    <a:pt x="448" y="249"/>
                  </a:cubicBezTo>
                  <a:lnTo>
                    <a:pt x="304" y="447"/>
                  </a:lnTo>
                  <a:close/>
                </a:path>
              </a:pathLst>
            </a:custGeom>
            <a:solidFill>
              <a:srgbClr val="45BBCE"/>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8" name="Freeform 14"/>
            <p:cNvSpPr>
              <a:spLocks/>
            </p:cNvSpPr>
            <p:nvPr/>
          </p:nvSpPr>
          <p:spPr bwMode="auto">
            <a:xfrm>
              <a:off x="6608451" y="3830905"/>
              <a:ext cx="362971" cy="312448"/>
            </a:xfrm>
            <a:custGeom>
              <a:avLst/>
              <a:gdLst>
                <a:gd name="T0" fmla="*/ 382 w 458"/>
                <a:gd name="T1" fmla="*/ 394 h 394"/>
                <a:gd name="T2" fmla="*/ 0 w 458"/>
                <a:gd name="T3" fmla="*/ 198 h 394"/>
                <a:gd name="T4" fmla="*/ 144 w 458"/>
                <a:gd name="T5" fmla="*/ 0 h 394"/>
                <a:gd name="T6" fmla="*/ 458 w 458"/>
                <a:gd name="T7" fmla="*/ 160 h 394"/>
                <a:gd name="T8" fmla="*/ 382 w 458"/>
                <a:gd name="T9" fmla="*/ 394 h 394"/>
              </a:gdLst>
              <a:ahLst/>
              <a:cxnLst>
                <a:cxn ang="0">
                  <a:pos x="T0" y="T1"/>
                </a:cxn>
                <a:cxn ang="0">
                  <a:pos x="T2" y="T3"/>
                </a:cxn>
                <a:cxn ang="0">
                  <a:pos x="T4" y="T5"/>
                </a:cxn>
                <a:cxn ang="0">
                  <a:pos x="T6" y="T7"/>
                </a:cxn>
                <a:cxn ang="0">
                  <a:pos x="T8" y="T9"/>
                </a:cxn>
              </a:cxnLst>
              <a:rect l="0" t="0" r="r" b="b"/>
              <a:pathLst>
                <a:path w="458" h="394">
                  <a:moveTo>
                    <a:pt x="382" y="394"/>
                  </a:moveTo>
                  <a:cubicBezTo>
                    <a:pt x="245" y="348"/>
                    <a:pt x="116" y="281"/>
                    <a:pt x="0" y="198"/>
                  </a:cubicBezTo>
                  <a:lnTo>
                    <a:pt x="144" y="0"/>
                  </a:lnTo>
                  <a:cubicBezTo>
                    <a:pt x="239" y="68"/>
                    <a:pt x="345" y="122"/>
                    <a:pt x="458" y="160"/>
                  </a:cubicBezTo>
                  <a:lnTo>
                    <a:pt x="382" y="394"/>
                  </a:lnTo>
                  <a:close/>
                </a:path>
              </a:pathLst>
            </a:custGeom>
            <a:solidFill>
              <a:srgbClr val="45BBCE"/>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9" name="Freeform 15"/>
            <p:cNvSpPr>
              <a:spLocks/>
            </p:cNvSpPr>
            <p:nvPr/>
          </p:nvSpPr>
          <p:spPr bwMode="auto">
            <a:xfrm>
              <a:off x="6927546" y="3963861"/>
              <a:ext cx="335051" cy="236663"/>
            </a:xfrm>
            <a:custGeom>
              <a:avLst/>
              <a:gdLst>
                <a:gd name="T0" fmla="*/ 424 w 424"/>
                <a:gd name="T1" fmla="*/ 300 h 300"/>
                <a:gd name="T2" fmla="*/ 0 w 424"/>
                <a:gd name="T3" fmla="*/ 233 h 300"/>
                <a:gd name="T4" fmla="*/ 76 w 424"/>
                <a:gd name="T5" fmla="*/ 0 h 300"/>
                <a:gd name="T6" fmla="*/ 424 w 424"/>
                <a:gd name="T7" fmla="*/ 54 h 300"/>
                <a:gd name="T8" fmla="*/ 424 w 424"/>
                <a:gd name="T9" fmla="*/ 300 h 300"/>
              </a:gdLst>
              <a:ahLst/>
              <a:cxnLst>
                <a:cxn ang="0">
                  <a:pos x="T0" y="T1"/>
                </a:cxn>
                <a:cxn ang="0">
                  <a:pos x="T2" y="T3"/>
                </a:cxn>
                <a:cxn ang="0">
                  <a:pos x="T4" y="T5"/>
                </a:cxn>
                <a:cxn ang="0">
                  <a:pos x="T6" y="T7"/>
                </a:cxn>
                <a:cxn ang="0">
                  <a:pos x="T8" y="T9"/>
                </a:cxn>
              </a:cxnLst>
              <a:rect l="0" t="0" r="r" b="b"/>
              <a:pathLst>
                <a:path w="424" h="300">
                  <a:moveTo>
                    <a:pt x="424" y="300"/>
                  </a:moveTo>
                  <a:cubicBezTo>
                    <a:pt x="276" y="299"/>
                    <a:pt x="134" y="275"/>
                    <a:pt x="0" y="233"/>
                  </a:cubicBezTo>
                  <a:lnTo>
                    <a:pt x="76" y="0"/>
                  </a:lnTo>
                  <a:cubicBezTo>
                    <a:pt x="186" y="34"/>
                    <a:pt x="303" y="53"/>
                    <a:pt x="424" y="54"/>
                  </a:cubicBezTo>
                  <a:lnTo>
                    <a:pt x="424" y="300"/>
                  </a:lnTo>
                  <a:close/>
                </a:path>
              </a:pathLst>
            </a:custGeom>
            <a:solidFill>
              <a:srgbClr val="294A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0" name="Freeform 16"/>
            <p:cNvSpPr>
              <a:spLocks/>
            </p:cNvSpPr>
            <p:nvPr/>
          </p:nvSpPr>
          <p:spPr bwMode="auto">
            <a:xfrm>
              <a:off x="7278552" y="3962532"/>
              <a:ext cx="336380" cy="237992"/>
            </a:xfrm>
            <a:custGeom>
              <a:avLst/>
              <a:gdLst>
                <a:gd name="T0" fmla="*/ 424 w 424"/>
                <a:gd name="T1" fmla="*/ 234 h 301"/>
                <a:gd name="T2" fmla="*/ 0 w 424"/>
                <a:gd name="T3" fmla="*/ 301 h 301"/>
                <a:gd name="T4" fmla="*/ 0 w 424"/>
                <a:gd name="T5" fmla="*/ 55 h 301"/>
                <a:gd name="T6" fmla="*/ 348 w 424"/>
                <a:gd name="T7" fmla="*/ 0 h 301"/>
                <a:gd name="T8" fmla="*/ 424 w 424"/>
                <a:gd name="T9" fmla="*/ 234 h 301"/>
              </a:gdLst>
              <a:ahLst/>
              <a:cxnLst>
                <a:cxn ang="0">
                  <a:pos x="T0" y="T1"/>
                </a:cxn>
                <a:cxn ang="0">
                  <a:pos x="T2" y="T3"/>
                </a:cxn>
                <a:cxn ang="0">
                  <a:pos x="T4" y="T5"/>
                </a:cxn>
                <a:cxn ang="0">
                  <a:pos x="T6" y="T7"/>
                </a:cxn>
                <a:cxn ang="0">
                  <a:pos x="T8" y="T9"/>
                </a:cxn>
              </a:cxnLst>
              <a:rect l="0" t="0" r="r" b="b"/>
              <a:pathLst>
                <a:path w="424" h="301">
                  <a:moveTo>
                    <a:pt x="424" y="234"/>
                  </a:moveTo>
                  <a:cubicBezTo>
                    <a:pt x="290" y="276"/>
                    <a:pt x="148" y="300"/>
                    <a:pt x="0" y="301"/>
                  </a:cubicBezTo>
                  <a:lnTo>
                    <a:pt x="0" y="55"/>
                  </a:lnTo>
                  <a:cubicBezTo>
                    <a:pt x="121" y="54"/>
                    <a:pt x="238" y="35"/>
                    <a:pt x="348" y="0"/>
                  </a:cubicBezTo>
                  <a:lnTo>
                    <a:pt x="424" y="234"/>
                  </a:lnTo>
                  <a:close/>
                </a:path>
              </a:pathLst>
            </a:custGeom>
            <a:solidFill>
              <a:srgbClr val="294A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1" name="Freeform 17"/>
            <p:cNvSpPr>
              <a:spLocks/>
            </p:cNvSpPr>
            <p:nvPr/>
          </p:nvSpPr>
          <p:spPr bwMode="auto">
            <a:xfrm>
              <a:off x="7571056" y="3830905"/>
              <a:ext cx="361642" cy="311118"/>
            </a:xfrm>
            <a:custGeom>
              <a:avLst/>
              <a:gdLst>
                <a:gd name="T0" fmla="*/ 458 w 458"/>
                <a:gd name="T1" fmla="*/ 198 h 393"/>
                <a:gd name="T2" fmla="*/ 75 w 458"/>
                <a:gd name="T3" fmla="*/ 393 h 393"/>
                <a:gd name="T4" fmla="*/ 0 w 458"/>
                <a:gd name="T5" fmla="*/ 160 h 393"/>
                <a:gd name="T6" fmla="*/ 313 w 458"/>
                <a:gd name="T7" fmla="*/ 0 h 393"/>
                <a:gd name="T8" fmla="*/ 458 w 458"/>
                <a:gd name="T9" fmla="*/ 198 h 393"/>
              </a:gdLst>
              <a:ahLst/>
              <a:cxnLst>
                <a:cxn ang="0">
                  <a:pos x="T0" y="T1"/>
                </a:cxn>
                <a:cxn ang="0">
                  <a:pos x="T2" y="T3"/>
                </a:cxn>
                <a:cxn ang="0">
                  <a:pos x="T4" y="T5"/>
                </a:cxn>
                <a:cxn ang="0">
                  <a:pos x="T6" y="T7"/>
                </a:cxn>
                <a:cxn ang="0">
                  <a:pos x="T8" y="T9"/>
                </a:cxn>
              </a:cxnLst>
              <a:rect l="0" t="0" r="r" b="b"/>
              <a:pathLst>
                <a:path w="458" h="393">
                  <a:moveTo>
                    <a:pt x="458" y="198"/>
                  </a:moveTo>
                  <a:cubicBezTo>
                    <a:pt x="342" y="281"/>
                    <a:pt x="213" y="347"/>
                    <a:pt x="75" y="393"/>
                  </a:cubicBezTo>
                  <a:lnTo>
                    <a:pt x="0" y="160"/>
                  </a:lnTo>
                  <a:cubicBezTo>
                    <a:pt x="113" y="122"/>
                    <a:pt x="218" y="68"/>
                    <a:pt x="313" y="0"/>
                  </a:cubicBezTo>
                  <a:lnTo>
                    <a:pt x="458" y="198"/>
                  </a:lnTo>
                  <a:close/>
                </a:path>
              </a:pathLst>
            </a:custGeom>
            <a:solidFill>
              <a:srgbClr val="294A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2" name="Freeform 18"/>
            <p:cNvSpPr>
              <a:spLocks/>
            </p:cNvSpPr>
            <p:nvPr/>
          </p:nvSpPr>
          <p:spPr bwMode="auto">
            <a:xfrm>
              <a:off x="7831651" y="3624822"/>
              <a:ext cx="354994" cy="353665"/>
            </a:xfrm>
            <a:custGeom>
              <a:avLst/>
              <a:gdLst>
                <a:gd name="T0" fmla="*/ 447 w 447"/>
                <a:gd name="T1" fmla="*/ 144 h 447"/>
                <a:gd name="T2" fmla="*/ 144 w 447"/>
                <a:gd name="T3" fmla="*/ 447 h 447"/>
                <a:gd name="T4" fmla="*/ 0 w 447"/>
                <a:gd name="T5" fmla="*/ 249 h 447"/>
                <a:gd name="T6" fmla="*/ 249 w 447"/>
                <a:gd name="T7" fmla="*/ 0 h 447"/>
                <a:gd name="T8" fmla="*/ 447 w 447"/>
                <a:gd name="T9" fmla="*/ 144 h 447"/>
              </a:gdLst>
              <a:ahLst/>
              <a:cxnLst>
                <a:cxn ang="0">
                  <a:pos x="T0" y="T1"/>
                </a:cxn>
                <a:cxn ang="0">
                  <a:pos x="T2" y="T3"/>
                </a:cxn>
                <a:cxn ang="0">
                  <a:pos x="T4" y="T5"/>
                </a:cxn>
                <a:cxn ang="0">
                  <a:pos x="T6" y="T7"/>
                </a:cxn>
                <a:cxn ang="0">
                  <a:pos x="T8" y="T9"/>
                </a:cxn>
              </a:cxnLst>
              <a:rect l="0" t="0" r="r" b="b"/>
              <a:pathLst>
                <a:path w="447" h="447">
                  <a:moveTo>
                    <a:pt x="447" y="144"/>
                  </a:moveTo>
                  <a:cubicBezTo>
                    <a:pt x="362" y="260"/>
                    <a:pt x="260" y="362"/>
                    <a:pt x="144" y="447"/>
                  </a:cubicBezTo>
                  <a:lnTo>
                    <a:pt x="0" y="249"/>
                  </a:lnTo>
                  <a:cubicBezTo>
                    <a:pt x="95" y="179"/>
                    <a:pt x="179" y="95"/>
                    <a:pt x="249" y="0"/>
                  </a:cubicBezTo>
                  <a:lnTo>
                    <a:pt x="447" y="144"/>
                  </a:lnTo>
                  <a:close/>
                </a:path>
              </a:pathLst>
            </a:custGeom>
            <a:solidFill>
              <a:srgbClr val="294A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3" name="Freeform 19"/>
            <p:cNvSpPr>
              <a:spLocks/>
            </p:cNvSpPr>
            <p:nvPr/>
          </p:nvSpPr>
          <p:spPr bwMode="auto">
            <a:xfrm>
              <a:off x="8039064" y="3361568"/>
              <a:ext cx="311118" cy="362971"/>
            </a:xfrm>
            <a:custGeom>
              <a:avLst/>
              <a:gdLst>
                <a:gd name="T0" fmla="*/ 394 w 394"/>
                <a:gd name="T1" fmla="*/ 76 h 458"/>
                <a:gd name="T2" fmla="*/ 198 w 394"/>
                <a:gd name="T3" fmla="*/ 458 h 458"/>
                <a:gd name="T4" fmla="*/ 0 w 394"/>
                <a:gd name="T5" fmla="*/ 314 h 458"/>
                <a:gd name="T6" fmla="*/ 160 w 394"/>
                <a:gd name="T7" fmla="*/ 0 h 458"/>
                <a:gd name="T8" fmla="*/ 394 w 394"/>
                <a:gd name="T9" fmla="*/ 76 h 458"/>
              </a:gdLst>
              <a:ahLst/>
              <a:cxnLst>
                <a:cxn ang="0">
                  <a:pos x="T0" y="T1"/>
                </a:cxn>
                <a:cxn ang="0">
                  <a:pos x="T2" y="T3"/>
                </a:cxn>
                <a:cxn ang="0">
                  <a:pos x="T4" y="T5"/>
                </a:cxn>
                <a:cxn ang="0">
                  <a:pos x="T6" y="T7"/>
                </a:cxn>
                <a:cxn ang="0">
                  <a:pos x="T8" y="T9"/>
                </a:cxn>
              </a:cxnLst>
              <a:rect l="0" t="0" r="r" b="b"/>
              <a:pathLst>
                <a:path w="394" h="458">
                  <a:moveTo>
                    <a:pt x="394" y="76"/>
                  </a:moveTo>
                  <a:cubicBezTo>
                    <a:pt x="348" y="214"/>
                    <a:pt x="281" y="343"/>
                    <a:pt x="198" y="458"/>
                  </a:cubicBezTo>
                  <a:lnTo>
                    <a:pt x="0" y="314"/>
                  </a:lnTo>
                  <a:cubicBezTo>
                    <a:pt x="68" y="219"/>
                    <a:pt x="122" y="114"/>
                    <a:pt x="160" y="0"/>
                  </a:cubicBezTo>
                  <a:lnTo>
                    <a:pt x="394" y="76"/>
                  </a:lnTo>
                  <a:close/>
                </a:path>
              </a:pathLst>
            </a:custGeom>
            <a:solidFill>
              <a:srgbClr val="294A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4" name="Freeform 20"/>
            <p:cNvSpPr>
              <a:spLocks/>
            </p:cNvSpPr>
            <p:nvPr/>
          </p:nvSpPr>
          <p:spPr bwMode="auto">
            <a:xfrm>
              <a:off x="8170691" y="3071723"/>
              <a:ext cx="237992" cy="335051"/>
            </a:xfrm>
            <a:custGeom>
              <a:avLst/>
              <a:gdLst>
                <a:gd name="T0" fmla="*/ 300 w 300"/>
                <a:gd name="T1" fmla="*/ 0 h 424"/>
                <a:gd name="T2" fmla="*/ 233 w 300"/>
                <a:gd name="T3" fmla="*/ 424 h 424"/>
                <a:gd name="T4" fmla="*/ 0 w 300"/>
                <a:gd name="T5" fmla="*/ 348 h 424"/>
                <a:gd name="T6" fmla="*/ 54 w 300"/>
                <a:gd name="T7" fmla="*/ 0 h 424"/>
                <a:gd name="T8" fmla="*/ 300 w 300"/>
                <a:gd name="T9" fmla="*/ 0 h 424"/>
              </a:gdLst>
              <a:ahLst/>
              <a:cxnLst>
                <a:cxn ang="0">
                  <a:pos x="T0" y="T1"/>
                </a:cxn>
                <a:cxn ang="0">
                  <a:pos x="T2" y="T3"/>
                </a:cxn>
                <a:cxn ang="0">
                  <a:pos x="T4" y="T5"/>
                </a:cxn>
                <a:cxn ang="0">
                  <a:pos x="T6" y="T7"/>
                </a:cxn>
                <a:cxn ang="0">
                  <a:pos x="T8" y="T9"/>
                </a:cxn>
              </a:cxnLst>
              <a:rect l="0" t="0" r="r" b="b"/>
              <a:pathLst>
                <a:path w="300" h="424">
                  <a:moveTo>
                    <a:pt x="300" y="0"/>
                  </a:moveTo>
                  <a:cubicBezTo>
                    <a:pt x="299" y="148"/>
                    <a:pt x="275" y="290"/>
                    <a:pt x="233" y="424"/>
                  </a:cubicBezTo>
                  <a:lnTo>
                    <a:pt x="0" y="348"/>
                  </a:lnTo>
                  <a:cubicBezTo>
                    <a:pt x="34" y="238"/>
                    <a:pt x="53" y="121"/>
                    <a:pt x="54" y="0"/>
                  </a:cubicBezTo>
                  <a:lnTo>
                    <a:pt x="300" y="0"/>
                  </a:lnTo>
                  <a:close/>
                </a:path>
              </a:pathLst>
            </a:custGeom>
            <a:solidFill>
              <a:srgbClr val="294A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5" name="Freeform 21"/>
            <p:cNvSpPr>
              <a:spLocks/>
            </p:cNvSpPr>
            <p:nvPr/>
          </p:nvSpPr>
          <p:spPr bwMode="auto">
            <a:xfrm>
              <a:off x="8170691" y="2719387"/>
              <a:ext cx="237992" cy="336380"/>
            </a:xfrm>
            <a:custGeom>
              <a:avLst/>
              <a:gdLst>
                <a:gd name="T0" fmla="*/ 233 w 300"/>
                <a:gd name="T1" fmla="*/ 0 h 424"/>
                <a:gd name="T2" fmla="*/ 300 w 300"/>
                <a:gd name="T3" fmla="*/ 424 h 424"/>
                <a:gd name="T4" fmla="*/ 54 w 300"/>
                <a:gd name="T5" fmla="*/ 424 h 424"/>
                <a:gd name="T6" fmla="*/ 0 w 300"/>
                <a:gd name="T7" fmla="*/ 75 h 424"/>
                <a:gd name="T8" fmla="*/ 233 w 300"/>
                <a:gd name="T9" fmla="*/ 0 h 424"/>
              </a:gdLst>
              <a:ahLst/>
              <a:cxnLst>
                <a:cxn ang="0">
                  <a:pos x="T0" y="T1"/>
                </a:cxn>
                <a:cxn ang="0">
                  <a:pos x="T2" y="T3"/>
                </a:cxn>
                <a:cxn ang="0">
                  <a:pos x="T4" y="T5"/>
                </a:cxn>
                <a:cxn ang="0">
                  <a:pos x="T6" y="T7"/>
                </a:cxn>
                <a:cxn ang="0">
                  <a:pos x="T8" y="T9"/>
                </a:cxn>
              </a:cxnLst>
              <a:rect l="0" t="0" r="r" b="b"/>
              <a:pathLst>
                <a:path w="300" h="424">
                  <a:moveTo>
                    <a:pt x="233" y="0"/>
                  </a:moveTo>
                  <a:cubicBezTo>
                    <a:pt x="275" y="134"/>
                    <a:pt x="299" y="276"/>
                    <a:pt x="300" y="424"/>
                  </a:cubicBezTo>
                  <a:lnTo>
                    <a:pt x="54" y="424"/>
                  </a:lnTo>
                  <a:cubicBezTo>
                    <a:pt x="53" y="302"/>
                    <a:pt x="34" y="185"/>
                    <a:pt x="0" y="75"/>
                  </a:cubicBezTo>
                  <a:lnTo>
                    <a:pt x="233" y="0"/>
                  </a:lnTo>
                  <a:close/>
                </a:path>
              </a:pathLst>
            </a:custGeom>
            <a:solidFill>
              <a:srgbClr val="294A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6" name="Freeform 22"/>
            <p:cNvSpPr>
              <a:spLocks/>
            </p:cNvSpPr>
            <p:nvPr/>
          </p:nvSpPr>
          <p:spPr bwMode="auto">
            <a:xfrm>
              <a:off x="8039064" y="2401622"/>
              <a:ext cx="311118" cy="361642"/>
            </a:xfrm>
            <a:custGeom>
              <a:avLst/>
              <a:gdLst>
                <a:gd name="T0" fmla="*/ 198 w 393"/>
                <a:gd name="T1" fmla="*/ 0 h 458"/>
                <a:gd name="T2" fmla="*/ 393 w 393"/>
                <a:gd name="T3" fmla="*/ 382 h 458"/>
                <a:gd name="T4" fmla="*/ 160 w 393"/>
                <a:gd name="T5" fmla="*/ 458 h 458"/>
                <a:gd name="T6" fmla="*/ 0 w 393"/>
                <a:gd name="T7" fmla="*/ 144 h 458"/>
                <a:gd name="T8" fmla="*/ 198 w 393"/>
                <a:gd name="T9" fmla="*/ 0 h 458"/>
              </a:gdLst>
              <a:ahLst/>
              <a:cxnLst>
                <a:cxn ang="0">
                  <a:pos x="T0" y="T1"/>
                </a:cxn>
                <a:cxn ang="0">
                  <a:pos x="T2" y="T3"/>
                </a:cxn>
                <a:cxn ang="0">
                  <a:pos x="T4" y="T5"/>
                </a:cxn>
                <a:cxn ang="0">
                  <a:pos x="T6" y="T7"/>
                </a:cxn>
                <a:cxn ang="0">
                  <a:pos x="T8" y="T9"/>
                </a:cxn>
              </a:cxnLst>
              <a:rect l="0" t="0" r="r" b="b"/>
              <a:pathLst>
                <a:path w="393" h="458">
                  <a:moveTo>
                    <a:pt x="198" y="0"/>
                  </a:moveTo>
                  <a:cubicBezTo>
                    <a:pt x="281" y="116"/>
                    <a:pt x="348" y="244"/>
                    <a:pt x="393" y="382"/>
                  </a:cubicBezTo>
                  <a:lnTo>
                    <a:pt x="160" y="458"/>
                  </a:lnTo>
                  <a:cubicBezTo>
                    <a:pt x="122" y="345"/>
                    <a:pt x="68" y="239"/>
                    <a:pt x="0" y="144"/>
                  </a:cubicBezTo>
                  <a:lnTo>
                    <a:pt x="198" y="0"/>
                  </a:lnTo>
                  <a:close/>
                </a:path>
              </a:pathLst>
            </a:custGeom>
            <a:solidFill>
              <a:srgbClr val="294A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7" name="Freeform 23"/>
            <p:cNvSpPr>
              <a:spLocks/>
            </p:cNvSpPr>
            <p:nvPr/>
          </p:nvSpPr>
          <p:spPr bwMode="auto">
            <a:xfrm>
              <a:off x="7831651" y="2147674"/>
              <a:ext cx="354994" cy="354994"/>
            </a:xfrm>
            <a:custGeom>
              <a:avLst/>
              <a:gdLst>
                <a:gd name="T0" fmla="*/ 144 w 447"/>
                <a:gd name="T1" fmla="*/ 0 h 448"/>
                <a:gd name="T2" fmla="*/ 447 w 447"/>
                <a:gd name="T3" fmla="*/ 304 h 448"/>
                <a:gd name="T4" fmla="*/ 249 w 447"/>
                <a:gd name="T5" fmla="*/ 448 h 448"/>
                <a:gd name="T6" fmla="*/ 0 w 447"/>
                <a:gd name="T7" fmla="*/ 199 h 448"/>
                <a:gd name="T8" fmla="*/ 144 w 447"/>
                <a:gd name="T9" fmla="*/ 0 h 448"/>
              </a:gdLst>
              <a:ahLst/>
              <a:cxnLst>
                <a:cxn ang="0">
                  <a:pos x="T0" y="T1"/>
                </a:cxn>
                <a:cxn ang="0">
                  <a:pos x="T2" y="T3"/>
                </a:cxn>
                <a:cxn ang="0">
                  <a:pos x="T4" y="T5"/>
                </a:cxn>
                <a:cxn ang="0">
                  <a:pos x="T6" y="T7"/>
                </a:cxn>
                <a:cxn ang="0">
                  <a:pos x="T8" y="T9"/>
                </a:cxn>
              </a:cxnLst>
              <a:rect l="0" t="0" r="r" b="b"/>
              <a:pathLst>
                <a:path w="447" h="448">
                  <a:moveTo>
                    <a:pt x="144" y="0"/>
                  </a:moveTo>
                  <a:cubicBezTo>
                    <a:pt x="260" y="86"/>
                    <a:pt x="362" y="188"/>
                    <a:pt x="447" y="304"/>
                  </a:cubicBezTo>
                  <a:lnTo>
                    <a:pt x="249" y="448"/>
                  </a:lnTo>
                  <a:cubicBezTo>
                    <a:pt x="179" y="353"/>
                    <a:pt x="95" y="269"/>
                    <a:pt x="0" y="199"/>
                  </a:cubicBezTo>
                  <a:lnTo>
                    <a:pt x="144" y="0"/>
                  </a:lnTo>
                  <a:close/>
                </a:path>
              </a:pathLst>
            </a:custGeom>
            <a:solidFill>
              <a:srgbClr val="294A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8" name="Freeform 24"/>
            <p:cNvSpPr>
              <a:spLocks/>
            </p:cNvSpPr>
            <p:nvPr/>
          </p:nvSpPr>
          <p:spPr bwMode="auto">
            <a:xfrm>
              <a:off x="7571056" y="1984138"/>
              <a:ext cx="361642" cy="311118"/>
            </a:xfrm>
            <a:custGeom>
              <a:avLst/>
              <a:gdLst>
                <a:gd name="T0" fmla="*/ 75 w 458"/>
                <a:gd name="T1" fmla="*/ 0 h 394"/>
                <a:gd name="T2" fmla="*/ 458 w 458"/>
                <a:gd name="T3" fmla="*/ 195 h 394"/>
                <a:gd name="T4" fmla="*/ 313 w 458"/>
                <a:gd name="T5" fmla="*/ 394 h 394"/>
                <a:gd name="T6" fmla="*/ 0 w 458"/>
                <a:gd name="T7" fmla="*/ 233 h 394"/>
                <a:gd name="T8" fmla="*/ 75 w 458"/>
                <a:gd name="T9" fmla="*/ 0 h 394"/>
              </a:gdLst>
              <a:ahLst/>
              <a:cxnLst>
                <a:cxn ang="0">
                  <a:pos x="T0" y="T1"/>
                </a:cxn>
                <a:cxn ang="0">
                  <a:pos x="T2" y="T3"/>
                </a:cxn>
                <a:cxn ang="0">
                  <a:pos x="T4" y="T5"/>
                </a:cxn>
                <a:cxn ang="0">
                  <a:pos x="T6" y="T7"/>
                </a:cxn>
                <a:cxn ang="0">
                  <a:pos x="T8" y="T9"/>
                </a:cxn>
              </a:cxnLst>
              <a:rect l="0" t="0" r="r" b="b"/>
              <a:pathLst>
                <a:path w="458" h="394">
                  <a:moveTo>
                    <a:pt x="75" y="0"/>
                  </a:moveTo>
                  <a:cubicBezTo>
                    <a:pt x="213" y="46"/>
                    <a:pt x="342" y="112"/>
                    <a:pt x="458" y="195"/>
                  </a:cubicBezTo>
                  <a:lnTo>
                    <a:pt x="313" y="394"/>
                  </a:lnTo>
                  <a:cubicBezTo>
                    <a:pt x="218" y="326"/>
                    <a:pt x="113" y="271"/>
                    <a:pt x="0" y="233"/>
                  </a:cubicBezTo>
                  <a:lnTo>
                    <a:pt x="75" y="0"/>
                  </a:lnTo>
                  <a:close/>
                </a:path>
              </a:pathLst>
            </a:custGeom>
            <a:solidFill>
              <a:srgbClr val="294A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9" name="Freeform 25"/>
            <p:cNvSpPr>
              <a:spLocks/>
            </p:cNvSpPr>
            <p:nvPr/>
          </p:nvSpPr>
          <p:spPr bwMode="auto">
            <a:xfrm>
              <a:off x="7278552" y="1925637"/>
              <a:ext cx="336380" cy="237992"/>
            </a:xfrm>
            <a:custGeom>
              <a:avLst/>
              <a:gdLst>
                <a:gd name="T0" fmla="*/ 0 w 424"/>
                <a:gd name="T1" fmla="*/ 0 h 300"/>
                <a:gd name="T2" fmla="*/ 424 w 424"/>
                <a:gd name="T3" fmla="*/ 67 h 300"/>
                <a:gd name="T4" fmla="*/ 348 w 424"/>
                <a:gd name="T5" fmla="*/ 300 h 300"/>
                <a:gd name="T6" fmla="*/ 0 w 424"/>
                <a:gd name="T7" fmla="*/ 245 h 300"/>
                <a:gd name="T8" fmla="*/ 0 w 424"/>
                <a:gd name="T9" fmla="*/ 0 h 300"/>
              </a:gdLst>
              <a:ahLst/>
              <a:cxnLst>
                <a:cxn ang="0">
                  <a:pos x="T0" y="T1"/>
                </a:cxn>
                <a:cxn ang="0">
                  <a:pos x="T2" y="T3"/>
                </a:cxn>
                <a:cxn ang="0">
                  <a:pos x="T4" y="T5"/>
                </a:cxn>
                <a:cxn ang="0">
                  <a:pos x="T6" y="T7"/>
                </a:cxn>
                <a:cxn ang="0">
                  <a:pos x="T8" y="T9"/>
                </a:cxn>
              </a:cxnLst>
              <a:rect l="0" t="0" r="r" b="b"/>
              <a:pathLst>
                <a:path w="424" h="300">
                  <a:moveTo>
                    <a:pt x="0" y="0"/>
                  </a:moveTo>
                  <a:cubicBezTo>
                    <a:pt x="148" y="1"/>
                    <a:pt x="290" y="24"/>
                    <a:pt x="424" y="67"/>
                  </a:cubicBezTo>
                  <a:lnTo>
                    <a:pt x="348" y="300"/>
                  </a:lnTo>
                  <a:cubicBezTo>
                    <a:pt x="238" y="265"/>
                    <a:pt x="121" y="246"/>
                    <a:pt x="0" y="245"/>
                  </a:cubicBezTo>
                  <a:lnTo>
                    <a:pt x="0" y="0"/>
                  </a:lnTo>
                  <a:close/>
                </a:path>
              </a:pathLst>
            </a:custGeom>
            <a:solidFill>
              <a:srgbClr val="294A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nvGrpSpPr>
          <p:cNvPr id="70" name="组合 69"/>
          <p:cNvGrpSpPr/>
          <p:nvPr/>
        </p:nvGrpSpPr>
        <p:grpSpPr>
          <a:xfrm>
            <a:off x="6541184" y="1356190"/>
            <a:ext cx="1705499" cy="1706165"/>
            <a:chOff x="8724985" y="1925637"/>
            <a:chExt cx="2274887" cy="2274887"/>
          </a:xfrm>
        </p:grpSpPr>
        <p:sp>
          <p:nvSpPr>
            <p:cNvPr id="71" name="Freeform 6"/>
            <p:cNvSpPr>
              <a:spLocks/>
            </p:cNvSpPr>
            <p:nvPr/>
          </p:nvSpPr>
          <p:spPr bwMode="auto">
            <a:xfrm>
              <a:off x="9518735" y="1925637"/>
              <a:ext cx="335051" cy="237992"/>
            </a:xfrm>
            <a:custGeom>
              <a:avLst/>
              <a:gdLst>
                <a:gd name="T0" fmla="*/ 0 w 424"/>
                <a:gd name="T1" fmla="*/ 67 h 300"/>
                <a:gd name="T2" fmla="*/ 424 w 424"/>
                <a:gd name="T3" fmla="*/ 0 h 300"/>
                <a:gd name="T4" fmla="*/ 424 w 424"/>
                <a:gd name="T5" fmla="*/ 245 h 300"/>
                <a:gd name="T6" fmla="*/ 76 w 424"/>
                <a:gd name="T7" fmla="*/ 300 h 300"/>
                <a:gd name="T8" fmla="*/ 0 w 424"/>
                <a:gd name="T9" fmla="*/ 67 h 300"/>
              </a:gdLst>
              <a:ahLst/>
              <a:cxnLst>
                <a:cxn ang="0">
                  <a:pos x="T0" y="T1"/>
                </a:cxn>
                <a:cxn ang="0">
                  <a:pos x="T2" y="T3"/>
                </a:cxn>
                <a:cxn ang="0">
                  <a:pos x="T4" y="T5"/>
                </a:cxn>
                <a:cxn ang="0">
                  <a:pos x="T6" y="T7"/>
                </a:cxn>
                <a:cxn ang="0">
                  <a:pos x="T8" y="T9"/>
                </a:cxn>
              </a:cxnLst>
              <a:rect l="0" t="0" r="r" b="b"/>
              <a:pathLst>
                <a:path w="424" h="300">
                  <a:moveTo>
                    <a:pt x="0" y="67"/>
                  </a:moveTo>
                  <a:cubicBezTo>
                    <a:pt x="134" y="24"/>
                    <a:pt x="276" y="1"/>
                    <a:pt x="424" y="0"/>
                  </a:cubicBezTo>
                  <a:lnTo>
                    <a:pt x="424" y="245"/>
                  </a:lnTo>
                  <a:cubicBezTo>
                    <a:pt x="302" y="246"/>
                    <a:pt x="186" y="265"/>
                    <a:pt x="76" y="300"/>
                  </a:cubicBezTo>
                  <a:lnTo>
                    <a:pt x="0" y="67"/>
                  </a:lnTo>
                  <a:close/>
                </a:path>
              </a:pathLst>
            </a:custGeom>
            <a:solidFill>
              <a:srgbClr val="45BBCE"/>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2" name="Freeform 7"/>
            <p:cNvSpPr>
              <a:spLocks/>
            </p:cNvSpPr>
            <p:nvPr/>
          </p:nvSpPr>
          <p:spPr bwMode="auto">
            <a:xfrm>
              <a:off x="9199640" y="1984138"/>
              <a:ext cx="362971" cy="311118"/>
            </a:xfrm>
            <a:custGeom>
              <a:avLst/>
              <a:gdLst>
                <a:gd name="T0" fmla="*/ 0 w 458"/>
                <a:gd name="T1" fmla="*/ 195 h 394"/>
                <a:gd name="T2" fmla="*/ 382 w 458"/>
                <a:gd name="T3" fmla="*/ 0 h 394"/>
                <a:gd name="T4" fmla="*/ 458 w 458"/>
                <a:gd name="T5" fmla="*/ 233 h 394"/>
                <a:gd name="T6" fmla="*/ 144 w 458"/>
                <a:gd name="T7" fmla="*/ 394 h 394"/>
                <a:gd name="T8" fmla="*/ 0 w 458"/>
                <a:gd name="T9" fmla="*/ 195 h 394"/>
              </a:gdLst>
              <a:ahLst/>
              <a:cxnLst>
                <a:cxn ang="0">
                  <a:pos x="T0" y="T1"/>
                </a:cxn>
                <a:cxn ang="0">
                  <a:pos x="T2" y="T3"/>
                </a:cxn>
                <a:cxn ang="0">
                  <a:pos x="T4" y="T5"/>
                </a:cxn>
                <a:cxn ang="0">
                  <a:pos x="T6" y="T7"/>
                </a:cxn>
                <a:cxn ang="0">
                  <a:pos x="T8" y="T9"/>
                </a:cxn>
              </a:cxnLst>
              <a:rect l="0" t="0" r="r" b="b"/>
              <a:pathLst>
                <a:path w="458" h="394">
                  <a:moveTo>
                    <a:pt x="0" y="195"/>
                  </a:moveTo>
                  <a:cubicBezTo>
                    <a:pt x="116" y="112"/>
                    <a:pt x="245" y="46"/>
                    <a:pt x="382" y="0"/>
                  </a:cubicBezTo>
                  <a:lnTo>
                    <a:pt x="458" y="233"/>
                  </a:lnTo>
                  <a:cubicBezTo>
                    <a:pt x="345" y="271"/>
                    <a:pt x="240" y="326"/>
                    <a:pt x="144" y="394"/>
                  </a:cubicBezTo>
                  <a:lnTo>
                    <a:pt x="0" y="195"/>
                  </a:lnTo>
                  <a:close/>
                </a:path>
              </a:pathLst>
            </a:custGeom>
            <a:solidFill>
              <a:srgbClr val="45BBCE"/>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3" name="Freeform 8"/>
            <p:cNvSpPr>
              <a:spLocks/>
            </p:cNvSpPr>
            <p:nvPr/>
          </p:nvSpPr>
          <p:spPr bwMode="auto">
            <a:xfrm>
              <a:off x="8947022" y="2147674"/>
              <a:ext cx="354994" cy="354994"/>
            </a:xfrm>
            <a:custGeom>
              <a:avLst/>
              <a:gdLst>
                <a:gd name="T0" fmla="*/ 0 w 448"/>
                <a:gd name="T1" fmla="*/ 304 h 448"/>
                <a:gd name="T2" fmla="*/ 304 w 448"/>
                <a:gd name="T3" fmla="*/ 0 h 448"/>
                <a:gd name="T4" fmla="*/ 448 w 448"/>
                <a:gd name="T5" fmla="*/ 199 h 448"/>
                <a:gd name="T6" fmla="*/ 199 w 448"/>
                <a:gd name="T7" fmla="*/ 448 h 448"/>
                <a:gd name="T8" fmla="*/ 0 w 448"/>
                <a:gd name="T9" fmla="*/ 304 h 448"/>
              </a:gdLst>
              <a:ahLst/>
              <a:cxnLst>
                <a:cxn ang="0">
                  <a:pos x="T0" y="T1"/>
                </a:cxn>
                <a:cxn ang="0">
                  <a:pos x="T2" y="T3"/>
                </a:cxn>
                <a:cxn ang="0">
                  <a:pos x="T4" y="T5"/>
                </a:cxn>
                <a:cxn ang="0">
                  <a:pos x="T6" y="T7"/>
                </a:cxn>
                <a:cxn ang="0">
                  <a:pos x="T8" y="T9"/>
                </a:cxn>
              </a:cxnLst>
              <a:rect l="0" t="0" r="r" b="b"/>
              <a:pathLst>
                <a:path w="448" h="448">
                  <a:moveTo>
                    <a:pt x="0" y="304"/>
                  </a:moveTo>
                  <a:cubicBezTo>
                    <a:pt x="86" y="188"/>
                    <a:pt x="188" y="86"/>
                    <a:pt x="304" y="0"/>
                  </a:cubicBezTo>
                  <a:lnTo>
                    <a:pt x="448" y="199"/>
                  </a:lnTo>
                  <a:cubicBezTo>
                    <a:pt x="353" y="269"/>
                    <a:pt x="269" y="353"/>
                    <a:pt x="199" y="448"/>
                  </a:cubicBezTo>
                  <a:lnTo>
                    <a:pt x="0" y="304"/>
                  </a:lnTo>
                  <a:close/>
                </a:path>
              </a:pathLst>
            </a:custGeom>
            <a:solidFill>
              <a:srgbClr val="45BBCE"/>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4" name="Freeform 9"/>
            <p:cNvSpPr>
              <a:spLocks/>
            </p:cNvSpPr>
            <p:nvPr/>
          </p:nvSpPr>
          <p:spPr bwMode="auto">
            <a:xfrm>
              <a:off x="8782156" y="2401622"/>
              <a:ext cx="312448" cy="361642"/>
            </a:xfrm>
            <a:custGeom>
              <a:avLst/>
              <a:gdLst>
                <a:gd name="T0" fmla="*/ 0 w 394"/>
                <a:gd name="T1" fmla="*/ 382 h 458"/>
                <a:gd name="T2" fmla="*/ 195 w 394"/>
                <a:gd name="T3" fmla="*/ 0 h 458"/>
                <a:gd name="T4" fmla="*/ 394 w 394"/>
                <a:gd name="T5" fmla="*/ 144 h 458"/>
                <a:gd name="T6" fmla="*/ 233 w 394"/>
                <a:gd name="T7" fmla="*/ 458 h 458"/>
                <a:gd name="T8" fmla="*/ 0 w 394"/>
                <a:gd name="T9" fmla="*/ 382 h 458"/>
              </a:gdLst>
              <a:ahLst/>
              <a:cxnLst>
                <a:cxn ang="0">
                  <a:pos x="T0" y="T1"/>
                </a:cxn>
                <a:cxn ang="0">
                  <a:pos x="T2" y="T3"/>
                </a:cxn>
                <a:cxn ang="0">
                  <a:pos x="T4" y="T5"/>
                </a:cxn>
                <a:cxn ang="0">
                  <a:pos x="T6" y="T7"/>
                </a:cxn>
                <a:cxn ang="0">
                  <a:pos x="T8" y="T9"/>
                </a:cxn>
              </a:cxnLst>
              <a:rect l="0" t="0" r="r" b="b"/>
              <a:pathLst>
                <a:path w="394" h="458">
                  <a:moveTo>
                    <a:pt x="0" y="382"/>
                  </a:moveTo>
                  <a:cubicBezTo>
                    <a:pt x="46" y="244"/>
                    <a:pt x="112" y="116"/>
                    <a:pt x="195" y="0"/>
                  </a:cubicBezTo>
                  <a:lnTo>
                    <a:pt x="394" y="144"/>
                  </a:lnTo>
                  <a:cubicBezTo>
                    <a:pt x="326" y="239"/>
                    <a:pt x="271" y="345"/>
                    <a:pt x="233" y="458"/>
                  </a:cubicBezTo>
                  <a:lnTo>
                    <a:pt x="0" y="382"/>
                  </a:lnTo>
                  <a:close/>
                </a:path>
              </a:pathLst>
            </a:custGeom>
            <a:solidFill>
              <a:srgbClr val="45BBCE"/>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5" name="Freeform 10"/>
            <p:cNvSpPr>
              <a:spLocks/>
            </p:cNvSpPr>
            <p:nvPr/>
          </p:nvSpPr>
          <p:spPr bwMode="auto">
            <a:xfrm>
              <a:off x="8724985" y="2719387"/>
              <a:ext cx="237992" cy="336380"/>
            </a:xfrm>
            <a:custGeom>
              <a:avLst/>
              <a:gdLst>
                <a:gd name="T0" fmla="*/ 0 w 300"/>
                <a:gd name="T1" fmla="*/ 424 h 424"/>
                <a:gd name="T2" fmla="*/ 67 w 300"/>
                <a:gd name="T3" fmla="*/ 0 h 424"/>
                <a:gd name="T4" fmla="*/ 300 w 300"/>
                <a:gd name="T5" fmla="*/ 75 h 424"/>
                <a:gd name="T6" fmla="*/ 245 w 300"/>
                <a:gd name="T7" fmla="*/ 424 h 424"/>
                <a:gd name="T8" fmla="*/ 0 w 300"/>
                <a:gd name="T9" fmla="*/ 424 h 424"/>
              </a:gdLst>
              <a:ahLst/>
              <a:cxnLst>
                <a:cxn ang="0">
                  <a:pos x="T0" y="T1"/>
                </a:cxn>
                <a:cxn ang="0">
                  <a:pos x="T2" y="T3"/>
                </a:cxn>
                <a:cxn ang="0">
                  <a:pos x="T4" y="T5"/>
                </a:cxn>
                <a:cxn ang="0">
                  <a:pos x="T6" y="T7"/>
                </a:cxn>
                <a:cxn ang="0">
                  <a:pos x="T8" y="T9"/>
                </a:cxn>
              </a:cxnLst>
              <a:rect l="0" t="0" r="r" b="b"/>
              <a:pathLst>
                <a:path w="300" h="424">
                  <a:moveTo>
                    <a:pt x="0" y="424"/>
                  </a:moveTo>
                  <a:cubicBezTo>
                    <a:pt x="1" y="276"/>
                    <a:pt x="24" y="134"/>
                    <a:pt x="67" y="0"/>
                  </a:cubicBezTo>
                  <a:lnTo>
                    <a:pt x="300" y="75"/>
                  </a:lnTo>
                  <a:cubicBezTo>
                    <a:pt x="265" y="185"/>
                    <a:pt x="246" y="302"/>
                    <a:pt x="245" y="424"/>
                  </a:cubicBezTo>
                  <a:lnTo>
                    <a:pt x="0" y="424"/>
                  </a:lnTo>
                  <a:close/>
                </a:path>
              </a:pathLst>
            </a:custGeom>
            <a:solidFill>
              <a:srgbClr val="45BBCE"/>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6" name="Freeform 11"/>
            <p:cNvSpPr>
              <a:spLocks/>
            </p:cNvSpPr>
            <p:nvPr/>
          </p:nvSpPr>
          <p:spPr bwMode="auto">
            <a:xfrm>
              <a:off x="8724985" y="3071723"/>
              <a:ext cx="237992" cy="335051"/>
            </a:xfrm>
            <a:custGeom>
              <a:avLst/>
              <a:gdLst>
                <a:gd name="T0" fmla="*/ 67 w 300"/>
                <a:gd name="T1" fmla="*/ 424 h 424"/>
                <a:gd name="T2" fmla="*/ 0 w 300"/>
                <a:gd name="T3" fmla="*/ 0 h 424"/>
                <a:gd name="T4" fmla="*/ 245 w 300"/>
                <a:gd name="T5" fmla="*/ 0 h 424"/>
                <a:gd name="T6" fmla="*/ 300 w 300"/>
                <a:gd name="T7" fmla="*/ 348 h 424"/>
                <a:gd name="T8" fmla="*/ 67 w 300"/>
                <a:gd name="T9" fmla="*/ 424 h 424"/>
              </a:gdLst>
              <a:ahLst/>
              <a:cxnLst>
                <a:cxn ang="0">
                  <a:pos x="T0" y="T1"/>
                </a:cxn>
                <a:cxn ang="0">
                  <a:pos x="T2" y="T3"/>
                </a:cxn>
                <a:cxn ang="0">
                  <a:pos x="T4" y="T5"/>
                </a:cxn>
                <a:cxn ang="0">
                  <a:pos x="T6" y="T7"/>
                </a:cxn>
                <a:cxn ang="0">
                  <a:pos x="T8" y="T9"/>
                </a:cxn>
              </a:cxnLst>
              <a:rect l="0" t="0" r="r" b="b"/>
              <a:pathLst>
                <a:path w="300" h="424">
                  <a:moveTo>
                    <a:pt x="67" y="424"/>
                  </a:moveTo>
                  <a:cubicBezTo>
                    <a:pt x="24" y="290"/>
                    <a:pt x="1" y="148"/>
                    <a:pt x="0" y="0"/>
                  </a:cubicBezTo>
                  <a:lnTo>
                    <a:pt x="245" y="0"/>
                  </a:lnTo>
                  <a:cubicBezTo>
                    <a:pt x="246" y="121"/>
                    <a:pt x="266" y="238"/>
                    <a:pt x="300" y="348"/>
                  </a:cubicBezTo>
                  <a:lnTo>
                    <a:pt x="67" y="424"/>
                  </a:lnTo>
                  <a:close/>
                </a:path>
              </a:pathLst>
            </a:custGeom>
            <a:solidFill>
              <a:srgbClr val="45BBCE"/>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7" name="Freeform 12"/>
            <p:cNvSpPr>
              <a:spLocks/>
            </p:cNvSpPr>
            <p:nvPr/>
          </p:nvSpPr>
          <p:spPr bwMode="auto">
            <a:xfrm>
              <a:off x="8782156" y="3361568"/>
              <a:ext cx="312448" cy="362971"/>
            </a:xfrm>
            <a:custGeom>
              <a:avLst/>
              <a:gdLst>
                <a:gd name="T0" fmla="*/ 195 w 394"/>
                <a:gd name="T1" fmla="*/ 458 h 458"/>
                <a:gd name="T2" fmla="*/ 0 w 394"/>
                <a:gd name="T3" fmla="*/ 76 h 458"/>
                <a:gd name="T4" fmla="*/ 234 w 394"/>
                <a:gd name="T5" fmla="*/ 0 h 458"/>
                <a:gd name="T6" fmla="*/ 394 w 394"/>
                <a:gd name="T7" fmla="*/ 314 h 458"/>
                <a:gd name="T8" fmla="*/ 195 w 394"/>
                <a:gd name="T9" fmla="*/ 458 h 458"/>
              </a:gdLst>
              <a:ahLst/>
              <a:cxnLst>
                <a:cxn ang="0">
                  <a:pos x="T0" y="T1"/>
                </a:cxn>
                <a:cxn ang="0">
                  <a:pos x="T2" y="T3"/>
                </a:cxn>
                <a:cxn ang="0">
                  <a:pos x="T4" y="T5"/>
                </a:cxn>
                <a:cxn ang="0">
                  <a:pos x="T6" y="T7"/>
                </a:cxn>
                <a:cxn ang="0">
                  <a:pos x="T8" y="T9"/>
                </a:cxn>
              </a:cxnLst>
              <a:rect l="0" t="0" r="r" b="b"/>
              <a:pathLst>
                <a:path w="394" h="458">
                  <a:moveTo>
                    <a:pt x="195" y="458"/>
                  </a:moveTo>
                  <a:cubicBezTo>
                    <a:pt x="112" y="343"/>
                    <a:pt x="46" y="214"/>
                    <a:pt x="0" y="76"/>
                  </a:cubicBezTo>
                  <a:lnTo>
                    <a:pt x="234" y="0"/>
                  </a:lnTo>
                  <a:cubicBezTo>
                    <a:pt x="271" y="114"/>
                    <a:pt x="326" y="219"/>
                    <a:pt x="394" y="314"/>
                  </a:cubicBezTo>
                  <a:lnTo>
                    <a:pt x="195" y="458"/>
                  </a:lnTo>
                  <a:close/>
                </a:path>
              </a:pathLst>
            </a:custGeom>
            <a:solidFill>
              <a:srgbClr val="45BBCE"/>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8" name="Freeform 13"/>
            <p:cNvSpPr>
              <a:spLocks/>
            </p:cNvSpPr>
            <p:nvPr/>
          </p:nvSpPr>
          <p:spPr bwMode="auto">
            <a:xfrm>
              <a:off x="8947022" y="3624822"/>
              <a:ext cx="354994" cy="353665"/>
            </a:xfrm>
            <a:custGeom>
              <a:avLst/>
              <a:gdLst>
                <a:gd name="T0" fmla="*/ 304 w 448"/>
                <a:gd name="T1" fmla="*/ 447 h 447"/>
                <a:gd name="T2" fmla="*/ 0 w 448"/>
                <a:gd name="T3" fmla="*/ 144 h 447"/>
                <a:gd name="T4" fmla="*/ 199 w 448"/>
                <a:gd name="T5" fmla="*/ 0 h 447"/>
                <a:gd name="T6" fmla="*/ 448 w 448"/>
                <a:gd name="T7" fmla="*/ 249 h 447"/>
                <a:gd name="T8" fmla="*/ 304 w 448"/>
                <a:gd name="T9" fmla="*/ 447 h 447"/>
              </a:gdLst>
              <a:ahLst/>
              <a:cxnLst>
                <a:cxn ang="0">
                  <a:pos x="T0" y="T1"/>
                </a:cxn>
                <a:cxn ang="0">
                  <a:pos x="T2" y="T3"/>
                </a:cxn>
                <a:cxn ang="0">
                  <a:pos x="T4" y="T5"/>
                </a:cxn>
                <a:cxn ang="0">
                  <a:pos x="T6" y="T7"/>
                </a:cxn>
                <a:cxn ang="0">
                  <a:pos x="T8" y="T9"/>
                </a:cxn>
              </a:cxnLst>
              <a:rect l="0" t="0" r="r" b="b"/>
              <a:pathLst>
                <a:path w="448" h="447">
                  <a:moveTo>
                    <a:pt x="304" y="447"/>
                  </a:moveTo>
                  <a:cubicBezTo>
                    <a:pt x="188" y="362"/>
                    <a:pt x="86" y="260"/>
                    <a:pt x="0" y="144"/>
                  </a:cubicBezTo>
                  <a:lnTo>
                    <a:pt x="199" y="0"/>
                  </a:lnTo>
                  <a:cubicBezTo>
                    <a:pt x="269" y="95"/>
                    <a:pt x="353" y="179"/>
                    <a:pt x="448" y="249"/>
                  </a:cubicBezTo>
                  <a:lnTo>
                    <a:pt x="304" y="447"/>
                  </a:lnTo>
                  <a:close/>
                </a:path>
              </a:pathLst>
            </a:custGeom>
            <a:solidFill>
              <a:srgbClr val="45BBCE"/>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9" name="Freeform 14"/>
            <p:cNvSpPr>
              <a:spLocks/>
            </p:cNvSpPr>
            <p:nvPr/>
          </p:nvSpPr>
          <p:spPr bwMode="auto">
            <a:xfrm>
              <a:off x="9199640" y="3830905"/>
              <a:ext cx="362971" cy="312448"/>
            </a:xfrm>
            <a:custGeom>
              <a:avLst/>
              <a:gdLst>
                <a:gd name="T0" fmla="*/ 382 w 458"/>
                <a:gd name="T1" fmla="*/ 394 h 394"/>
                <a:gd name="T2" fmla="*/ 0 w 458"/>
                <a:gd name="T3" fmla="*/ 198 h 394"/>
                <a:gd name="T4" fmla="*/ 144 w 458"/>
                <a:gd name="T5" fmla="*/ 0 h 394"/>
                <a:gd name="T6" fmla="*/ 458 w 458"/>
                <a:gd name="T7" fmla="*/ 160 h 394"/>
                <a:gd name="T8" fmla="*/ 382 w 458"/>
                <a:gd name="T9" fmla="*/ 394 h 394"/>
              </a:gdLst>
              <a:ahLst/>
              <a:cxnLst>
                <a:cxn ang="0">
                  <a:pos x="T0" y="T1"/>
                </a:cxn>
                <a:cxn ang="0">
                  <a:pos x="T2" y="T3"/>
                </a:cxn>
                <a:cxn ang="0">
                  <a:pos x="T4" y="T5"/>
                </a:cxn>
                <a:cxn ang="0">
                  <a:pos x="T6" y="T7"/>
                </a:cxn>
                <a:cxn ang="0">
                  <a:pos x="T8" y="T9"/>
                </a:cxn>
              </a:cxnLst>
              <a:rect l="0" t="0" r="r" b="b"/>
              <a:pathLst>
                <a:path w="458" h="394">
                  <a:moveTo>
                    <a:pt x="382" y="394"/>
                  </a:moveTo>
                  <a:cubicBezTo>
                    <a:pt x="245" y="348"/>
                    <a:pt x="116" y="281"/>
                    <a:pt x="0" y="198"/>
                  </a:cubicBezTo>
                  <a:lnTo>
                    <a:pt x="144" y="0"/>
                  </a:lnTo>
                  <a:cubicBezTo>
                    <a:pt x="239" y="68"/>
                    <a:pt x="345" y="122"/>
                    <a:pt x="458" y="160"/>
                  </a:cubicBezTo>
                  <a:lnTo>
                    <a:pt x="382" y="394"/>
                  </a:lnTo>
                  <a:close/>
                </a:path>
              </a:pathLst>
            </a:custGeom>
            <a:solidFill>
              <a:srgbClr val="45BBCE"/>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0" name="Freeform 15"/>
            <p:cNvSpPr>
              <a:spLocks/>
            </p:cNvSpPr>
            <p:nvPr/>
          </p:nvSpPr>
          <p:spPr bwMode="auto">
            <a:xfrm>
              <a:off x="9518735" y="3963861"/>
              <a:ext cx="335051" cy="236663"/>
            </a:xfrm>
            <a:custGeom>
              <a:avLst/>
              <a:gdLst>
                <a:gd name="T0" fmla="*/ 424 w 424"/>
                <a:gd name="T1" fmla="*/ 300 h 300"/>
                <a:gd name="T2" fmla="*/ 0 w 424"/>
                <a:gd name="T3" fmla="*/ 233 h 300"/>
                <a:gd name="T4" fmla="*/ 76 w 424"/>
                <a:gd name="T5" fmla="*/ 0 h 300"/>
                <a:gd name="T6" fmla="*/ 424 w 424"/>
                <a:gd name="T7" fmla="*/ 54 h 300"/>
                <a:gd name="T8" fmla="*/ 424 w 424"/>
                <a:gd name="T9" fmla="*/ 300 h 300"/>
              </a:gdLst>
              <a:ahLst/>
              <a:cxnLst>
                <a:cxn ang="0">
                  <a:pos x="T0" y="T1"/>
                </a:cxn>
                <a:cxn ang="0">
                  <a:pos x="T2" y="T3"/>
                </a:cxn>
                <a:cxn ang="0">
                  <a:pos x="T4" y="T5"/>
                </a:cxn>
                <a:cxn ang="0">
                  <a:pos x="T6" y="T7"/>
                </a:cxn>
                <a:cxn ang="0">
                  <a:pos x="T8" y="T9"/>
                </a:cxn>
              </a:cxnLst>
              <a:rect l="0" t="0" r="r" b="b"/>
              <a:pathLst>
                <a:path w="424" h="300">
                  <a:moveTo>
                    <a:pt x="424" y="300"/>
                  </a:moveTo>
                  <a:cubicBezTo>
                    <a:pt x="276" y="299"/>
                    <a:pt x="134" y="275"/>
                    <a:pt x="0" y="233"/>
                  </a:cubicBezTo>
                  <a:lnTo>
                    <a:pt x="76" y="0"/>
                  </a:lnTo>
                  <a:cubicBezTo>
                    <a:pt x="186" y="34"/>
                    <a:pt x="303" y="53"/>
                    <a:pt x="424" y="54"/>
                  </a:cubicBezTo>
                  <a:lnTo>
                    <a:pt x="424" y="300"/>
                  </a:lnTo>
                  <a:close/>
                </a:path>
              </a:pathLst>
            </a:custGeom>
            <a:solidFill>
              <a:srgbClr val="45BBCE"/>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1" name="Freeform 16"/>
            <p:cNvSpPr>
              <a:spLocks/>
            </p:cNvSpPr>
            <p:nvPr/>
          </p:nvSpPr>
          <p:spPr bwMode="auto">
            <a:xfrm>
              <a:off x="9869741" y="3962532"/>
              <a:ext cx="336380" cy="237992"/>
            </a:xfrm>
            <a:custGeom>
              <a:avLst/>
              <a:gdLst>
                <a:gd name="T0" fmla="*/ 424 w 424"/>
                <a:gd name="T1" fmla="*/ 234 h 301"/>
                <a:gd name="T2" fmla="*/ 0 w 424"/>
                <a:gd name="T3" fmla="*/ 301 h 301"/>
                <a:gd name="T4" fmla="*/ 0 w 424"/>
                <a:gd name="T5" fmla="*/ 55 h 301"/>
                <a:gd name="T6" fmla="*/ 348 w 424"/>
                <a:gd name="T7" fmla="*/ 0 h 301"/>
                <a:gd name="T8" fmla="*/ 424 w 424"/>
                <a:gd name="T9" fmla="*/ 234 h 301"/>
              </a:gdLst>
              <a:ahLst/>
              <a:cxnLst>
                <a:cxn ang="0">
                  <a:pos x="T0" y="T1"/>
                </a:cxn>
                <a:cxn ang="0">
                  <a:pos x="T2" y="T3"/>
                </a:cxn>
                <a:cxn ang="0">
                  <a:pos x="T4" y="T5"/>
                </a:cxn>
                <a:cxn ang="0">
                  <a:pos x="T6" y="T7"/>
                </a:cxn>
                <a:cxn ang="0">
                  <a:pos x="T8" y="T9"/>
                </a:cxn>
              </a:cxnLst>
              <a:rect l="0" t="0" r="r" b="b"/>
              <a:pathLst>
                <a:path w="424" h="301">
                  <a:moveTo>
                    <a:pt x="424" y="234"/>
                  </a:moveTo>
                  <a:cubicBezTo>
                    <a:pt x="290" y="276"/>
                    <a:pt x="148" y="300"/>
                    <a:pt x="0" y="301"/>
                  </a:cubicBezTo>
                  <a:lnTo>
                    <a:pt x="0" y="55"/>
                  </a:lnTo>
                  <a:cubicBezTo>
                    <a:pt x="121" y="54"/>
                    <a:pt x="238" y="35"/>
                    <a:pt x="348" y="0"/>
                  </a:cubicBezTo>
                  <a:lnTo>
                    <a:pt x="424" y="234"/>
                  </a:lnTo>
                  <a:close/>
                </a:path>
              </a:pathLst>
            </a:custGeom>
            <a:solidFill>
              <a:srgbClr val="45BBCE"/>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2" name="Freeform 17"/>
            <p:cNvSpPr>
              <a:spLocks/>
            </p:cNvSpPr>
            <p:nvPr/>
          </p:nvSpPr>
          <p:spPr bwMode="auto">
            <a:xfrm>
              <a:off x="10162245" y="3830905"/>
              <a:ext cx="361642" cy="311118"/>
            </a:xfrm>
            <a:custGeom>
              <a:avLst/>
              <a:gdLst>
                <a:gd name="T0" fmla="*/ 458 w 458"/>
                <a:gd name="T1" fmla="*/ 198 h 393"/>
                <a:gd name="T2" fmla="*/ 75 w 458"/>
                <a:gd name="T3" fmla="*/ 393 h 393"/>
                <a:gd name="T4" fmla="*/ 0 w 458"/>
                <a:gd name="T5" fmla="*/ 160 h 393"/>
                <a:gd name="T6" fmla="*/ 313 w 458"/>
                <a:gd name="T7" fmla="*/ 0 h 393"/>
                <a:gd name="T8" fmla="*/ 458 w 458"/>
                <a:gd name="T9" fmla="*/ 198 h 393"/>
              </a:gdLst>
              <a:ahLst/>
              <a:cxnLst>
                <a:cxn ang="0">
                  <a:pos x="T0" y="T1"/>
                </a:cxn>
                <a:cxn ang="0">
                  <a:pos x="T2" y="T3"/>
                </a:cxn>
                <a:cxn ang="0">
                  <a:pos x="T4" y="T5"/>
                </a:cxn>
                <a:cxn ang="0">
                  <a:pos x="T6" y="T7"/>
                </a:cxn>
                <a:cxn ang="0">
                  <a:pos x="T8" y="T9"/>
                </a:cxn>
              </a:cxnLst>
              <a:rect l="0" t="0" r="r" b="b"/>
              <a:pathLst>
                <a:path w="458" h="393">
                  <a:moveTo>
                    <a:pt x="458" y="198"/>
                  </a:moveTo>
                  <a:cubicBezTo>
                    <a:pt x="342" y="281"/>
                    <a:pt x="213" y="347"/>
                    <a:pt x="75" y="393"/>
                  </a:cubicBezTo>
                  <a:lnTo>
                    <a:pt x="0" y="160"/>
                  </a:lnTo>
                  <a:cubicBezTo>
                    <a:pt x="113" y="122"/>
                    <a:pt x="218" y="68"/>
                    <a:pt x="313" y="0"/>
                  </a:cubicBezTo>
                  <a:lnTo>
                    <a:pt x="458" y="198"/>
                  </a:lnTo>
                  <a:close/>
                </a:path>
              </a:pathLst>
            </a:custGeom>
            <a:solidFill>
              <a:srgbClr val="45BBCE"/>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3" name="Freeform 18"/>
            <p:cNvSpPr>
              <a:spLocks/>
            </p:cNvSpPr>
            <p:nvPr/>
          </p:nvSpPr>
          <p:spPr bwMode="auto">
            <a:xfrm>
              <a:off x="10422840" y="3624822"/>
              <a:ext cx="354994" cy="353665"/>
            </a:xfrm>
            <a:custGeom>
              <a:avLst/>
              <a:gdLst>
                <a:gd name="T0" fmla="*/ 447 w 447"/>
                <a:gd name="T1" fmla="*/ 144 h 447"/>
                <a:gd name="T2" fmla="*/ 144 w 447"/>
                <a:gd name="T3" fmla="*/ 447 h 447"/>
                <a:gd name="T4" fmla="*/ 0 w 447"/>
                <a:gd name="T5" fmla="*/ 249 h 447"/>
                <a:gd name="T6" fmla="*/ 249 w 447"/>
                <a:gd name="T7" fmla="*/ 0 h 447"/>
                <a:gd name="T8" fmla="*/ 447 w 447"/>
                <a:gd name="T9" fmla="*/ 144 h 447"/>
              </a:gdLst>
              <a:ahLst/>
              <a:cxnLst>
                <a:cxn ang="0">
                  <a:pos x="T0" y="T1"/>
                </a:cxn>
                <a:cxn ang="0">
                  <a:pos x="T2" y="T3"/>
                </a:cxn>
                <a:cxn ang="0">
                  <a:pos x="T4" y="T5"/>
                </a:cxn>
                <a:cxn ang="0">
                  <a:pos x="T6" y="T7"/>
                </a:cxn>
                <a:cxn ang="0">
                  <a:pos x="T8" y="T9"/>
                </a:cxn>
              </a:cxnLst>
              <a:rect l="0" t="0" r="r" b="b"/>
              <a:pathLst>
                <a:path w="447" h="447">
                  <a:moveTo>
                    <a:pt x="447" y="144"/>
                  </a:moveTo>
                  <a:cubicBezTo>
                    <a:pt x="362" y="260"/>
                    <a:pt x="260" y="362"/>
                    <a:pt x="144" y="447"/>
                  </a:cubicBezTo>
                  <a:lnTo>
                    <a:pt x="0" y="249"/>
                  </a:lnTo>
                  <a:cubicBezTo>
                    <a:pt x="95" y="179"/>
                    <a:pt x="179" y="95"/>
                    <a:pt x="249" y="0"/>
                  </a:cubicBezTo>
                  <a:lnTo>
                    <a:pt x="447" y="144"/>
                  </a:lnTo>
                  <a:close/>
                </a:path>
              </a:pathLst>
            </a:custGeom>
            <a:solidFill>
              <a:srgbClr val="45BBCE"/>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4" name="Freeform 19"/>
            <p:cNvSpPr>
              <a:spLocks/>
            </p:cNvSpPr>
            <p:nvPr/>
          </p:nvSpPr>
          <p:spPr bwMode="auto">
            <a:xfrm>
              <a:off x="10630253" y="3361568"/>
              <a:ext cx="311118" cy="362971"/>
            </a:xfrm>
            <a:custGeom>
              <a:avLst/>
              <a:gdLst>
                <a:gd name="T0" fmla="*/ 394 w 394"/>
                <a:gd name="T1" fmla="*/ 76 h 458"/>
                <a:gd name="T2" fmla="*/ 198 w 394"/>
                <a:gd name="T3" fmla="*/ 458 h 458"/>
                <a:gd name="T4" fmla="*/ 0 w 394"/>
                <a:gd name="T5" fmla="*/ 314 h 458"/>
                <a:gd name="T6" fmla="*/ 160 w 394"/>
                <a:gd name="T7" fmla="*/ 0 h 458"/>
                <a:gd name="T8" fmla="*/ 394 w 394"/>
                <a:gd name="T9" fmla="*/ 76 h 458"/>
              </a:gdLst>
              <a:ahLst/>
              <a:cxnLst>
                <a:cxn ang="0">
                  <a:pos x="T0" y="T1"/>
                </a:cxn>
                <a:cxn ang="0">
                  <a:pos x="T2" y="T3"/>
                </a:cxn>
                <a:cxn ang="0">
                  <a:pos x="T4" y="T5"/>
                </a:cxn>
                <a:cxn ang="0">
                  <a:pos x="T6" y="T7"/>
                </a:cxn>
                <a:cxn ang="0">
                  <a:pos x="T8" y="T9"/>
                </a:cxn>
              </a:cxnLst>
              <a:rect l="0" t="0" r="r" b="b"/>
              <a:pathLst>
                <a:path w="394" h="458">
                  <a:moveTo>
                    <a:pt x="394" y="76"/>
                  </a:moveTo>
                  <a:cubicBezTo>
                    <a:pt x="348" y="214"/>
                    <a:pt x="281" y="343"/>
                    <a:pt x="198" y="458"/>
                  </a:cubicBezTo>
                  <a:lnTo>
                    <a:pt x="0" y="314"/>
                  </a:lnTo>
                  <a:cubicBezTo>
                    <a:pt x="68" y="219"/>
                    <a:pt x="122" y="114"/>
                    <a:pt x="160" y="0"/>
                  </a:cubicBezTo>
                  <a:lnTo>
                    <a:pt x="394" y="76"/>
                  </a:lnTo>
                  <a:close/>
                </a:path>
              </a:pathLst>
            </a:custGeom>
            <a:solidFill>
              <a:srgbClr val="45BBCE"/>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5" name="Freeform 20"/>
            <p:cNvSpPr>
              <a:spLocks/>
            </p:cNvSpPr>
            <p:nvPr/>
          </p:nvSpPr>
          <p:spPr bwMode="auto">
            <a:xfrm>
              <a:off x="10761880" y="3071723"/>
              <a:ext cx="237992" cy="335051"/>
            </a:xfrm>
            <a:custGeom>
              <a:avLst/>
              <a:gdLst>
                <a:gd name="T0" fmla="*/ 300 w 300"/>
                <a:gd name="T1" fmla="*/ 0 h 424"/>
                <a:gd name="T2" fmla="*/ 233 w 300"/>
                <a:gd name="T3" fmla="*/ 424 h 424"/>
                <a:gd name="T4" fmla="*/ 0 w 300"/>
                <a:gd name="T5" fmla="*/ 348 h 424"/>
                <a:gd name="T6" fmla="*/ 54 w 300"/>
                <a:gd name="T7" fmla="*/ 0 h 424"/>
                <a:gd name="T8" fmla="*/ 300 w 300"/>
                <a:gd name="T9" fmla="*/ 0 h 424"/>
              </a:gdLst>
              <a:ahLst/>
              <a:cxnLst>
                <a:cxn ang="0">
                  <a:pos x="T0" y="T1"/>
                </a:cxn>
                <a:cxn ang="0">
                  <a:pos x="T2" y="T3"/>
                </a:cxn>
                <a:cxn ang="0">
                  <a:pos x="T4" y="T5"/>
                </a:cxn>
                <a:cxn ang="0">
                  <a:pos x="T6" y="T7"/>
                </a:cxn>
                <a:cxn ang="0">
                  <a:pos x="T8" y="T9"/>
                </a:cxn>
              </a:cxnLst>
              <a:rect l="0" t="0" r="r" b="b"/>
              <a:pathLst>
                <a:path w="300" h="424">
                  <a:moveTo>
                    <a:pt x="300" y="0"/>
                  </a:moveTo>
                  <a:cubicBezTo>
                    <a:pt x="299" y="148"/>
                    <a:pt x="275" y="290"/>
                    <a:pt x="233" y="424"/>
                  </a:cubicBezTo>
                  <a:lnTo>
                    <a:pt x="0" y="348"/>
                  </a:lnTo>
                  <a:cubicBezTo>
                    <a:pt x="34" y="238"/>
                    <a:pt x="53" y="121"/>
                    <a:pt x="54" y="0"/>
                  </a:cubicBezTo>
                  <a:lnTo>
                    <a:pt x="300" y="0"/>
                  </a:lnTo>
                  <a:close/>
                </a:path>
              </a:pathLst>
            </a:custGeom>
            <a:solidFill>
              <a:srgbClr val="45BBCE"/>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6" name="Freeform 21"/>
            <p:cNvSpPr>
              <a:spLocks/>
            </p:cNvSpPr>
            <p:nvPr/>
          </p:nvSpPr>
          <p:spPr bwMode="auto">
            <a:xfrm>
              <a:off x="10761880" y="2719387"/>
              <a:ext cx="237992" cy="336380"/>
            </a:xfrm>
            <a:custGeom>
              <a:avLst/>
              <a:gdLst>
                <a:gd name="T0" fmla="*/ 233 w 300"/>
                <a:gd name="T1" fmla="*/ 0 h 424"/>
                <a:gd name="T2" fmla="*/ 300 w 300"/>
                <a:gd name="T3" fmla="*/ 424 h 424"/>
                <a:gd name="T4" fmla="*/ 54 w 300"/>
                <a:gd name="T5" fmla="*/ 424 h 424"/>
                <a:gd name="T6" fmla="*/ 0 w 300"/>
                <a:gd name="T7" fmla="*/ 75 h 424"/>
                <a:gd name="T8" fmla="*/ 233 w 300"/>
                <a:gd name="T9" fmla="*/ 0 h 424"/>
              </a:gdLst>
              <a:ahLst/>
              <a:cxnLst>
                <a:cxn ang="0">
                  <a:pos x="T0" y="T1"/>
                </a:cxn>
                <a:cxn ang="0">
                  <a:pos x="T2" y="T3"/>
                </a:cxn>
                <a:cxn ang="0">
                  <a:pos x="T4" y="T5"/>
                </a:cxn>
                <a:cxn ang="0">
                  <a:pos x="T6" y="T7"/>
                </a:cxn>
                <a:cxn ang="0">
                  <a:pos x="T8" y="T9"/>
                </a:cxn>
              </a:cxnLst>
              <a:rect l="0" t="0" r="r" b="b"/>
              <a:pathLst>
                <a:path w="300" h="424">
                  <a:moveTo>
                    <a:pt x="233" y="0"/>
                  </a:moveTo>
                  <a:cubicBezTo>
                    <a:pt x="275" y="134"/>
                    <a:pt x="299" y="276"/>
                    <a:pt x="300" y="424"/>
                  </a:cubicBezTo>
                  <a:lnTo>
                    <a:pt x="54" y="424"/>
                  </a:lnTo>
                  <a:cubicBezTo>
                    <a:pt x="53" y="302"/>
                    <a:pt x="34" y="185"/>
                    <a:pt x="0" y="75"/>
                  </a:cubicBezTo>
                  <a:lnTo>
                    <a:pt x="233" y="0"/>
                  </a:lnTo>
                  <a:close/>
                </a:path>
              </a:pathLst>
            </a:custGeom>
            <a:solidFill>
              <a:srgbClr val="45BBCE"/>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7" name="Freeform 22"/>
            <p:cNvSpPr>
              <a:spLocks/>
            </p:cNvSpPr>
            <p:nvPr/>
          </p:nvSpPr>
          <p:spPr bwMode="auto">
            <a:xfrm>
              <a:off x="10630253" y="2401622"/>
              <a:ext cx="311118" cy="361642"/>
            </a:xfrm>
            <a:custGeom>
              <a:avLst/>
              <a:gdLst>
                <a:gd name="T0" fmla="*/ 198 w 393"/>
                <a:gd name="T1" fmla="*/ 0 h 458"/>
                <a:gd name="T2" fmla="*/ 393 w 393"/>
                <a:gd name="T3" fmla="*/ 382 h 458"/>
                <a:gd name="T4" fmla="*/ 160 w 393"/>
                <a:gd name="T5" fmla="*/ 458 h 458"/>
                <a:gd name="T6" fmla="*/ 0 w 393"/>
                <a:gd name="T7" fmla="*/ 144 h 458"/>
                <a:gd name="T8" fmla="*/ 198 w 393"/>
                <a:gd name="T9" fmla="*/ 0 h 458"/>
              </a:gdLst>
              <a:ahLst/>
              <a:cxnLst>
                <a:cxn ang="0">
                  <a:pos x="T0" y="T1"/>
                </a:cxn>
                <a:cxn ang="0">
                  <a:pos x="T2" y="T3"/>
                </a:cxn>
                <a:cxn ang="0">
                  <a:pos x="T4" y="T5"/>
                </a:cxn>
                <a:cxn ang="0">
                  <a:pos x="T6" y="T7"/>
                </a:cxn>
                <a:cxn ang="0">
                  <a:pos x="T8" y="T9"/>
                </a:cxn>
              </a:cxnLst>
              <a:rect l="0" t="0" r="r" b="b"/>
              <a:pathLst>
                <a:path w="393" h="458">
                  <a:moveTo>
                    <a:pt x="198" y="0"/>
                  </a:moveTo>
                  <a:cubicBezTo>
                    <a:pt x="281" y="116"/>
                    <a:pt x="348" y="244"/>
                    <a:pt x="393" y="382"/>
                  </a:cubicBezTo>
                  <a:lnTo>
                    <a:pt x="160" y="458"/>
                  </a:lnTo>
                  <a:cubicBezTo>
                    <a:pt x="122" y="345"/>
                    <a:pt x="68" y="239"/>
                    <a:pt x="0" y="144"/>
                  </a:cubicBezTo>
                  <a:lnTo>
                    <a:pt x="198" y="0"/>
                  </a:lnTo>
                  <a:close/>
                </a:path>
              </a:pathLst>
            </a:custGeom>
            <a:solidFill>
              <a:srgbClr val="294A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8" name="Freeform 23"/>
            <p:cNvSpPr>
              <a:spLocks/>
            </p:cNvSpPr>
            <p:nvPr/>
          </p:nvSpPr>
          <p:spPr bwMode="auto">
            <a:xfrm>
              <a:off x="10422840" y="2147674"/>
              <a:ext cx="354994" cy="354994"/>
            </a:xfrm>
            <a:custGeom>
              <a:avLst/>
              <a:gdLst>
                <a:gd name="T0" fmla="*/ 144 w 447"/>
                <a:gd name="T1" fmla="*/ 0 h 448"/>
                <a:gd name="T2" fmla="*/ 447 w 447"/>
                <a:gd name="T3" fmla="*/ 304 h 448"/>
                <a:gd name="T4" fmla="*/ 249 w 447"/>
                <a:gd name="T5" fmla="*/ 448 h 448"/>
                <a:gd name="T6" fmla="*/ 0 w 447"/>
                <a:gd name="T7" fmla="*/ 199 h 448"/>
                <a:gd name="T8" fmla="*/ 144 w 447"/>
                <a:gd name="T9" fmla="*/ 0 h 448"/>
              </a:gdLst>
              <a:ahLst/>
              <a:cxnLst>
                <a:cxn ang="0">
                  <a:pos x="T0" y="T1"/>
                </a:cxn>
                <a:cxn ang="0">
                  <a:pos x="T2" y="T3"/>
                </a:cxn>
                <a:cxn ang="0">
                  <a:pos x="T4" y="T5"/>
                </a:cxn>
                <a:cxn ang="0">
                  <a:pos x="T6" y="T7"/>
                </a:cxn>
                <a:cxn ang="0">
                  <a:pos x="T8" y="T9"/>
                </a:cxn>
              </a:cxnLst>
              <a:rect l="0" t="0" r="r" b="b"/>
              <a:pathLst>
                <a:path w="447" h="448">
                  <a:moveTo>
                    <a:pt x="144" y="0"/>
                  </a:moveTo>
                  <a:cubicBezTo>
                    <a:pt x="260" y="86"/>
                    <a:pt x="362" y="188"/>
                    <a:pt x="447" y="304"/>
                  </a:cubicBezTo>
                  <a:lnTo>
                    <a:pt x="249" y="448"/>
                  </a:lnTo>
                  <a:cubicBezTo>
                    <a:pt x="179" y="353"/>
                    <a:pt x="95" y="269"/>
                    <a:pt x="0" y="199"/>
                  </a:cubicBezTo>
                  <a:lnTo>
                    <a:pt x="144" y="0"/>
                  </a:lnTo>
                  <a:close/>
                </a:path>
              </a:pathLst>
            </a:custGeom>
            <a:solidFill>
              <a:srgbClr val="294A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9" name="Freeform 24"/>
            <p:cNvSpPr>
              <a:spLocks/>
            </p:cNvSpPr>
            <p:nvPr/>
          </p:nvSpPr>
          <p:spPr bwMode="auto">
            <a:xfrm>
              <a:off x="10162245" y="1984138"/>
              <a:ext cx="361642" cy="311118"/>
            </a:xfrm>
            <a:custGeom>
              <a:avLst/>
              <a:gdLst>
                <a:gd name="T0" fmla="*/ 75 w 458"/>
                <a:gd name="T1" fmla="*/ 0 h 394"/>
                <a:gd name="T2" fmla="*/ 458 w 458"/>
                <a:gd name="T3" fmla="*/ 195 h 394"/>
                <a:gd name="T4" fmla="*/ 313 w 458"/>
                <a:gd name="T5" fmla="*/ 394 h 394"/>
                <a:gd name="T6" fmla="*/ 0 w 458"/>
                <a:gd name="T7" fmla="*/ 233 h 394"/>
                <a:gd name="T8" fmla="*/ 75 w 458"/>
                <a:gd name="T9" fmla="*/ 0 h 394"/>
              </a:gdLst>
              <a:ahLst/>
              <a:cxnLst>
                <a:cxn ang="0">
                  <a:pos x="T0" y="T1"/>
                </a:cxn>
                <a:cxn ang="0">
                  <a:pos x="T2" y="T3"/>
                </a:cxn>
                <a:cxn ang="0">
                  <a:pos x="T4" y="T5"/>
                </a:cxn>
                <a:cxn ang="0">
                  <a:pos x="T6" y="T7"/>
                </a:cxn>
                <a:cxn ang="0">
                  <a:pos x="T8" y="T9"/>
                </a:cxn>
              </a:cxnLst>
              <a:rect l="0" t="0" r="r" b="b"/>
              <a:pathLst>
                <a:path w="458" h="394">
                  <a:moveTo>
                    <a:pt x="75" y="0"/>
                  </a:moveTo>
                  <a:cubicBezTo>
                    <a:pt x="213" y="46"/>
                    <a:pt x="342" y="112"/>
                    <a:pt x="458" y="195"/>
                  </a:cubicBezTo>
                  <a:lnTo>
                    <a:pt x="313" y="394"/>
                  </a:lnTo>
                  <a:cubicBezTo>
                    <a:pt x="218" y="326"/>
                    <a:pt x="113" y="271"/>
                    <a:pt x="0" y="233"/>
                  </a:cubicBezTo>
                  <a:lnTo>
                    <a:pt x="75" y="0"/>
                  </a:lnTo>
                  <a:close/>
                </a:path>
              </a:pathLst>
            </a:custGeom>
            <a:solidFill>
              <a:srgbClr val="294A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0" name="Freeform 25"/>
            <p:cNvSpPr>
              <a:spLocks/>
            </p:cNvSpPr>
            <p:nvPr/>
          </p:nvSpPr>
          <p:spPr bwMode="auto">
            <a:xfrm>
              <a:off x="9869741" y="1925637"/>
              <a:ext cx="336380" cy="237992"/>
            </a:xfrm>
            <a:custGeom>
              <a:avLst/>
              <a:gdLst>
                <a:gd name="T0" fmla="*/ 0 w 424"/>
                <a:gd name="T1" fmla="*/ 0 h 300"/>
                <a:gd name="T2" fmla="*/ 424 w 424"/>
                <a:gd name="T3" fmla="*/ 67 h 300"/>
                <a:gd name="T4" fmla="*/ 348 w 424"/>
                <a:gd name="T5" fmla="*/ 300 h 300"/>
                <a:gd name="T6" fmla="*/ 0 w 424"/>
                <a:gd name="T7" fmla="*/ 245 h 300"/>
                <a:gd name="T8" fmla="*/ 0 w 424"/>
                <a:gd name="T9" fmla="*/ 0 h 300"/>
              </a:gdLst>
              <a:ahLst/>
              <a:cxnLst>
                <a:cxn ang="0">
                  <a:pos x="T0" y="T1"/>
                </a:cxn>
                <a:cxn ang="0">
                  <a:pos x="T2" y="T3"/>
                </a:cxn>
                <a:cxn ang="0">
                  <a:pos x="T4" y="T5"/>
                </a:cxn>
                <a:cxn ang="0">
                  <a:pos x="T6" y="T7"/>
                </a:cxn>
                <a:cxn ang="0">
                  <a:pos x="T8" y="T9"/>
                </a:cxn>
              </a:cxnLst>
              <a:rect l="0" t="0" r="r" b="b"/>
              <a:pathLst>
                <a:path w="424" h="300">
                  <a:moveTo>
                    <a:pt x="0" y="0"/>
                  </a:moveTo>
                  <a:cubicBezTo>
                    <a:pt x="148" y="1"/>
                    <a:pt x="290" y="24"/>
                    <a:pt x="424" y="67"/>
                  </a:cubicBezTo>
                  <a:lnTo>
                    <a:pt x="348" y="300"/>
                  </a:lnTo>
                  <a:cubicBezTo>
                    <a:pt x="238" y="265"/>
                    <a:pt x="121" y="246"/>
                    <a:pt x="0" y="245"/>
                  </a:cubicBezTo>
                  <a:lnTo>
                    <a:pt x="0" y="0"/>
                  </a:lnTo>
                  <a:close/>
                </a:path>
              </a:pathLst>
            </a:custGeom>
            <a:solidFill>
              <a:srgbClr val="294A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91" name="TextBox 90"/>
          <p:cNvSpPr txBox="1"/>
          <p:nvPr/>
        </p:nvSpPr>
        <p:spPr>
          <a:xfrm>
            <a:off x="945786" y="1892589"/>
            <a:ext cx="1227541" cy="646331"/>
          </a:xfrm>
          <a:prstGeom prst="rect">
            <a:avLst/>
          </a:prstGeom>
          <a:noFill/>
        </p:spPr>
        <p:txBody>
          <a:bodyPr wrap="square" lIns="68562" tIns="34281" rIns="68562" bIns="34281"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700" b="1" i="0" u="none" strike="noStrike" kern="0" cap="none" spc="0" normalizeH="0" baseline="0" noProof="0" dirty="0" smtClean="0">
                <a:ln>
                  <a:noFill/>
                </a:ln>
                <a:solidFill>
                  <a:srgbClr val="45BBCE"/>
                </a:solidFill>
                <a:effectLst/>
                <a:uLnTx/>
                <a:uFillTx/>
                <a:latin typeface="微软雅黑"/>
                <a:ea typeface="微软雅黑"/>
              </a:rPr>
              <a:t>32%</a:t>
            </a:r>
          </a:p>
        </p:txBody>
      </p:sp>
      <p:sp>
        <p:nvSpPr>
          <p:cNvPr id="92" name="TextBox 91"/>
          <p:cNvSpPr txBox="1"/>
          <p:nvPr/>
        </p:nvSpPr>
        <p:spPr>
          <a:xfrm>
            <a:off x="2920528" y="1892589"/>
            <a:ext cx="1227541" cy="646331"/>
          </a:xfrm>
          <a:prstGeom prst="rect">
            <a:avLst/>
          </a:prstGeom>
          <a:noFill/>
        </p:spPr>
        <p:txBody>
          <a:bodyPr wrap="square" lIns="68562" tIns="34281" rIns="68562" bIns="34281"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700" b="1" i="0" u="none" strike="noStrike" kern="0" cap="none" spc="0" normalizeH="0" baseline="0" noProof="0" dirty="0" smtClean="0">
                <a:ln>
                  <a:noFill/>
                </a:ln>
                <a:solidFill>
                  <a:srgbClr val="45BBCE"/>
                </a:solidFill>
                <a:effectLst/>
                <a:uLnTx/>
                <a:uFillTx/>
                <a:latin typeface="微软雅黑"/>
                <a:ea typeface="微软雅黑"/>
              </a:rPr>
              <a:t>65%</a:t>
            </a:r>
          </a:p>
        </p:txBody>
      </p:sp>
      <p:sp>
        <p:nvSpPr>
          <p:cNvPr id="93" name="TextBox 92"/>
          <p:cNvSpPr txBox="1"/>
          <p:nvPr/>
        </p:nvSpPr>
        <p:spPr>
          <a:xfrm>
            <a:off x="4844111" y="1892589"/>
            <a:ext cx="1227541" cy="646331"/>
          </a:xfrm>
          <a:prstGeom prst="rect">
            <a:avLst/>
          </a:prstGeom>
          <a:noFill/>
        </p:spPr>
        <p:txBody>
          <a:bodyPr wrap="square" lIns="68562" tIns="34281" rIns="68562" bIns="34281"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700" b="1" i="0" u="none" strike="noStrike" kern="0" cap="none" spc="0" normalizeH="0" baseline="0" noProof="0" dirty="0" smtClean="0">
                <a:ln>
                  <a:noFill/>
                </a:ln>
                <a:solidFill>
                  <a:srgbClr val="45BBCE"/>
                </a:solidFill>
                <a:effectLst/>
                <a:uLnTx/>
                <a:uFillTx/>
                <a:latin typeface="微软雅黑"/>
                <a:ea typeface="微软雅黑"/>
              </a:rPr>
              <a:t>47%</a:t>
            </a:r>
          </a:p>
        </p:txBody>
      </p:sp>
      <p:sp>
        <p:nvSpPr>
          <p:cNvPr id="94" name="TextBox 93"/>
          <p:cNvSpPr txBox="1"/>
          <p:nvPr/>
        </p:nvSpPr>
        <p:spPr>
          <a:xfrm>
            <a:off x="6757462" y="1892589"/>
            <a:ext cx="1227541" cy="646331"/>
          </a:xfrm>
          <a:prstGeom prst="rect">
            <a:avLst/>
          </a:prstGeom>
          <a:noFill/>
        </p:spPr>
        <p:txBody>
          <a:bodyPr wrap="square" lIns="68562" tIns="34281" rIns="68562" bIns="34281"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700" b="1" i="0" u="none" strike="noStrike" kern="0" cap="none" spc="0" normalizeH="0" baseline="0" noProof="0" dirty="0" smtClean="0">
                <a:ln>
                  <a:noFill/>
                </a:ln>
                <a:solidFill>
                  <a:srgbClr val="45BBCE"/>
                </a:solidFill>
                <a:effectLst/>
                <a:uLnTx/>
                <a:uFillTx/>
                <a:latin typeface="微软雅黑"/>
                <a:ea typeface="微软雅黑"/>
              </a:rPr>
              <a:t>79%</a:t>
            </a:r>
          </a:p>
        </p:txBody>
      </p:sp>
      <p:sp>
        <p:nvSpPr>
          <p:cNvPr id="95" name="TextBox 94"/>
          <p:cNvSpPr txBox="1"/>
          <p:nvPr/>
        </p:nvSpPr>
        <p:spPr>
          <a:xfrm>
            <a:off x="596524" y="3325811"/>
            <a:ext cx="1798725" cy="315453"/>
          </a:xfrm>
          <a:prstGeom prst="rect">
            <a:avLst/>
          </a:prstGeom>
          <a:noFill/>
        </p:spPr>
        <p:txBody>
          <a:bodyPr wrap="square" lIns="68562" tIns="34281" rIns="68562" bIns="34281"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600" b="1" i="0" u="none" strike="noStrike" kern="0" cap="none" spc="0" normalizeH="0" baseline="0" noProof="0" dirty="0" smtClean="0">
                <a:ln>
                  <a:noFill/>
                </a:ln>
                <a:solidFill>
                  <a:srgbClr val="484849"/>
                </a:solidFill>
                <a:effectLst/>
                <a:uLnTx/>
                <a:uFillTx/>
                <a:latin typeface="微软雅黑"/>
                <a:ea typeface="微软雅黑"/>
              </a:rPr>
              <a:t>这里输入您的文字</a:t>
            </a:r>
            <a:endParaRPr kumimoji="0" lang="en-US" altLang="zh-CN" sz="1600" b="1" i="0" u="none" strike="noStrike" kern="0" cap="none" spc="0" normalizeH="0" baseline="0" noProof="0" dirty="0" smtClean="0">
              <a:ln>
                <a:noFill/>
              </a:ln>
              <a:solidFill>
                <a:srgbClr val="484849"/>
              </a:solidFill>
              <a:effectLst/>
              <a:uLnTx/>
              <a:uFillTx/>
              <a:latin typeface="微软雅黑"/>
              <a:ea typeface="微软雅黑"/>
            </a:endParaRPr>
          </a:p>
        </p:txBody>
      </p:sp>
      <p:sp>
        <p:nvSpPr>
          <p:cNvPr id="96" name="TextBox 95"/>
          <p:cNvSpPr txBox="1"/>
          <p:nvPr/>
        </p:nvSpPr>
        <p:spPr>
          <a:xfrm>
            <a:off x="596523" y="3769046"/>
            <a:ext cx="1924050" cy="530896"/>
          </a:xfrm>
          <a:prstGeom prst="rect">
            <a:avLst/>
          </a:prstGeom>
          <a:noFill/>
        </p:spPr>
        <p:txBody>
          <a:bodyPr wrap="square" lIns="68562" tIns="34281" rIns="68562" bIns="34281"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0" b="0" i="0" u="none" strike="noStrike" kern="0" cap="none" spc="0" normalizeH="0" baseline="0" noProof="0" dirty="0" smtClean="0">
                <a:ln>
                  <a:noFill/>
                </a:ln>
                <a:solidFill>
                  <a:srgbClr val="484849"/>
                </a:solidFill>
                <a:effectLst/>
                <a:uLnTx/>
                <a:uFillTx/>
                <a:latin typeface="微软雅黑"/>
                <a:ea typeface="微软雅黑"/>
              </a:rPr>
              <a:t>这里可以添加主要内容</a:t>
            </a:r>
            <a:r>
              <a:rPr kumimoji="0" lang="zh-CN" altLang="en-US" sz="1000" b="0" i="0" u="none" strike="noStrike" kern="0" cap="none" spc="0" normalizeH="0" baseline="0" noProof="0" dirty="0">
                <a:ln>
                  <a:noFill/>
                </a:ln>
                <a:solidFill>
                  <a:srgbClr val="484849"/>
                </a:solidFill>
                <a:effectLst/>
                <a:uLnTx/>
                <a:uFillTx/>
                <a:latin typeface="微软雅黑"/>
                <a:ea typeface="微软雅黑"/>
              </a:rPr>
              <a:t>这里可以添加主要</a:t>
            </a:r>
            <a:r>
              <a:rPr kumimoji="0" lang="zh-CN" altLang="en-US" sz="1000" b="0" i="0" u="none" strike="noStrike" kern="0" cap="none" spc="0" normalizeH="0" baseline="0" noProof="0" dirty="0" smtClean="0">
                <a:ln>
                  <a:noFill/>
                </a:ln>
                <a:solidFill>
                  <a:srgbClr val="484849"/>
                </a:solidFill>
                <a:effectLst/>
                <a:uLnTx/>
                <a:uFillTx/>
                <a:latin typeface="微软雅黑"/>
                <a:ea typeface="微软雅黑"/>
              </a:rPr>
              <a:t>内容</a:t>
            </a:r>
            <a:r>
              <a:rPr kumimoji="0" lang="zh-CN" altLang="en-US" sz="1000" b="0" i="0" u="none" strike="noStrike" kern="0" cap="none" spc="0" normalizeH="0" baseline="0" noProof="0" dirty="0">
                <a:ln>
                  <a:noFill/>
                </a:ln>
                <a:solidFill>
                  <a:srgbClr val="484849"/>
                </a:solidFill>
                <a:effectLst/>
                <a:uLnTx/>
                <a:uFillTx/>
                <a:latin typeface="微软雅黑"/>
                <a:ea typeface="微软雅黑"/>
              </a:rPr>
              <a:t>这里可以添加主要内容这里可以添加主要</a:t>
            </a:r>
            <a:r>
              <a:rPr kumimoji="0" lang="zh-CN" altLang="en-US" sz="1000" b="0" i="0" u="none" strike="noStrike" kern="0" cap="none" spc="0" normalizeH="0" baseline="0" noProof="0" dirty="0" smtClean="0">
                <a:ln>
                  <a:noFill/>
                </a:ln>
                <a:solidFill>
                  <a:srgbClr val="484849"/>
                </a:solidFill>
                <a:effectLst/>
                <a:uLnTx/>
                <a:uFillTx/>
                <a:latin typeface="微软雅黑"/>
                <a:ea typeface="微软雅黑"/>
              </a:rPr>
              <a:t>内容</a:t>
            </a:r>
            <a:endParaRPr kumimoji="0" lang="zh-CN" altLang="en-US" sz="1000" b="0" i="0" u="none" strike="noStrike" kern="0" cap="none" spc="0" normalizeH="0" baseline="0" noProof="0" dirty="0">
              <a:ln>
                <a:noFill/>
              </a:ln>
              <a:solidFill>
                <a:srgbClr val="484849"/>
              </a:solidFill>
              <a:effectLst/>
              <a:uLnTx/>
              <a:uFillTx/>
              <a:latin typeface="微软雅黑"/>
              <a:ea typeface="微软雅黑"/>
            </a:endParaRPr>
          </a:p>
        </p:txBody>
      </p:sp>
      <p:sp>
        <p:nvSpPr>
          <p:cNvPr id="97" name="TextBox 96"/>
          <p:cNvSpPr txBox="1"/>
          <p:nvPr/>
        </p:nvSpPr>
        <p:spPr>
          <a:xfrm>
            <a:off x="2560499" y="3325811"/>
            <a:ext cx="1798725" cy="315453"/>
          </a:xfrm>
          <a:prstGeom prst="rect">
            <a:avLst/>
          </a:prstGeom>
          <a:noFill/>
        </p:spPr>
        <p:txBody>
          <a:bodyPr wrap="square" lIns="68562" tIns="34281" rIns="68562" bIns="34281"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600" b="1" i="0" u="none" strike="noStrike" kern="0" cap="none" spc="0" normalizeH="0" baseline="0" noProof="0" dirty="0" smtClean="0">
                <a:ln>
                  <a:noFill/>
                </a:ln>
                <a:solidFill>
                  <a:srgbClr val="484849"/>
                </a:solidFill>
                <a:effectLst/>
                <a:uLnTx/>
                <a:uFillTx/>
                <a:latin typeface="微软雅黑"/>
                <a:ea typeface="微软雅黑"/>
              </a:rPr>
              <a:t>这里输入您的文字</a:t>
            </a:r>
            <a:endParaRPr kumimoji="0" lang="en-US" altLang="zh-CN" sz="1600" b="1" i="0" u="none" strike="noStrike" kern="0" cap="none" spc="0" normalizeH="0" baseline="0" noProof="0" dirty="0" smtClean="0">
              <a:ln>
                <a:noFill/>
              </a:ln>
              <a:solidFill>
                <a:srgbClr val="484849"/>
              </a:solidFill>
              <a:effectLst/>
              <a:uLnTx/>
              <a:uFillTx/>
              <a:latin typeface="微软雅黑"/>
              <a:ea typeface="微软雅黑"/>
            </a:endParaRPr>
          </a:p>
        </p:txBody>
      </p:sp>
      <p:sp>
        <p:nvSpPr>
          <p:cNvPr id="98" name="TextBox 97"/>
          <p:cNvSpPr txBox="1"/>
          <p:nvPr/>
        </p:nvSpPr>
        <p:spPr>
          <a:xfrm>
            <a:off x="2560499" y="3769046"/>
            <a:ext cx="1924050" cy="530896"/>
          </a:xfrm>
          <a:prstGeom prst="rect">
            <a:avLst/>
          </a:prstGeom>
          <a:noFill/>
        </p:spPr>
        <p:txBody>
          <a:bodyPr wrap="square" lIns="68562" tIns="34281" rIns="68562" bIns="34281"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0" b="0" i="0" u="none" strike="noStrike" kern="0" cap="none" spc="0" normalizeH="0" baseline="0" noProof="0" dirty="0" smtClean="0">
                <a:ln>
                  <a:noFill/>
                </a:ln>
                <a:solidFill>
                  <a:srgbClr val="484849"/>
                </a:solidFill>
                <a:effectLst/>
                <a:uLnTx/>
                <a:uFillTx/>
                <a:latin typeface="微软雅黑"/>
                <a:ea typeface="微软雅黑"/>
              </a:rPr>
              <a:t>这里可以添加主要内容</a:t>
            </a:r>
            <a:r>
              <a:rPr kumimoji="0" lang="zh-CN" altLang="en-US" sz="1000" b="0" i="0" u="none" strike="noStrike" kern="0" cap="none" spc="0" normalizeH="0" baseline="0" noProof="0" dirty="0">
                <a:ln>
                  <a:noFill/>
                </a:ln>
                <a:solidFill>
                  <a:srgbClr val="484849"/>
                </a:solidFill>
                <a:effectLst/>
                <a:uLnTx/>
                <a:uFillTx/>
                <a:latin typeface="微软雅黑"/>
                <a:ea typeface="微软雅黑"/>
              </a:rPr>
              <a:t>这里可以添加主要</a:t>
            </a:r>
            <a:r>
              <a:rPr kumimoji="0" lang="zh-CN" altLang="en-US" sz="1000" b="0" i="0" u="none" strike="noStrike" kern="0" cap="none" spc="0" normalizeH="0" baseline="0" noProof="0" dirty="0" smtClean="0">
                <a:ln>
                  <a:noFill/>
                </a:ln>
                <a:solidFill>
                  <a:srgbClr val="484849"/>
                </a:solidFill>
                <a:effectLst/>
                <a:uLnTx/>
                <a:uFillTx/>
                <a:latin typeface="微软雅黑"/>
                <a:ea typeface="微软雅黑"/>
              </a:rPr>
              <a:t>内容</a:t>
            </a:r>
            <a:r>
              <a:rPr kumimoji="0" lang="zh-CN" altLang="en-US" sz="1000" b="0" i="0" u="none" strike="noStrike" kern="0" cap="none" spc="0" normalizeH="0" baseline="0" noProof="0" dirty="0">
                <a:ln>
                  <a:noFill/>
                </a:ln>
                <a:solidFill>
                  <a:srgbClr val="484849"/>
                </a:solidFill>
                <a:effectLst/>
                <a:uLnTx/>
                <a:uFillTx/>
                <a:latin typeface="微软雅黑"/>
                <a:ea typeface="微软雅黑"/>
              </a:rPr>
              <a:t>这里可以添加主要内容这里可以添加主要</a:t>
            </a:r>
            <a:r>
              <a:rPr kumimoji="0" lang="zh-CN" altLang="en-US" sz="1000" b="0" i="0" u="none" strike="noStrike" kern="0" cap="none" spc="0" normalizeH="0" baseline="0" noProof="0" dirty="0" smtClean="0">
                <a:ln>
                  <a:noFill/>
                </a:ln>
                <a:solidFill>
                  <a:srgbClr val="484849"/>
                </a:solidFill>
                <a:effectLst/>
                <a:uLnTx/>
                <a:uFillTx/>
                <a:latin typeface="微软雅黑"/>
                <a:ea typeface="微软雅黑"/>
              </a:rPr>
              <a:t>内容</a:t>
            </a:r>
            <a:endParaRPr kumimoji="0" lang="zh-CN" altLang="en-US" sz="1000" b="0" i="0" u="none" strike="noStrike" kern="0" cap="none" spc="0" normalizeH="0" baseline="0" noProof="0" dirty="0">
              <a:ln>
                <a:noFill/>
              </a:ln>
              <a:solidFill>
                <a:srgbClr val="484849"/>
              </a:solidFill>
              <a:effectLst/>
              <a:uLnTx/>
              <a:uFillTx/>
              <a:latin typeface="微软雅黑"/>
              <a:ea typeface="微软雅黑"/>
            </a:endParaRPr>
          </a:p>
        </p:txBody>
      </p:sp>
      <p:sp>
        <p:nvSpPr>
          <p:cNvPr id="99" name="TextBox 98"/>
          <p:cNvSpPr txBox="1"/>
          <p:nvPr/>
        </p:nvSpPr>
        <p:spPr>
          <a:xfrm>
            <a:off x="4537422" y="3325811"/>
            <a:ext cx="1798725" cy="315453"/>
          </a:xfrm>
          <a:prstGeom prst="rect">
            <a:avLst/>
          </a:prstGeom>
          <a:noFill/>
        </p:spPr>
        <p:txBody>
          <a:bodyPr wrap="square" lIns="68562" tIns="34281" rIns="68562" bIns="34281"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600" b="1" i="0" u="none" strike="noStrike" kern="0" cap="none" spc="0" normalizeH="0" baseline="0" noProof="0" dirty="0" smtClean="0">
                <a:ln>
                  <a:noFill/>
                </a:ln>
                <a:solidFill>
                  <a:srgbClr val="484849"/>
                </a:solidFill>
                <a:effectLst/>
                <a:uLnTx/>
                <a:uFillTx/>
                <a:latin typeface="微软雅黑"/>
                <a:ea typeface="微软雅黑"/>
              </a:rPr>
              <a:t>这里输入您的文字</a:t>
            </a:r>
            <a:endParaRPr kumimoji="0" lang="en-US" altLang="zh-CN" sz="1600" b="1" i="0" u="none" strike="noStrike" kern="0" cap="none" spc="0" normalizeH="0" baseline="0" noProof="0" dirty="0" smtClean="0">
              <a:ln>
                <a:noFill/>
              </a:ln>
              <a:solidFill>
                <a:srgbClr val="484849"/>
              </a:solidFill>
              <a:effectLst/>
              <a:uLnTx/>
              <a:uFillTx/>
              <a:latin typeface="微软雅黑"/>
              <a:ea typeface="微软雅黑"/>
            </a:endParaRPr>
          </a:p>
        </p:txBody>
      </p:sp>
      <p:sp>
        <p:nvSpPr>
          <p:cNvPr id="100" name="TextBox 99"/>
          <p:cNvSpPr txBox="1"/>
          <p:nvPr/>
        </p:nvSpPr>
        <p:spPr>
          <a:xfrm>
            <a:off x="4537422" y="3769046"/>
            <a:ext cx="1924050" cy="530896"/>
          </a:xfrm>
          <a:prstGeom prst="rect">
            <a:avLst/>
          </a:prstGeom>
          <a:noFill/>
        </p:spPr>
        <p:txBody>
          <a:bodyPr wrap="square" lIns="68562" tIns="34281" rIns="68562" bIns="34281"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0" b="0" i="0" u="none" strike="noStrike" kern="0" cap="none" spc="0" normalizeH="0" baseline="0" noProof="0" dirty="0" smtClean="0">
                <a:ln>
                  <a:noFill/>
                </a:ln>
                <a:solidFill>
                  <a:srgbClr val="484849"/>
                </a:solidFill>
                <a:effectLst/>
                <a:uLnTx/>
                <a:uFillTx/>
                <a:latin typeface="微软雅黑"/>
                <a:ea typeface="微软雅黑"/>
              </a:rPr>
              <a:t>这里可以添加主要内容</a:t>
            </a:r>
            <a:r>
              <a:rPr kumimoji="0" lang="zh-CN" altLang="en-US" sz="1000" b="0" i="0" u="none" strike="noStrike" kern="0" cap="none" spc="0" normalizeH="0" baseline="0" noProof="0" dirty="0">
                <a:ln>
                  <a:noFill/>
                </a:ln>
                <a:solidFill>
                  <a:srgbClr val="484849"/>
                </a:solidFill>
                <a:effectLst/>
                <a:uLnTx/>
                <a:uFillTx/>
                <a:latin typeface="微软雅黑"/>
                <a:ea typeface="微软雅黑"/>
              </a:rPr>
              <a:t>这里可以添加主要</a:t>
            </a:r>
            <a:r>
              <a:rPr kumimoji="0" lang="zh-CN" altLang="en-US" sz="1000" b="0" i="0" u="none" strike="noStrike" kern="0" cap="none" spc="0" normalizeH="0" baseline="0" noProof="0" dirty="0" smtClean="0">
                <a:ln>
                  <a:noFill/>
                </a:ln>
                <a:solidFill>
                  <a:srgbClr val="484849"/>
                </a:solidFill>
                <a:effectLst/>
                <a:uLnTx/>
                <a:uFillTx/>
                <a:latin typeface="微软雅黑"/>
                <a:ea typeface="微软雅黑"/>
              </a:rPr>
              <a:t>内容</a:t>
            </a:r>
            <a:r>
              <a:rPr kumimoji="0" lang="zh-CN" altLang="en-US" sz="1000" b="0" i="0" u="none" strike="noStrike" kern="0" cap="none" spc="0" normalizeH="0" baseline="0" noProof="0" dirty="0">
                <a:ln>
                  <a:noFill/>
                </a:ln>
                <a:solidFill>
                  <a:srgbClr val="484849"/>
                </a:solidFill>
                <a:effectLst/>
                <a:uLnTx/>
                <a:uFillTx/>
                <a:latin typeface="微软雅黑"/>
                <a:ea typeface="微软雅黑"/>
              </a:rPr>
              <a:t>这里可以添加主要内容这里可以添加主要</a:t>
            </a:r>
            <a:r>
              <a:rPr kumimoji="0" lang="zh-CN" altLang="en-US" sz="1000" b="0" i="0" u="none" strike="noStrike" kern="0" cap="none" spc="0" normalizeH="0" baseline="0" noProof="0" dirty="0" smtClean="0">
                <a:ln>
                  <a:noFill/>
                </a:ln>
                <a:solidFill>
                  <a:srgbClr val="484849"/>
                </a:solidFill>
                <a:effectLst/>
                <a:uLnTx/>
                <a:uFillTx/>
                <a:latin typeface="微软雅黑"/>
                <a:ea typeface="微软雅黑"/>
              </a:rPr>
              <a:t>内容</a:t>
            </a:r>
            <a:endParaRPr kumimoji="0" lang="zh-CN" altLang="en-US" sz="1000" b="0" i="0" u="none" strike="noStrike" kern="0" cap="none" spc="0" normalizeH="0" baseline="0" noProof="0" dirty="0">
              <a:ln>
                <a:noFill/>
              </a:ln>
              <a:solidFill>
                <a:srgbClr val="484849"/>
              </a:solidFill>
              <a:effectLst/>
              <a:uLnTx/>
              <a:uFillTx/>
              <a:latin typeface="微软雅黑"/>
              <a:ea typeface="微软雅黑"/>
            </a:endParaRPr>
          </a:p>
        </p:txBody>
      </p:sp>
      <p:sp>
        <p:nvSpPr>
          <p:cNvPr id="101" name="TextBox 100"/>
          <p:cNvSpPr txBox="1"/>
          <p:nvPr/>
        </p:nvSpPr>
        <p:spPr>
          <a:xfrm>
            <a:off x="6534864" y="3325811"/>
            <a:ext cx="1798725" cy="315453"/>
          </a:xfrm>
          <a:prstGeom prst="rect">
            <a:avLst/>
          </a:prstGeom>
          <a:noFill/>
        </p:spPr>
        <p:txBody>
          <a:bodyPr wrap="square" lIns="68562" tIns="34281" rIns="68562" bIns="34281"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600" b="1" i="0" u="none" strike="noStrike" kern="0" cap="none" spc="0" normalizeH="0" baseline="0" noProof="0" dirty="0" smtClean="0">
                <a:ln>
                  <a:noFill/>
                </a:ln>
                <a:solidFill>
                  <a:srgbClr val="484849"/>
                </a:solidFill>
                <a:effectLst/>
                <a:uLnTx/>
                <a:uFillTx/>
                <a:latin typeface="微软雅黑"/>
                <a:ea typeface="微软雅黑"/>
              </a:rPr>
              <a:t>这里输入您的文字</a:t>
            </a:r>
            <a:endParaRPr kumimoji="0" lang="en-US" altLang="zh-CN" sz="1600" b="1" i="0" u="none" strike="noStrike" kern="0" cap="none" spc="0" normalizeH="0" baseline="0" noProof="0" dirty="0" smtClean="0">
              <a:ln>
                <a:noFill/>
              </a:ln>
              <a:solidFill>
                <a:srgbClr val="484849"/>
              </a:solidFill>
              <a:effectLst/>
              <a:uLnTx/>
              <a:uFillTx/>
              <a:latin typeface="微软雅黑"/>
              <a:ea typeface="微软雅黑"/>
            </a:endParaRPr>
          </a:p>
        </p:txBody>
      </p:sp>
      <p:sp>
        <p:nvSpPr>
          <p:cNvPr id="102" name="TextBox 101"/>
          <p:cNvSpPr txBox="1"/>
          <p:nvPr/>
        </p:nvSpPr>
        <p:spPr>
          <a:xfrm>
            <a:off x="6534863" y="3769046"/>
            <a:ext cx="1924050" cy="530896"/>
          </a:xfrm>
          <a:prstGeom prst="rect">
            <a:avLst/>
          </a:prstGeom>
          <a:noFill/>
        </p:spPr>
        <p:txBody>
          <a:bodyPr wrap="square" lIns="68562" tIns="34281" rIns="68562" bIns="34281"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0" b="0" i="0" u="none" strike="noStrike" kern="0" cap="none" spc="0" normalizeH="0" baseline="0" noProof="0" dirty="0" smtClean="0">
                <a:ln>
                  <a:noFill/>
                </a:ln>
                <a:solidFill>
                  <a:srgbClr val="484849"/>
                </a:solidFill>
                <a:effectLst/>
                <a:uLnTx/>
                <a:uFillTx/>
                <a:latin typeface="微软雅黑"/>
                <a:ea typeface="微软雅黑"/>
              </a:rPr>
              <a:t>这里可以添加主要内容</a:t>
            </a:r>
            <a:r>
              <a:rPr kumimoji="0" lang="zh-CN" altLang="en-US" sz="1000" b="0" i="0" u="none" strike="noStrike" kern="0" cap="none" spc="0" normalizeH="0" baseline="0" noProof="0" dirty="0">
                <a:ln>
                  <a:noFill/>
                </a:ln>
                <a:solidFill>
                  <a:srgbClr val="484849"/>
                </a:solidFill>
                <a:effectLst/>
                <a:uLnTx/>
                <a:uFillTx/>
                <a:latin typeface="微软雅黑"/>
                <a:ea typeface="微软雅黑"/>
              </a:rPr>
              <a:t>这里可以添加主要</a:t>
            </a:r>
            <a:r>
              <a:rPr kumimoji="0" lang="zh-CN" altLang="en-US" sz="1000" b="0" i="0" u="none" strike="noStrike" kern="0" cap="none" spc="0" normalizeH="0" baseline="0" noProof="0" dirty="0" smtClean="0">
                <a:ln>
                  <a:noFill/>
                </a:ln>
                <a:solidFill>
                  <a:srgbClr val="484849"/>
                </a:solidFill>
                <a:effectLst/>
                <a:uLnTx/>
                <a:uFillTx/>
                <a:latin typeface="微软雅黑"/>
                <a:ea typeface="微软雅黑"/>
              </a:rPr>
              <a:t>内容</a:t>
            </a:r>
            <a:r>
              <a:rPr kumimoji="0" lang="zh-CN" altLang="en-US" sz="1000" b="0" i="0" u="none" strike="noStrike" kern="0" cap="none" spc="0" normalizeH="0" baseline="0" noProof="0" dirty="0">
                <a:ln>
                  <a:noFill/>
                </a:ln>
                <a:solidFill>
                  <a:srgbClr val="484849"/>
                </a:solidFill>
                <a:effectLst/>
                <a:uLnTx/>
                <a:uFillTx/>
                <a:latin typeface="微软雅黑"/>
                <a:ea typeface="微软雅黑"/>
              </a:rPr>
              <a:t>这里可以添加主要内容这里可以添加主要</a:t>
            </a:r>
            <a:r>
              <a:rPr kumimoji="0" lang="zh-CN" altLang="en-US" sz="1000" b="0" i="0" u="none" strike="noStrike" kern="0" cap="none" spc="0" normalizeH="0" baseline="0" noProof="0" dirty="0" smtClean="0">
                <a:ln>
                  <a:noFill/>
                </a:ln>
                <a:solidFill>
                  <a:srgbClr val="484849"/>
                </a:solidFill>
                <a:effectLst/>
                <a:uLnTx/>
                <a:uFillTx/>
                <a:latin typeface="微软雅黑"/>
                <a:ea typeface="微软雅黑"/>
              </a:rPr>
              <a:t>内容</a:t>
            </a:r>
            <a:endParaRPr kumimoji="0" lang="zh-CN" altLang="en-US" sz="1000" b="0" i="0" u="none" strike="noStrike" kern="0" cap="none" spc="0" normalizeH="0" baseline="0" noProof="0" dirty="0">
              <a:ln>
                <a:noFill/>
              </a:ln>
              <a:solidFill>
                <a:srgbClr val="484849"/>
              </a:solidFill>
              <a:effectLst/>
              <a:uLnTx/>
              <a:uFillTx/>
              <a:latin typeface="微软雅黑"/>
              <a:ea typeface="微软雅黑"/>
            </a:endParaRPr>
          </a:p>
        </p:txBody>
      </p:sp>
    </p:spTree>
    <p:extLst>
      <p:ext uri="{BB962C8B-B14F-4D97-AF65-F5344CB8AC3E}">
        <p14:creationId xmlns:p14="http://schemas.microsoft.com/office/powerpoint/2010/main" val="135870343"/>
      </p:ext>
    </p:extLst>
  </p:cSld>
  <p:clrMapOvr>
    <a:masterClrMapping/>
  </p:clrMapOvr>
  <p:transition spd="slow" advTm="0">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1+#ppt_w/2"/>
                                              </p:val>
                                            </p:tav>
                                            <p:tav tm="100000">
                                              <p:val>
                                                <p:strVal val="#ppt_x"/>
                                              </p:val>
                                            </p:tav>
                                          </p:tavLst>
                                        </p:anim>
                                        <p:anim calcmode="lin" valueType="num">
                                          <p:cBhvr additive="base">
                                            <p:cTn id="11" dur="500" fill="hold"/>
                                            <p:tgtEl>
                                              <p:spTgt spid="3"/>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2" presetClass="entr" presetSubtype="6" fill="hold" nodeType="afterEffect" p14:presetBounceEnd="40000">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14:bounceEnd="40000">
                                          <p:cBhvr additive="base">
                                            <p:cTn id="15" dur="500" fill="hold"/>
                                            <p:tgtEl>
                                              <p:spTgt spid="7"/>
                                            </p:tgtEl>
                                            <p:attrNameLst>
                                              <p:attrName>ppt_x</p:attrName>
                                            </p:attrNameLst>
                                          </p:cBhvr>
                                          <p:tavLst>
                                            <p:tav tm="0">
                                              <p:val>
                                                <p:strVal val="1+#ppt_w/2"/>
                                              </p:val>
                                            </p:tav>
                                            <p:tav tm="100000">
                                              <p:val>
                                                <p:strVal val="#ppt_x"/>
                                              </p:val>
                                            </p:tav>
                                          </p:tavLst>
                                        </p:anim>
                                        <p:anim calcmode="lin" valueType="num" p14:bounceEnd="40000">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14:presetBounceEnd="40000">
                                      <p:stCondLst>
                                        <p:cond delay="100"/>
                                      </p:stCondLst>
                                      <p:childTnLst>
                                        <p:set>
                                          <p:cBhvr>
                                            <p:cTn id="18" dur="1" fill="hold">
                                              <p:stCondLst>
                                                <p:cond delay="0"/>
                                              </p:stCondLst>
                                            </p:cTn>
                                            <p:tgtEl>
                                              <p:spTgt spid="28"/>
                                            </p:tgtEl>
                                            <p:attrNameLst>
                                              <p:attrName>style.visibility</p:attrName>
                                            </p:attrNameLst>
                                          </p:cBhvr>
                                          <p:to>
                                            <p:strVal val="visible"/>
                                          </p:to>
                                        </p:set>
                                        <p:anim calcmode="lin" valueType="num" p14:bounceEnd="40000">
                                          <p:cBhvr additive="base">
                                            <p:cTn id="19" dur="500" fill="hold"/>
                                            <p:tgtEl>
                                              <p:spTgt spid="28"/>
                                            </p:tgtEl>
                                            <p:attrNameLst>
                                              <p:attrName>ppt_x</p:attrName>
                                            </p:attrNameLst>
                                          </p:cBhvr>
                                          <p:tavLst>
                                            <p:tav tm="0">
                                              <p:val>
                                                <p:strVal val="1+#ppt_w/2"/>
                                              </p:val>
                                            </p:tav>
                                            <p:tav tm="100000">
                                              <p:val>
                                                <p:strVal val="#ppt_x"/>
                                              </p:val>
                                            </p:tav>
                                          </p:tavLst>
                                        </p:anim>
                                        <p:anim calcmode="lin" valueType="num" p14:bounceEnd="40000">
                                          <p:cBhvr additive="base">
                                            <p:cTn id="20" dur="500" fill="hold"/>
                                            <p:tgtEl>
                                              <p:spTgt spid="28"/>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14:presetBounceEnd="40000">
                                      <p:stCondLst>
                                        <p:cond delay="200"/>
                                      </p:stCondLst>
                                      <p:childTnLst>
                                        <p:set>
                                          <p:cBhvr>
                                            <p:cTn id="22" dur="1" fill="hold">
                                              <p:stCondLst>
                                                <p:cond delay="0"/>
                                              </p:stCondLst>
                                            </p:cTn>
                                            <p:tgtEl>
                                              <p:spTgt spid="49"/>
                                            </p:tgtEl>
                                            <p:attrNameLst>
                                              <p:attrName>style.visibility</p:attrName>
                                            </p:attrNameLst>
                                          </p:cBhvr>
                                          <p:to>
                                            <p:strVal val="visible"/>
                                          </p:to>
                                        </p:set>
                                        <p:anim calcmode="lin" valueType="num" p14:bounceEnd="40000">
                                          <p:cBhvr additive="base">
                                            <p:cTn id="23" dur="500" fill="hold"/>
                                            <p:tgtEl>
                                              <p:spTgt spid="49"/>
                                            </p:tgtEl>
                                            <p:attrNameLst>
                                              <p:attrName>ppt_x</p:attrName>
                                            </p:attrNameLst>
                                          </p:cBhvr>
                                          <p:tavLst>
                                            <p:tav tm="0">
                                              <p:val>
                                                <p:strVal val="1+#ppt_w/2"/>
                                              </p:val>
                                            </p:tav>
                                            <p:tav tm="100000">
                                              <p:val>
                                                <p:strVal val="#ppt_x"/>
                                              </p:val>
                                            </p:tav>
                                          </p:tavLst>
                                        </p:anim>
                                        <p:anim calcmode="lin" valueType="num" p14:bounceEnd="40000">
                                          <p:cBhvr additive="base">
                                            <p:cTn id="24" dur="500" fill="hold"/>
                                            <p:tgtEl>
                                              <p:spTgt spid="49"/>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14:presetBounceEnd="40000">
                                      <p:stCondLst>
                                        <p:cond delay="300"/>
                                      </p:stCondLst>
                                      <p:childTnLst>
                                        <p:set>
                                          <p:cBhvr>
                                            <p:cTn id="26" dur="1" fill="hold">
                                              <p:stCondLst>
                                                <p:cond delay="0"/>
                                              </p:stCondLst>
                                            </p:cTn>
                                            <p:tgtEl>
                                              <p:spTgt spid="70"/>
                                            </p:tgtEl>
                                            <p:attrNameLst>
                                              <p:attrName>style.visibility</p:attrName>
                                            </p:attrNameLst>
                                          </p:cBhvr>
                                          <p:to>
                                            <p:strVal val="visible"/>
                                          </p:to>
                                        </p:set>
                                        <p:anim calcmode="lin" valueType="num" p14:bounceEnd="40000">
                                          <p:cBhvr additive="base">
                                            <p:cTn id="27" dur="500" fill="hold"/>
                                            <p:tgtEl>
                                              <p:spTgt spid="70"/>
                                            </p:tgtEl>
                                            <p:attrNameLst>
                                              <p:attrName>ppt_x</p:attrName>
                                            </p:attrNameLst>
                                          </p:cBhvr>
                                          <p:tavLst>
                                            <p:tav tm="0">
                                              <p:val>
                                                <p:strVal val="1+#ppt_w/2"/>
                                              </p:val>
                                            </p:tav>
                                            <p:tav tm="100000">
                                              <p:val>
                                                <p:strVal val="#ppt_x"/>
                                              </p:val>
                                            </p:tav>
                                          </p:tavLst>
                                        </p:anim>
                                        <p:anim calcmode="lin" valueType="num" p14:bounceEnd="40000">
                                          <p:cBhvr additive="base">
                                            <p:cTn id="28" dur="500" fill="hold"/>
                                            <p:tgtEl>
                                              <p:spTgt spid="70"/>
                                            </p:tgtEl>
                                            <p:attrNameLst>
                                              <p:attrName>ppt_y</p:attrName>
                                            </p:attrNameLst>
                                          </p:cBhvr>
                                          <p:tavLst>
                                            <p:tav tm="0">
                                              <p:val>
                                                <p:strVal val="1+#ppt_h/2"/>
                                              </p:val>
                                            </p:tav>
                                            <p:tav tm="100000">
                                              <p:val>
                                                <p:strVal val="#ppt_y"/>
                                              </p:val>
                                            </p:tav>
                                          </p:tavLst>
                                        </p:anim>
                                      </p:childTnLst>
                                    </p:cTn>
                                  </p:par>
                                </p:childTnLst>
                              </p:cTn>
                            </p:par>
                            <p:par>
                              <p:cTn id="29" fill="hold">
                                <p:stCondLst>
                                  <p:cond delay="1300"/>
                                </p:stCondLst>
                                <p:childTnLst>
                                  <p:par>
                                    <p:cTn id="30" presetID="56" presetClass="entr" presetSubtype="0" fill="hold" grpId="0" nodeType="afterEffect">
                                      <p:stCondLst>
                                        <p:cond delay="0"/>
                                      </p:stCondLst>
                                      <p:iterate type="lt">
                                        <p:tmPct val="10000"/>
                                      </p:iterate>
                                      <p:childTnLst>
                                        <p:set>
                                          <p:cBhvr>
                                            <p:cTn id="31" dur="1" fill="hold">
                                              <p:stCondLst>
                                                <p:cond delay="0"/>
                                              </p:stCondLst>
                                            </p:cTn>
                                            <p:tgtEl>
                                              <p:spTgt spid="91"/>
                                            </p:tgtEl>
                                            <p:attrNameLst>
                                              <p:attrName>style.visibility</p:attrName>
                                            </p:attrNameLst>
                                          </p:cBhvr>
                                          <p:to>
                                            <p:strVal val="visible"/>
                                          </p:to>
                                        </p:set>
                                        <p:anim by="(-#ppt_w*2)" calcmode="lin" valueType="num">
                                          <p:cBhvr rctx="PPT">
                                            <p:cTn id="32" dur="500" autoRev="1" fill="hold">
                                              <p:stCondLst>
                                                <p:cond delay="0"/>
                                              </p:stCondLst>
                                            </p:cTn>
                                            <p:tgtEl>
                                              <p:spTgt spid="91"/>
                                            </p:tgtEl>
                                            <p:attrNameLst>
                                              <p:attrName>ppt_w</p:attrName>
                                            </p:attrNameLst>
                                          </p:cBhvr>
                                        </p:anim>
                                        <p:anim by="(#ppt_w*0.50)" calcmode="lin" valueType="num">
                                          <p:cBhvr>
                                            <p:cTn id="33" dur="500" decel="50000" autoRev="1" fill="hold">
                                              <p:stCondLst>
                                                <p:cond delay="0"/>
                                              </p:stCondLst>
                                            </p:cTn>
                                            <p:tgtEl>
                                              <p:spTgt spid="91"/>
                                            </p:tgtEl>
                                            <p:attrNameLst>
                                              <p:attrName>ppt_x</p:attrName>
                                            </p:attrNameLst>
                                          </p:cBhvr>
                                        </p:anim>
                                        <p:anim from="(-#ppt_h/2)" to="(#ppt_y)" calcmode="lin" valueType="num">
                                          <p:cBhvr>
                                            <p:cTn id="34" dur="1000" fill="hold">
                                              <p:stCondLst>
                                                <p:cond delay="0"/>
                                              </p:stCondLst>
                                            </p:cTn>
                                            <p:tgtEl>
                                              <p:spTgt spid="91"/>
                                            </p:tgtEl>
                                            <p:attrNameLst>
                                              <p:attrName>ppt_y</p:attrName>
                                            </p:attrNameLst>
                                          </p:cBhvr>
                                        </p:anim>
                                        <p:animRot by="21600000">
                                          <p:cBhvr>
                                            <p:cTn id="35" dur="1000" fill="hold">
                                              <p:stCondLst>
                                                <p:cond delay="0"/>
                                              </p:stCondLst>
                                            </p:cTn>
                                            <p:tgtEl>
                                              <p:spTgt spid="91"/>
                                            </p:tgtEl>
                                            <p:attrNameLst>
                                              <p:attrName>r</p:attrName>
                                            </p:attrNameLst>
                                          </p:cBhvr>
                                        </p:animRot>
                                      </p:childTnLst>
                                    </p:cTn>
                                  </p:par>
                                  <p:par>
                                    <p:cTn id="36" presetID="56" presetClass="entr" presetSubtype="0" fill="hold" grpId="0" nodeType="withEffect">
                                      <p:stCondLst>
                                        <p:cond delay="0"/>
                                      </p:stCondLst>
                                      <p:iterate type="lt">
                                        <p:tmPct val="10000"/>
                                      </p:iterate>
                                      <p:childTnLst>
                                        <p:set>
                                          <p:cBhvr>
                                            <p:cTn id="37" dur="1" fill="hold">
                                              <p:stCondLst>
                                                <p:cond delay="0"/>
                                              </p:stCondLst>
                                            </p:cTn>
                                            <p:tgtEl>
                                              <p:spTgt spid="92"/>
                                            </p:tgtEl>
                                            <p:attrNameLst>
                                              <p:attrName>style.visibility</p:attrName>
                                            </p:attrNameLst>
                                          </p:cBhvr>
                                          <p:to>
                                            <p:strVal val="visible"/>
                                          </p:to>
                                        </p:set>
                                        <p:anim by="(-#ppt_w*2)" calcmode="lin" valueType="num">
                                          <p:cBhvr rctx="PPT">
                                            <p:cTn id="38" dur="500" autoRev="1" fill="hold">
                                              <p:stCondLst>
                                                <p:cond delay="0"/>
                                              </p:stCondLst>
                                            </p:cTn>
                                            <p:tgtEl>
                                              <p:spTgt spid="92"/>
                                            </p:tgtEl>
                                            <p:attrNameLst>
                                              <p:attrName>ppt_w</p:attrName>
                                            </p:attrNameLst>
                                          </p:cBhvr>
                                        </p:anim>
                                        <p:anim by="(#ppt_w*0.50)" calcmode="lin" valueType="num">
                                          <p:cBhvr>
                                            <p:cTn id="39" dur="500" decel="50000" autoRev="1" fill="hold">
                                              <p:stCondLst>
                                                <p:cond delay="0"/>
                                              </p:stCondLst>
                                            </p:cTn>
                                            <p:tgtEl>
                                              <p:spTgt spid="92"/>
                                            </p:tgtEl>
                                            <p:attrNameLst>
                                              <p:attrName>ppt_x</p:attrName>
                                            </p:attrNameLst>
                                          </p:cBhvr>
                                        </p:anim>
                                        <p:anim from="(-#ppt_h/2)" to="(#ppt_y)" calcmode="lin" valueType="num">
                                          <p:cBhvr>
                                            <p:cTn id="40" dur="1000" fill="hold">
                                              <p:stCondLst>
                                                <p:cond delay="0"/>
                                              </p:stCondLst>
                                            </p:cTn>
                                            <p:tgtEl>
                                              <p:spTgt spid="92"/>
                                            </p:tgtEl>
                                            <p:attrNameLst>
                                              <p:attrName>ppt_y</p:attrName>
                                            </p:attrNameLst>
                                          </p:cBhvr>
                                        </p:anim>
                                        <p:animRot by="21600000">
                                          <p:cBhvr>
                                            <p:cTn id="41" dur="1000" fill="hold">
                                              <p:stCondLst>
                                                <p:cond delay="0"/>
                                              </p:stCondLst>
                                            </p:cTn>
                                            <p:tgtEl>
                                              <p:spTgt spid="92"/>
                                            </p:tgtEl>
                                            <p:attrNameLst>
                                              <p:attrName>r</p:attrName>
                                            </p:attrNameLst>
                                          </p:cBhvr>
                                        </p:animRot>
                                      </p:childTnLst>
                                    </p:cTn>
                                  </p:par>
                                  <p:par>
                                    <p:cTn id="42" presetID="56" presetClass="entr" presetSubtype="0" fill="hold" grpId="0" nodeType="withEffect">
                                      <p:stCondLst>
                                        <p:cond delay="0"/>
                                      </p:stCondLst>
                                      <p:iterate type="lt">
                                        <p:tmPct val="10000"/>
                                      </p:iterate>
                                      <p:childTnLst>
                                        <p:set>
                                          <p:cBhvr>
                                            <p:cTn id="43" dur="1" fill="hold">
                                              <p:stCondLst>
                                                <p:cond delay="0"/>
                                              </p:stCondLst>
                                            </p:cTn>
                                            <p:tgtEl>
                                              <p:spTgt spid="93"/>
                                            </p:tgtEl>
                                            <p:attrNameLst>
                                              <p:attrName>style.visibility</p:attrName>
                                            </p:attrNameLst>
                                          </p:cBhvr>
                                          <p:to>
                                            <p:strVal val="visible"/>
                                          </p:to>
                                        </p:set>
                                        <p:anim by="(-#ppt_w*2)" calcmode="lin" valueType="num">
                                          <p:cBhvr rctx="PPT">
                                            <p:cTn id="44" dur="500" autoRev="1" fill="hold">
                                              <p:stCondLst>
                                                <p:cond delay="0"/>
                                              </p:stCondLst>
                                            </p:cTn>
                                            <p:tgtEl>
                                              <p:spTgt spid="93"/>
                                            </p:tgtEl>
                                            <p:attrNameLst>
                                              <p:attrName>ppt_w</p:attrName>
                                            </p:attrNameLst>
                                          </p:cBhvr>
                                        </p:anim>
                                        <p:anim by="(#ppt_w*0.50)" calcmode="lin" valueType="num">
                                          <p:cBhvr>
                                            <p:cTn id="45" dur="500" decel="50000" autoRev="1" fill="hold">
                                              <p:stCondLst>
                                                <p:cond delay="0"/>
                                              </p:stCondLst>
                                            </p:cTn>
                                            <p:tgtEl>
                                              <p:spTgt spid="93"/>
                                            </p:tgtEl>
                                            <p:attrNameLst>
                                              <p:attrName>ppt_x</p:attrName>
                                            </p:attrNameLst>
                                          </p:cBhvr>
                                        </p:anim>
                                        <p:anim from="(-#ppt_h/2)" to="(#ppt_y)" calcmode="lin" valueType="num">
                                          <p:cBhvr>
                                            <p:cTn id="46" dur="1000" fill="hold">
                                              <p:stCondLst>
                                                <p:cond delay="0"/>
                                              </p:stCondLst>
                                            </p:cTn>
                                            <p:tgtEl>
                                              <p:spTgt spid="93"/>
                                            </p:tgtEl>
                                            <p:attrNameLst>
                                              <p:attrName>ppt_y</p:attrName>
                                            </p:attrNameLst>
                                          </p:cBhvr>
                                        </p:anim>
                                        <p:animRot by="21600000">
                                          <p:cBhvr>
                                            <p:cTn id="47" dur="1000" fill="hold">
                                              <p:stCondLst>
                                                <p:cond delay="0"/>
                                              </p:stCondLst>
                                            </p:cTn>
                                            <p:tgtEl>
                                              <p:spTgt spid="93"/>
                                            </p:tgtEl>
                                            <p:attrNameLst>
                                              <p:attrName>r</p:attrName>
                                            </p:attrNameLst>
                                          </p:cBhvr>
                                        </p:animRot>
                                      </p:childTnLst>
                                    </p:cTn>
                                  </p:par>
                                  <p:par>
                                    <p:cTn id="48" presetID="56" presetClass="entr" presetSubtype="0" fill="hold" grpId="0" nodeType="withEffect">
                                      <p:stCondLst>
                                        <p:cond delay="0"/>
                                      </p:stCondLst>
                                      <p:iterate type="lt">
                                        <p:tmPct val="10000"/>
                                      </p:iterate>
                                      <p:childTnLst>
                                        <p:set>
                                          <p:cBhvr>
                                            <p:cTn id="49" dur="1" fill="hold">
                                              <p:stCondLst>
                                                <p:cond delay="0"/>
                                              </p:stCondLst>
                                            </p:cTn>
                                            <p:tgtEl>
                                              <p:spTgt spid="94"/>
                                            </p:tgtEl>
                                            <p:attrNameLst>
                                              <p:attrName>style.visibility</p:attrName>
                                            </p:attrNameLst>
                                          </p:cBhvr>
                                          <p:to>
                                            <p:strVal val="visible"/>
                                          </p:to>
                                        </p:set>
                                        <p:anim by="(-#ppt_w*2)" calcmode="lin" valueType="num">
                                          <p:cBhvr rctx="PPT">
                                            <p:cTn id="50" dur="500" autoRev="1" fill="hold">
                                              <p:stCondLst>
                                                <p:cond delay="0"/>
                                              </p:stCondLst>
                                            </p:cTn>
                                            <p:tgtEl>
                                              <p:spTgt spid="94"/>
                                            </p:tgtEl>
                                            <p:attrNameLst>
                                              <p:attrName>ppt_w</p:attrName>
                                            </p:attrNameLst>
                                          </p:cBhvr>
                                        </p:anim>
                                        <p:anim by="(#ppt_w*0.50)" calcmode="lin" valueType="num">
                                          <p:cBhvr>
                                            <p:cTn id="51" dur="500" decel="50000" autoRev="1" fill="hold">
                                              <p:stCondLst>
                                                <p:cond delay="0"/>
                                              </p:stCondLst>
                                            </p:cTn>
                                            <p:tgtEl>
                                              <p:spTgt spid="94"/>
                                            </p:tgtEl>
                                            <p:attrNameLst>
                                              <p:attrName>ppt_x</p:attrName>
                                            </p:attrNameLst>
                                          </p:cBhvr>
                                        </p:anim>
                                        <p:anim from="(-#ppt_h/2)" to="(#ppt_y)" calcmode="lin" valueType="num">
                                          <p:cBhvr>
                                            <p:cTn id="52" dur="1000" fill="hold">
                                              <p:stCondLst>
                                                <p:cond delay="0"/>
                                              </p:stCondLst>
                                            </p:cTn>
                                            <p:tgtEl>
                                              <p:spTgt spid="94"/>
                                            </p:tgtEl>
                                            <p:attrNameLst>
                                              <p:attrName>ppt_y</p:attrName>
                                            </p:attrNameLst>
                                          </p:cBhvr>
                                        </p:anim>
                                        <p:animRot by="21600000">
                                          <p:cBhvr>
                                            <p:cTn id="53" dur="1000" fill="hold">
                                              <p:stCondLst>
                                                <p:cond delay="0"/>
                                              </p:stCondLst>
                                            </p:cTn>
                                            <p:tgtEl>
                                              <p:spTgt spid="94"/>
                                            </p:tgtEl>
                                            <p:attrNameLst>
                                              <p:attrName>r</p:attrName>
                                            </p:attrNameLst>
                                          </p:cBhvr>
                                        </p:animRot>
                                      </p:childTnLst>
                                    </p:cTn>
                                  </p:par>
                                </p:childTnLst>
                              </p:cTn>
                            </p:par>
                            <p:par>
                              <p:cTn id="54" fill="hold">
                                <p:stCondLst>
                                  <p:cond delay="2500"/>
                                </p:stCondLst>
                                <p:childTnLst>
                                  <p:par>
                                    <p:cTn id="55" presetID="2" presetClass="entr" presetSubtype="12" fill="hold" grpId="0" nodeType="afterEffect">
                                      <p:stCondLst>
                                        <p:cond delay="0"/>
                                      </p:stCondLst>
                                      <p:childTnLst>
                                        <p:set>
                                          <p:cBhvr>
                                            <p:cTn id="56" dur="1" fill="hold">
                                              <p:stCondLst>
                                                <p:cond delay="0"/>
                                              </p:stCondLst>
                                            </p:cTn>
                                            <p:tgtEl>
                                              <p:spTgt spid="95"/>
                                            </p:tgtEl>
                                            <p:attrNameLst>
                                              <p:attrName>style.visibility</p:attrName>
                                            </p:attrNameLst>
                                          </p:cBhvr>
                                          <p:to>
                                            <p:strVal val="visible"/>
                                          </p:to>
                                        </p:set>
                                        <p:anim calcmode="lin" valueType="num">
                                          <p:cBhvr additive="base">
                                            <p:cTn id="57" dur="500" fill="hold"/>
                                            <p:tgtEl>
                                              <p:spTgt spid="95"/>
                                            </p:tgtEl>
                                            <p:attrNameLst>
                                              <p:attrName>ppt_x</p:attrName>
                                            </p:attrNameLst>
                                          </p:cBhvr>
                                          <p:tavLst>
                                            <p:tav tm="0">
                                              <p:val>
                                                <p:strVal val="0-#ppt_w/2"/>
                                              </p:val>
                                            </p:tav>
                                            <p:tav tm="100000">
                                              <p:val>
                                                <p:strVal val="#ppt_x"/>
                                              </p:val>
                                            </p:tav>
                                          </p:tavLst>
                                        </p:anim>
                                        <p:anim calcmode="lin" valueType="num">
                                          <p:cBhvr additive="base">
                                            <p:cTn id="58" dur="500" fill="hold"/>
                                            <p:tgtEl>
                                              <p:spTgt spid="95"/>
                                            </p:tgtEl>
                                            <p:attrNameLst>
                                              <p:attrName>ppt_y</p:attrName>
                                            </p:attrNameLst>
                                          </p:cBhvr>
                                          <p:tavLst>
                                            <p:tav tm="0">
                                              <p:val>
                                                <p:strVal val="1+#ppt_h/2"/>
                                              </p:val>
                                            </p:tav>
                                            <p:tav tm="100000">
                                              <p:val>
                                                <p:strVal val="#ppt_y"/>
                                              </p:val>
                                            </p:tav>
                                          </p:tavLst>
                                        </p:anim>
                                      </p:childTnLst>
                                    </p:cTn>
                                  </p:par>
                                  <p:par>
                                    <p:cTn id="59" presetID="2" presetClass="entr" presetSubtype="12" fill="hold" grpId="0" nodeType="withEffect">
                                      <p:stCondLst>
                                        <p:cond delay="100"/>
                                      </p:stCondLst>
                                      <p:childTnLst>
                                        <p:set>
                                          <p:cBhvr>
                                            <p:cTn id="60" dur="1" fill="hold">
                                              <p:stCondLst>
                                                <p:cond delay="0"/>
                                              </p:stCondLst>
                                            </p:cTn>
                                            <p:tgtEl>
                                              <p:spTgt spid="97"/>
                                            </p:tgtEl>
                                            <p:attrNameLst>
                                              <p:attrName>style.visibility</p:attrName>
                                            </p:attrNameLst>
                                          </p:cBhvr>
                                          <p:to>
                                            <p:strVal val="visible"/>
                                          </p:to>
                                        </p:set>
                                        <p:anim calcmode="lin" valueType="num">
                                          <p:cBhvr additive="base">
                                            <p:cTn id="61" dur="500" fill="hold"/>
                                            <p:tgtEl>
                                              <p:spTgt spid="97"/>
                                            </p:tgtEl>
                                            <p:attrNameLst>
                                              <p:attrName>ppt_x</p:attrName>
                                            </p:attrNameLst>
                                          </p:cBhvr>
                                          <p:tavLst>
                                            <p:tav tm="0">
                                              <p:val>
                                                <p:strVal val="0-#ppt_w/2"/>
                                              </p:val>
                                            </p:tav>
                                            <p:tav tm="100000">
                                              <p:val>
                                                <p:strVal val="#ppt_x"/>
                                              </p:val>
                                            </p:tav>
                                          </p:tavLst>
                                        </p:anim>
                                        <p:anim calcmode="lin" valueType="num">
                                          <p:cBhvr additive="base">
                                            <p:cTn id="62" dur="500" fill="hold"/>
                                            <p:tgtEl>
                                              <p:spTgt spid="97"/>
                                            </p:tgtEl>
                                            <p:attrNameLst>
                                              <p:attrName>ppt_y</p:attrName>
                                            </p:attrNameLst>
                                          </p:cBhvr>
                                          <p:tavLst>
                                            <p:tav tm="0">
                                              <p:val>
                                                <p:strVal val="1+#ppt_h/2"/>
                                              </p:val>
                                            </p:tav>
                                            <p:tav tm="100000">
                                              <p:val>
                                                <p:strVal val="#ppt_y"/>
                                              </p:val>
                                            </p:tav>
                                          </p:tavLst>
                                        </p:anim>
                                      </p:childTnLst>
                                    </p:cTn>
                                  </p:par>
                                  <p:par>
                                    <p:cTn id="63" presetID="2" presetClass="entr" presetSubtype="12" fill="hold" grpId="0" nodeType="withEffect">
                                      <p:stCondLst>
                                        <p:cond delay="200"/>
                                      </p:stCondLst>
                                      <p:childTnLst>
                                        <p:set>
                                          <p:cBhvr>
                                            <p:cTn id="64" dur="1" fill="hold">
                                              <p:stCondLst>
                                                <p:cond delay="0"/>
                                              </p:stCondLst>
                                            </p:cTn>
                                            <p:tgtEl>
                                              <p:spTgt spid="99"/>
                                            </p:tgtEl>
                                            <p:attrNameLst>
                                              <p:attrName>style.visibility</p:attrName>
                                            </p:attrNameLst>
                                          </p:cBhvr>
                                          <p:to>
                                            <p:strVal val="visible"/>
                                          </p:to>
                                        </p:set>
                                        <p:anim calcmode="lin" valueType="num">
                                          <p:cBhvr additive="base">
                                            <p:cTn id="65" dur="500" fill="hold"/>
                                            <p:tgtEl>
                                              <p:spTgt spid="99"/>
                                            </p:tgtEl>
                                            <p:attrNameLst>
                                              <p:attrName>ppt_x</p:attrName>
                                            </p:attrNameLst>
                                          </p:cBhvr>
                                          <p:tavLst>
                                            <p:tav tm="0">
                                              <p:val>
                                                <p:strVal val="0-#ppt_w/2"/>
                                              </p:val>
                                            </p:tav>
                                            <p:tav tm="100000">
                                              <p:val>
                                                <p:strVal val="#ppt_x"/>
                                              </p:val>
                                            </p:tav>
                                          </p:tavLst>
                                        </p:anim>
                                        <p:anim calcmode="lin" valueType="num">
                                          <p:cBhvr additive="base">
                                            <p:cTn id="66" dur="500" fill="hold"/>
                                            <p:tgtEl>
                                              <p:spTgt spid="99"/>
                                            </p:tgtEl>
                                            <p:attrNameLst>
                                              <p:attrName>ppt_y</p:attrName>
                                            </p:attrNameLst>
                                          </p:cBhvr>
                                          <p:tavLst>
                                            <p:tav tm="0">
                                              <p:val>
                                                <p:strVal val="1+#ppt_h/2"/>
                                              </p:val>
                                            </p:tav>
                                            <p:tav tm="100000">
                                              <p:val>
                                                <p:strVal val="#ppt_y"/>
                                              </p:val>
                                            </p:tav>
                                          </p:tavLst>
                                        </p:anim>
                                      </p:childTnLst>
                                    </p:cTn>
                                  </p:par>
                                  <p:par>
                                    <p:cTn id="67" presetID="2" presetClass="entr" presetSubtype="12" fill="hold" grpId="0" nodeType="withEffect">
                                      <p:stCondLst>
                                        <p:cond delay="300"/>
                                      </p:stCondLst>
                                      <p:childTnLst>
                                        <p:set>
                                          <p:cBhvr>
                                            <p:cTn id="68" dur="1" fill="hold">
                                              <p:stCondLst>
                                                <p:cond delay="0"/>
                                              </p:stCondLst>
                                            </p:cTn>
                                            <p:tgtEl>
                                              <p:spTgt spid="101"/>
                                            </p:tgtEl>
                                            <p:attrNameLst>
                                              <p:attrName>style.visibility</p:attrName>
                                            </p:attrNameLst>
                                          </p:cBhvr>
                                          <p:to>
                                            <p:strVal val="visible"/>
                                          </p:to>
                                        </p:set>
                                        <p:anim calcmode="lin" valueType="num">
                                          <p:cBhvr additive="base">
                                            <p:cTn id="69" dur="500" fill="hold"/>
                                            <p:tgtEl>
                                              <p:spTgt spid="101"/>
                                            </p:tgtEl>
                                            <p:attrNameLst>
                                              <p:attrName>ppt_x</p:attrName>
                                            </p:attrNameLst>
                                          </p:cBhvr>
                                          <p:tavLst>
                                            <p:tav tm="0">
                                              <p:val>
                                                <p:strVal val="0-#ppt_w/2"/>
                                              </p:val>
                                            </p:tav>
                                            <p:tav tm="100000">
                                              <p:val>
                                                <p:strVal val="#ppt_x"/>
                                              </p:val>
                                            </p:tav>
                                          </p:tavLst>
                                        </p:anim>
                                        <p:anim calcmode="lin" valueType="num">
                                          <p:cBhvr additive="base">
                                            <p:cTn id="70" dur="500" fill="hold"/>
                                            <p:tgtEl>
                                              <p:spTgt spid="101"/>
                                            </p:tgtEl>
                                            <p:attrNameLst>
                                              <p:attrName>ppt_y</p:attrName>
                                            </p:attrNameLst>
                                          </p:cBhvr>
                                          <p:tavLst>
                                            <p:tav tm="0">
                                              <p:val>
                                                <p:strVal val="1+#ppt_h/2"/>
                                              </p:val>
                                            </p:tav>
                                            <p:tav tm="100000">
                                              <p:val>
                                                <p:strVal val="#ppt_y"/>
                                              </p:val>
                                            </p:tav>
                                          </p:tavLst>
                                        </p:anim>
                                      </p:childTnLst>
                                    </p:cTn>
                                  </p:par>
                                </p:childTnLst>
                              </p:cTn>
                            </p:par>
                            <p:par>
                              <p:cTn id="71" fill="hold">
                                <p:stCondLst>
                                  <p:cond delay="3300"/>
                                </p:stCondLst>
                                <p:childTnLst>
                                  <p:par>
                                    <p:cTn id="72" presetID="22" presetClass="entr" presetSubtype="1" fill="hold" grpId="0" nodeType="afterEffect">
                                      <p:stCondLst>
                                        <p:cond delay="0"/>
                                      </p:stCondLst>
                                      <p:childTnLst>
                                        <p:set>
                                          <p:cBhvr>
                                            <p:cTn id="73" dur="1" fill="hold">
                                              <p:stCondLst>
                                                <p:cond delay="0"/>
                                              </p:stCondLst>
                                            </p:cTn>
                                            <p:tgtEl>
                                              <p:spTgt spid="96"/>
                                            </p:tgtEl>
                                            <p:attrNameLst>
                                              <p:attrName>style.visibility</p:attrName>
                                            </p:attrNameLst>
                                          </p:cBhvr>
                                          <p:to>
                                            <p:strVal val="visible"/>
                                          </p:to>
                                        </p:set>
                                        <p:animEffect transition="in" filter="wipe(up)">
                                          <p:cBhvr>
                                            <p:cTn id="74" dur="500"/>
                                            <p:tgtEl>
                                              <p:spTgt spid="96"/>
                                            </p:tgtEl>
                                          </p:cBhvr>
                                        </p:animEffect>
                                      </p:childTnLst>
                                    </p:cTn>
                                  </p:par>
                                  <p:par>
                                    <p:cTn id="75" presetID="22" presetClass="entr" presetSubtype="1" fill="hold" grpId="0" nodeType="withEffect">
                                      <p:stCondLst>
                                        <p:cond delay="0"/>
                                      </p:stCondLst>
                                      <p:childTnLst>
                                        <p:set>
                                          <p:cBhvr>
                                            <p:cTn id="76" dur="1" fill="hold">
                                              <p:stCondLst>
                                                <p:cond delay="0"/>
                                              </p:stCondLst>
                                            </p:cTn>
                                            <p:tgtEl>
                                              <p:spTgt spid="98"/>
                                            </p:tgtEl>
                                            <p:attrNameLst>
                                              <p:attrName>style.visibility</p:attrName>
                                            </p:attrNameLst>
                                          </p:cBhvr>
                                          <p:to>
                                            <p:strVal val="visible"/>
                                          </p:to>
                                        </p:set>
                                        <p:animEffect transition="in" filter="wipe(up)">
                                          <p:cBhvr>
                                            <p:cTn id="77" dur="500"/>
                                            <p:tgtEl>
                                              <p:spTgt spid="98"/>
                                            </p:tgtEl>
                                          </p:cBhvr>
                                        </p:animEffect>
                                      </p:childTnLst>
                                    </p:cTn>
                                  </p:par>
                                  <p:par>
                                    <p:cTn id="78" presetID="22" presetClass="entr" presetSubtype="1" fill="hold" grpId="0" nodeType="withEffect">
                                      <p:stCondLst>
                                        <p:cond delay="0"/>
                                      </p:stCondLst>
                                      <p:childTnLst>
                                        <p:set>
                                          <p:cBhvr>
                                            <p:cTn id="79" dur="1" fill="hold">
                                              <p:stCondLst>
                                                <p:cond delay="0"/>
                                              </p:stCondLst>
                                            </p:cTn>
                                            <p:tgtEl>
                                              <p:spTgt spid="100"/>
                                            </p:tgtEl>
                                            <p:attrNameLst>
                                              <p:attrName>style.visibility</p:attrName>
                                            </p:attrNameLst>
                                          </p:cBhvr>
                                          <p:to>
                                            <p:strVal val="visible"/>
                                          </p:to>
                                        </p:set>
                                        <p:animEffect transition="in" filter="wipe(up)">
                                          <p:cBhvr>
                                            <p:cTn id="80" dur="500"/>
                                            <p:tgtEl>
                                              <p:spTgt spid="100"/>
                                            </p:tgtEl>
                                          </p:cBhvr>
                                        </p:animEffect>
                                      </p:childTnLst>
                                    </p:cTn>
                                  </p:par>
                                  <p:par>
                                    <p:cTn id="81" presetID="22" presetClass="entr" presetSubtype="1" fill="hold" grpId="0" nodeType="withEffect">
                                      <p:stCondLst>
                                        <p:cond delay="0"/>
                                      </p:stCondLst>
                                      <p:childTnLst>
                                        <p:set>
                                          <p:cBhvr>
                                            <p:cTn id="82" dur="1" fill="hold">
                                              <p:stCondLst>
                                                <p:cond delay="0"/>
                                              </p:stCondLst>
                                            </p:cTn>
                                            <p:tgtEl>
                                              <p:spTgt spid="102"/>
                                            </p:tgtEl>
                                            <p:attrNameLst>
                                              <p:attrName>style.visibility</p:attrName>
                                            </p:attrNameLst>
                                          </p:cBhvr>
                                          <p:to>
                                            <p:strVal val="visible"/>
                                          </p:to>
                                        </p:set>
                                        <p:animEffect transition="in" filter="wipe(up)">
                                          <p:cBhvr>
                                            <p:cTn id="83"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1" grpId="0"/>
          <p:bldP spid="92" grpId="0"/>
          <p:bldP spid="93" grpId="0"/>
          <p:bldP spid="94" grpId="0"/>
          <p:bldP spid="95" grpId="0"/>
          <p:bldP spid="96" grpId="0"/>
          <p:bldP spid="97" grpId="0"/>
          <p:bldP spid="98" grpId="0"/>
          <p:bldP spid="99" grpId="0"/>
          <p:bldP spid="100" grpId="0"/>
          <p:bldP spid="101" grpId="0"/>
          <p:bldP spid="10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1+#ppt_w/2"/>
                                              </p:val>
                                            </p:tav>
                                            <p:tav tm="100000">
                                              <p:val>
                                                <p:strVal val="#ppt_x"/>
                                              </p:val>
                                            </p:tav>
                                          </p:tavLst>
                                        </p:anim>
                                        <p:anim calcmode="lin" valueType="num">
                                          <p:cBhvr additive="base">
                                            <p:cTn id="11" dur="500" fill="hold"/>
                                            <p:tgtEl>
                                              <p:spTgt spid="3"/>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2" presetClass="entr" presetSubtype="6"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10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1+#ppt_w/2"/>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200"/>
                                      </p:stCondLst>
                                      <p:childTnLst>
                                        <p:set>
                                          <p:cBhvr>
                                            <p:cTn id="22" dur="1" fill="hold">
                                              <p:stCondLst>
                                                <p:cond delay="0"/>
                                              </p:stCondLst>
                                            </p:cTn>
                                            <p:tgtEl>
                                              <p:spTgt spid="49"/>
                                            </p:tgtEl>
                                            <p:attrNameLst>
                                              <p:attrName>style.visibility</p:attrName>
                                            </p:attrNameLst>
                                          </p:cBhvr>
                                          <p:to>
                                            <p:strVal val="visible"/>
                                          </p:to>
                                        </p:set>
                                        <p:anim calcmode="lin" valueType="num">
                                          <p:cBhvr additive="base">
                                            <p:cTn id="23" dur="500" fill="hold"/>
                                            <p:tgtEl>
                                              <p:spTgt spid="49"/>
                                            </p:tgtEl>
                                            <p:attrNameLst>
                                              <p:attrName>ppt_x</p:attrName>
                                            </p:attrNameLst>
                                          </p:cBhvr>
                                          <p:tavLst>
                                            <p:tav tm="0">
                                              <p:val>
                                                <p:strVal val="1+#ppt_w/2"/>
                                              </p:val>
                                            </p:tav>
                                            <p:tav tm="100000">
                                              <p:val>
                                                <p:strVal val="#ppt_x"/>
                                              </p:val>
                                            </p:tav>
                                          </p:tavLst>
                                        </p:anim>
                                        <p:anim calcmode="lin" valueType="num">
                                          <p:cBhvr additive="base">
                                            <p:cTn id="24" dur="500" fill="hold"/>
                                            <p:tgtEl>
                                              <p:spTgt spid="49"/>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stCondLst>
                                        <p:cond delay="300"/>
                                      </p:stCondLst>
                                      <p:childTnLst>
                                        <p:set>
                                          <p:cBhvr>
                                            <p:cTn id="26" dur="1" fill="hold">
                                              <p:stCondLst>
                                                <p:cond delay="0"/>
                                              </p:stCondLst>
                                            </p:cTn>
                                            <p:tgtEl>
                                              <p:spTgt spid="70"/>
                                            </p:tgtEl>
                                            <p:attrNameLst>
                                              <p:attrName>style.visibility</p:attrName>
                                            </p:attrNameLst>
                                          </p:cBhvr>
                                          <p:to>
                                            <p:strVal val="visible"/>
                                          </p:to>
                                        </p:set>
                                        <p:anim calcmode="lin" valueType="num">
                                          <p:cBhvr additive="base">
                                            <p:cTn id="27" dur="500" fill="hold"/>
                                            <p:tgtEl>
                                              <p:spTgt spid="70"/>
                                            </p:tgtEl>
                                            <p:attrNameLst>
                                              <p:attrName>ppt_x</p:attrName>
                                            </p:attrNameLst>
                                          </p:cBhvr>
                                          <p:tavLst>
                                            <p:tav tm="0">
                                              <p:val>
                                                <p:strVal val="1+#ppt_w/2"/>
                                              </p:val>
                                            </p:tav>
                                            <p:tav tm="100000">
                                              <p:val>
                                                <p:strVal val="#ppt_x"/>
                                              </p:val>
                                            </p:tav>
                                          </p:tavLst>
                                        </p:anim>
                                        <p:anim calcmode="lin" valueType="num">
                                          <p:cBhvr additive="base">
                                            <p:cTn id="28" dur="500" fill="hold"/>
                                            <p:tgtEl>
                                              <p:spTgt spid="70"/>
                                            </p:tgtEl>
                                            <p:attrNameLst>
                                              <p:attrName>ppt_y</p:attrName>
                                            </p:attrNameLst>
                                          </p:cBhvr>
                                          <p:tavLst>
                                            <p:tav tm="0">
                                              <p:val>
                                                <p:strVal val="1+#ppt_h/2"/>
                                              </p:val>
                                            </p:tav>
                                            <p:tav tm="100000">
                                              <p:val>
                                                <p:strVal val="#ppt_y"/>
                                              </p:val>
                                            </p:tav>
                                          </p:tavLst>
                                        </p:anim>
                                      </p:childTnLst>
                                    </p:cTn>
                                  </p:par>
                                </p:childTnLst>
                              </p:cTn>
                            </p:par>
                            <p:par>
                              <p:cTn id="29" fill="hold">
                                <p:stCondLst>
                                  <p:cond delay="1300"/>
                                </p:stCondLst>
                                <p:childTnLst>
                                  <p:par>
                                    <p:cTn id="30" presetID="56" presetClass="entr" presetSubtype="0" fill="hold" grpId="0" nodeType="afterEffect">
                                      <p:stCondLst>
                                        <p:cond delay="0"/>
                                      </p:stCondLst>
                                      <p:iterate type="lt">
                                        <p:tmPct val="10000"/>
                                      </p:iterate>
                                      <p:childTnLst>
                                        <p:set>
                                          <p:cBhvr>
                                            <p:cTn id="31" dur="1" fill="hold">
                                              <p:stCondLst>
                                                <p:cond delay="0"/>
                                              </p:stCondLst>
                                            </p:cTn>
                                            <p:tgtEl>
                                              <p:spTgt spid="91"/>
                                            </p:tgtEl>
                                            <p:attrNameLst>
                                              <p:attrName>style.visibility</p:attrName>
                                            </p:attrNameLst>
                                          </p:cBhvr>
                                          <p:to>
                                            <p:strVal val="visible"/>
                                          </p:to>
                                        </p:set>
                                        <p:anim by="(-#ppt_w*2)" calcmode="lin" valueType="num">
                                          <p:cBhvr rctx="PPT">
                                            <p:cTn id="32" dur="500" autoRev="1" fill="hold">
                                              <p:stCondLst>
                                                <p:cond delay="0"/>
                                              </p:stCondLst>
                                            </p:cTn>
                                            <p:tgtEl>
                                              <p:spTgt spid="91"/>
                                            </p:tgtEl>
                                            <p:attrNameLst>
                                              <p:attrName>ppt_w</p:attrName>
                                            </p:attrNameLst>
                                          </p:cBhvr>
                                        </p:anim>
                                        <p:anim by="(#ppt_w*0.50)" calcmode="lin" valueType="num">
                                          <p:cBhvr>
                                            <p:cTn id="33" dur="500" decel="50000" autoRev="1" fill="hold">
                                              <p:stCondLst>
                                                <p:cond delay="0"/>
                                              </p:stCondLst>
                                            </p:cTn>
                                            <p:tgtEl>
                                              <p:spTgt spid="91"/>
                                            </p:tgtEl>
                                            <p:attrNameLst>
                                              <p:attrName>ppt_x</p:attrName>
                                            </p:attrNameLst>
                                          </p:cBhvr>
                                        </p:anim>
                                        <p:anim from="(-#ppt_h/2)" to="(#ppt_y)" calcmode="lin" valueType="num">
                                          <p:cBhvr>
                                            <p:cTn id="34" dur="1000" fill="hold">
                                              <p:stCondLst>
                                                <p:cond delay="0"/>
                                              </p:stCondLst>
                                            </p:cTn>
                                            <p:tgtEl>
                                              <p:spTgt spid="91"/>
                                            </p:tgtEl>
                                            <p:attrNameLst>
                                              <p:attrName>ppt_y</p:attrName>
                                            </p:attrNameLst>
                                          </p:cBhvr>
                                        </p:anim>
                                        <p:animRot by="21600000">
                                          <p:cBhvr>
                                            <p:cTn id="35" dur="1000" fill="hold">
                                              <p:stCondLst>
                                                <p:cond delay="0"/>
                                              </p:stCondLst>
                                            </p:cTn>
                                            <p:tgtEl>
                                              <p:spTgt spid="91"/>
                                            </p:tgtEl>
                                            <p:attrNameLst>
                                              <p:attrName>r</p:attrName>
                                            </p:attrNameLst>
                                          </p:cBhvr>
                                        </p:animRot>
                                      </p:childTnLst>
                                    </p:cTn>
                                  </p:par>
                                  <p:par>
                                    <p:cTn id="36" presetID="56" presetClass="entr" presetSubtype="0" fill="hold" grpId="0" nodeType="withEffect">
                                      <p:stCondLst>
                                        <p:cond delay="0"/>
                                      </p:stCondLst>
                                      <p:iterate type="lt">
                                        <p:tmPct val="10000"/>
                                      </p:iterate>
                                      <p:childTnLst>
                                        <p:set>
                                          <p:cBhvr>
                                            <p:cTn id="37" dur="1" fill="hold">
                                              <p:stCondLst>
                                                <p:cond delay="0"/>
                                              </p:stCondLst>
                                            </p:cTn>
                                            <p:tgtEl>
                                              <p:spTgt spid="92"/>
                                            </p:tgtEl>
                                            <p:attrNameLst>
                                              <p:attrName>style.visibility</p:attrName>
                                            </p:attrNameLst>
                                          </p:cBhvr>
                                          <p:to>
                                            <p:strVal val="visible"/>
                                          </p:to>
                                        </p:set>
                                        <p:anim by="(-#ppt_w*2)" calcmode="lin" valueType="num">
                                          <p:cBhvr rctx="PPT">
                                            <p:cTn id="38" dur="500" autoRev="1" fill="hold">
                                              <p:stCondLst>
                                                <p:cond delay="0"/>
                                              </p:stCondLst>
                                            </p:cTn>
                                            <p:tgtEl>
                                              <p:spTgt spid="92"/>
                                            </p:tgtEl>
                                            <p:attrNameLst>
                                              <p:attrName>ppt_w</p:attrName>
                                            </p:attrNameLst>
                                          </p:cBhvr>
                                        </p:anim>
                                        <p:anim by="(#ppt_w*0.50)" calcmode="lin" valueType="num">
                                          <p:cBhvr>
                                            <p:cTn id="39" dur="500" decel="50000" autoRev="1" fill="hold">
                                              <p:stCondLst>
                                                <p:cond delay="0"/>
                                              </p:stCondLst>
                                            </p:cTn>
                                            <p:tgtEl>
                                              <p:spTgt spid="92"/>
                                            </p:tgtEl>
                                            <p:attrNameLst>
                                              <p:attrName>ppt_x</p:attrName>
                                            </p:attrNameLst>
                                          </p:cBhvr>
                                        </p:anim>
                                        <p:anim from="(-#ppt_h/2)" to="(#ppt_y)" calcmode="lin" valueType="num">
                                          <p:cBhvr>
                                            <p:cTn id="40" dur="1000" fill="hold">
                                              <p:stCondLst>
                                                <p:cond delay="0"/>
                                              </p:stCondLst>
                                            </p:cTn>
                                            <p:tgtEl>
                                              <p:spTgt spid="92"/>
                                            </p:tgtEl>
                                            <p:attrNameLst>
                                              <p:attrName>ppt_y</p:attrName>
                                            </p:attrNameLst>
                                          </p:cBhvr>
                                        </p:anim>
                                        <p:animRot by="21600000">
                                          <p:cBhvr>
                                            <p:cTn id="41" dur="1000" fill="hold">
                                              <p:stCondLst>
                                                <p:cond delay="0"/>
                                              </p:stCondLst>
                                            </p:cTn>
                                            <p:tgtEl>
                                              <p:spTgt spid="92"/>
                                            </p:tgtEl>
                                            <p:attrNameLst>
                                              <p:attrName>r</p:attrName>
                                            </p:attrNameLst>
                                          </p:cBhvr>
                                        </p:animRot>
                                      </p:childTnLst>
                                    </p:cTn>
                                  </p:par>
                                  <p:par>
                                    <p:cTn id="42" presetID="56" presetClass="entr" presetSubtype="0" fill="hold" grpId="0" nodeType="withEffect">
                                      <p:stCondLst>
                                        <p:cond delay="0"/>
                                      </p:stCondLst>
                                      <p:iterate type="lt">
                                        <p:tmPct val="10000"/>
                                      </p:iterate>
                                      <p:childTnLst>
                                        <p:set>
                                          <p:cBhvr>
                                            <p:cTn id="43" dur="1" fill="hold">
                                              <p:stCondLst>
                                                <p:cond delay="0"/>
                                              </p:stCondLst>
                                            </p:cTn>
                                            <p:tgtEl>
                                              <p:spTgt spid="93"/>
                                            </p:tgtEl>
                                            <p:attrNameLst>
                                              <p:attrName>style.visibility</p:attrName>
                                            </p:attrNameLst>
                                          </p:cBhvr>
                                          <p:to>
                                            <p:strVal val="visible"/>
                                          </p:to>
                                        </p:set>
                                        <p:anim by="(-#ppt_w*2)" calcmode="lin" valueType="num">
                                          <p:cBhvr rctx="PPT">
                                            <p:cTn id="44" dur="500" autoRev="1" fill="hold">
                                              <p:stCondLst>
                                                <p:cond delay="0"/>
                                              </p:stCondLst>
                                            </p:cTn>
                                            <p:tgtEl>
                                              <p:spTgt spid="93"/>
                                            </p:tgtEl>
                                            <p:attrNameLst>
                                              <p:attrName>ppt_w</p:attrName>
                                            </p:attrNameLst>
                                          </p:cBhvr>
                                        </p:anim>
                                        <p:anim by="(#ppt_w*0.50)" calcmode="lin" valueType="num">
                                          <p:cBhvr>
                                            <p:cTn id="45" dur="500" decel="50000" autoRev="1" fill="hold">
                                              <p:stCondLst>
                                                <p:cond delay="0"/>
                                              </p:stCondLst>
                                            </p:cTn>
                                            <p:tgtEl>
                                              <p:spTgt spid="93"/>
                                            </p:tgtEl>
                                            <p:attrNameLst>
                                              <p:attrName>ppt_x</p:attrName>
                                            </p:attrNameLst>
                                          </p:cBhvr>
                                        </p:anim>
                                        <p:anim from="(-#ppt_h/2)" to="(#ppt_y)" calcmode="lin" valueType="num">
                                          <p:cBhvr>
                                            <p:cTn id="46" dur="1000" fill="hold">
                                              <p:stCondLst>
                                                <p:cond delay="0"/>
                                              </p:stCondLst>
                                            </p:cTn>
                                            <p:tgtEl>
                                              <p:spTgt spid="93"/>
                                            </p:tgtEl>
                                            <p:attrNameLst>
                                              <p:attrName>ppt_y</p:attrName>
                                            </p:attrNameLst>
                                          </p:cBhvr>
                                        </p:anim>
                                        <p:animRot by="21600000">
                                          <p:cBhvr>
                                            <p:cTn id="47" dur="1000" fill="hold">
                                              <p:stCondLst>
                                                <p:cond delay="0"/>
                                              </p:stCondLst>
                                            </p:cTn>
                                            <p:tgtEl>
                                              <p:spTgt spid="93"/>
                                            </p:tgtEl>
                                            <p:attrNameLst>
                                              <p:attrName>r</p:attrName>
                                            </p:attrNameLst>
                                          </p:cBhvr>
                                        </p:animRot>
                                      </p:childTnLst>
                                    </p:cTn>
                                  </p:par>
                                  <p:par>
                                    <p:cTn id="48" presetID="56" presetClass="entr" presetSubtype="0" fill="hold" grpId="0" nodeType="withEffect">
                                      <p:stCondLst>
                                        <p:cond delay="0"/>
                                      </p:stCondLst>
                                      <p:iterate type="lt">
                                        <p:tmPct val="10000"/>
                                      </p:iterate>
                                      <p:childTnLst>
                                        <p:set>
                                          <p:cBhvr>
                                            <p:cTn id="49" dur="1" fill="hold">
                                              <p:stCondLst>
                                                <p:cond delay="0"/>
                                              </p:stCondLst>
                                            </p:cTn>
                                            <p:tgtEl>
                                              <p:spTgt spid="94"/>
                                            </p:tgtEl>
                                            <p:attrNameLst>
                                              <p:attrName>style.visibility</p:attrName>
                                            </p:attrNameLst>
                                          </p:cBhvr>
                                          <p:to>
                                            <p:strVal val="visible"/>
                                          </p:to>
                                        </p:set>
                                        <p:anim by="(-#ppt_w*2)" calcmode="lin" valueType="num">
                                          <p:cBhvr rctx="PPT">
                                            <p:cTn id="50" dur="500" autoRev="1" fill="hold">
                                              <p:stCondLst>
                                                <p:cond delay="0"/>
                                              </p:stCondLst>
                                            </p:cTn>
                                            <p:tgtEl>
                                              <p:spTgt spid="94"/>
                                            </p:tgtEl>
                                            <p:attrNameLst>
                                              <p:attrName>ppt_w</p:attrName>
                                            </p:attrNameLst>
                                          </p:cBhvr>
                                        </p:anim>
                                        <p:anim by="(#ppt_w*0.50)" calcmode="lin" valueType="num">
                                          <p:cBhvr>
                                            <p:cTn id="51" dur="500" decel="50000" autoRev="1" fill="hold">
                                              <p:stCondLst>
                                                <p:cond delay="0"/>
                                              </p:stCondLst>
                                            </p:cTn>
                                            <p:tgtEl>
                                              <p:spTgt spid="94"/>
                                            </p:tgtEl>
                                            <p:attrNameLst>
                                              <p:attrName>ppt_x</p:attrName>
                                            </p:attrNameLst>
                                          </p:cBhvr>
                                        </p:anim>
                                        <p:anim from="(-#ppt_h/2)" to="(#ppt_y)" calcmode="lin" valueType="num">
                                          <p:cBhvr>
                                            <p:cTn id="52" dur="1000" fill="hold">
                                              <p:stCondLst>
                                                <p:cond delay="0"/>
                                              </p:stCondLst>
                                            </p:cTn>
                                            <p:tgtEl>
                                              <p:spTgt spid="94"/>
                                            </p:tgtEl>
                                            <p:attrNameLst>
                                              <p:attrName>ppt_y</p:attrName>
                                            </p:attrNameLst>
                                          </p:cBhvr>
                                        </p:anim>
                                        <p:animRot by="21600000">
                                          <p:cBhvr>
                                            <p:cTn id="53" dur="1000" fill="hold">
                                              <p:stCondLst>
                                                <p:cond delay="0"/>
                                              </p:stCondLst>
                                            </p:cTn>
                                            <p:tgtEl>
                                              <p:spTgt spid="94"/>
                                            </p:tgtEl>
                                            <p:attrNameLst>
                                              <p:attrName>r</p:attrName>
                                            </p:attrNameLst>
                                          </p:cBhvr>
                                        </p:animRot>
                                      </p:childTnLst>
                                    </p:cTn>
                                  </p:par>
                                </p:childTnLst>
                              </p:cTn>
                            </p:par>
                            <p:par>
                              <p:cTn id="54" fill="hold">
                                <p:stCondLst>
                                  <p:cond delay="2500"/>
                                </p:stCondLst>
                                <p:childTnLst>
                                  <p:par>
                                    <p:cTn id="55" presetID="2" presetClass="entr" presetSubtype="12" fill="hold" grpId="0" nodeType="afterEffect">
                                      <p:stCondLst>
                                        <p:cond delay="0"/>
                                      </p:stCondLst>
                                      <p:childTnLst>
                                        <p:set>
                                          <p:cBhvr>
                                            <p:cTn id="56" dur="1" fill="hold">
                                              <p:stCondLst>
                                                <p:cond delay="0"/>
                                              </p:stCondLst>
                                            </p:cTn>
                                            <p:tgtEl>
                                              <p:spTgt spid="95"/>
                                            </p:tgtEl>
                                            <p:attrNameLst>
                                              <p:attrName>style.visibility</p:attrName>
                                            </p:attrNameLst>
                                          </p:cBhvr>
                                          <p:to>
                                            <p:strVal val="visible"/>
                                          </p:to>
                                        </p:set>
                                        <p:anim calcmode="lin" valueType="num">
                                          <p:cBhvr additive="base">
                                            <p:cTn id="57" dur="500" fill="hold"/>
                                            <p:tgtEl>
                                              <p:spTgt spid="95"/>
                                            </p:tgtEl>
                                            <p:attrNameLst>
                                              <p:attrName>ppt_x</p:attrName>
                                            </p:attrNameLst>
                                          </p:cBhvr>
                                          <p:tavLst>
                                            <p:tav tm="0">
                                              <p:val>
                                                <p:strVal val="0-#ppt_w/2"/>
                                              </p:val>
                                            </p:tav>
                                            <p:tav tm="100000">
                                              <p:val>
                                                <p:strVal val="#ppt_x"/>
                                              </p:val>
                                            </p:tav>
                                          </p:tavLst>
                                        </p:anim>
                                        <p:anim calcmode="lin" valueType="num">
                                          <p:cBhvr additive="base">
                                            <p:cTn id="58" dur="500" fill="hold"/>
                                            <p:tgtEl>
                                              <p:spTgt spid="95"/>
                                            </p:tgtEl>
                                            <p:attrNameLst>
                                              <p:attrName>ppt_y</p:attrName>
                                            </p:attrNameLst>
                                          </p:cBhvr>
                                          <p:tavLst>
                                            <p:tav tm="0">
                                              <p:val>
                                                <p:strVal val="1+#ppt_h/2"/>
                                              </p:val>
                                            </p:tav>
                                            <p:tav tm="100000">
                                              <p:val>
                                                <p:strVal val="#ppt_y"/>
                                              </p:val>
                                            </p:tav>
                                          </p:tavLst>
                                        </p:anim>
                                      </p:childTnLst>
                                    </p:cTn>
                                  </p:par>
                                  <p:par>
                                    <p:cTn id="59" presetID="2" presetClass="entr" presetSubtype="12" fill="hold" grpId="0" nodeType="withEffect">
                                      <p:stCondLst>
                                        <p:cond delay="100"/>
                                      </p:stCondLst>
                                      <p:childTnLst>
                                        <p:set>
                                          <p:cBhvr>
                                            <p:cTn id="60" dur="1" fill="hold">
                                              <p:stCondLst>
                                                <p:cond delay="0"/>
                                              </p:stCondLst>
                                            </p:cTn>
                                            <p:tgtEl>
                                              <p:spTgt spid="97"/>
                                            </p:tgtEl>
                                            <p:attrNameLst>
                                              <p:attrName>style.visibility</p:attrName>
                                            </p:attrNameLst>
                                          </p:cBhvr>
                                          <p:to>
                                            <p:strVal val="visible"/>
                                          </p:to>
                                        </p:set>
                                        <p:anim calcmode="lin" valueType="num">
                                          <p:cBhvr additive="base">
                                            <p:cTn id="61" dur="500" fill="hold"/>
                                            <p:tgtEl>
                                              <p:spTgt spid="97"/>
                                            </p:tgtEl>
                                            <p:attrNameLst>
                                              <p:attrName>ppt_x</p:attrName>
                                            </p:attrNameLst>
                                          </p:cBhvr>
                                          <p:tavLst>
                                            <p:tav tm="0">
                                              <p:val>
                                                <p:strVal val="0-#ppt_w/2"/>
                                              </p:val>
                                            </p:tav>
                                            <p:tav tm="100000">
                                              <p:val>
                                                <p:strVal val="#ppt_x"/>
                                              </p:val>
                                            </p:tav>
                                          </p:tavLst>
                                        </p:anim>
                                        <p:anim calcmode="lin" valueType="num">
                                          <p:cBhvr additive="base">
                                            <p:cTn id="62" dur="500" fill="hold"/>
                                            <p:tgtEl>
                                              <p:spTgt spid="97"/>
                                            </p:tgtEl>
                                            <p:attrNameLst>
                                              <p:attrName>ppt_y</p:attrName>
                                            </p:attrNameLst>
                                          </p:cBhvr>
                                          <p:tavLst>
                                            <p:tav tm="0">
                                              <p:val>
                                                <p:strVal val="1+#ppt_h/2"/>
                                              </p:val>
                                            </p:tav>
                                            <p:tav tm="100000">
                                              <p:val>
                                                <p:strVal val="#ppt_y"/>
                                              </p:val>
                                            </p:tav>
                                          </p:tavLst>
                                        </p:anim>
                                      </p:childTnLst>
                                    </p:cTn>
                                  </p:par>
                                  <p:par>
                                    <p:cTn id="63" presetID="2" presetClass="entr" presetSubtype="12" fill="hold" grpId="0" nodeType="withEffect">
                                      <p:stCondLst>
                                        <p:cond delay="200"/>
                                      </p:stCondLst>
                                      <p:childTnLst>
                                        <p:set>
                                          <p:cBhvr>
                                            <p:cTn id="64" dur="1" fill="hold">
                                              <p:stCondLst>
                                                <p:cond delay="0"/>
                                              </p:stCondLst>
                                            </p:cTn>
                                            <p:tgtEl>
                                              <p:spTgt spid="99"/>
                                            </p:tgtEl>
                                            <p:attrNameLst>
                                              <p:attrName>style.visibility</p:attrName>
                                            </p:attrNameLst>
                                          </p:cBhvr>
                                          <p:to>
                                            <p:strVal val="visible"/>
                                          </p:to>
                                        </p:set>
                                        <p:anim calcmode="lin" valueType="num">
                                          <p:cBhvr additive="base">
                                            <p:cTn id="65" dur="500" fill="hold"/>
                                            <p:tgtEl>
                                              <p:spTgt spid="99"/>
                                            </p:tgtEl>
                                            <p:attrNameLst>
                                              <p:attrName>ppt_x</p:attrName>
                                            </p:attrNameLst>
                                          </p:cBhvr>
                                          <p:tavLst>
                                            <p:tav tm="0">
                                              <p:val>
                                                <p:strVal val="0-#ppt_w/2"/>
                                              </p:val>
                                            </p:tav>
                                            <p:tav tm="100000">
                                              <p:val>
                                                <p:strVal val="#ppt_x"/>
                                              </p:val>
                                            </p:tav>
                                          </p:tavLst>
                                        </p:anim>
                                        <p:anim calcmode="lin" valueType="num">
                                          <p:cBhvr additive="base">
                                            <p:cTn id="66" dur="500" fill="hold"/>
                                            <p:tgtEl>
                                              <p:spTgt spid="99"/>
                                            </p:tgtEl>
                                            <p:attrNameLst>
                                              <p:attrName>ppt_y</p:attrName>
                                            </p:attrNameLst>
                                          </p:cBhvr>
                                          <p:tavLst>
                                            <p:tav tm="0">
                                              <p:val>
                                                <p:strVal val="1+#ppt_h/2"/>
                                              </p:val>
                                            </p:tav>
                                            <p:tav tm="100000">
                                              <p:val>
                                                <p:strVal val="#ppt_y"/>
                                              </p:val>
                                            </p:tav>
                                          </p:tavLst>
                                        </p:anim>
                                      </p:childTnLst>
                                    </p:cTn>
                                  </p:par>
                                  <p:par>
                                    <p:cTn id="67" presetID="2" presetClass="entr" presetSubtype="12" fill="hold" grpId="0" nodeType="withEffect">
                                      <p:stCondLst>
                                        <p:cond delay="300"/>
                                      </p:stCondLst>
                                      <p:childTnLst>
                                        <p:set>
                                          <p:cBhvr>
                                            <p:cTn id="68" dur="1" fill="hold">
                                              <p:stCondLst>
                                                <p:cond delay="0"/>
                                              </p:stCondLst>
                                            </p:cTn>
                                            <p:tgtEl>
                                              <p:spTgt spid="101"/>
                                            </p:tgtEl>
                                            <p:attrNameLst>
                                              <p:attrName>style.visibility</p:attrName>
                                            </p:attrNameLst>
                                          </p:cBhvr>
                                          <p:to>
                                            <p:strVal val="visible"/>
                                          </p:to>
                                        </p:set>
                                        <p:anim calcmode="lin" valueType="num">
                                          <p:cBhvr additive="base">
                                            <p:cTn id="69" dur="500" fill="hold"/>
                                            <p:tgtEl>
                                              <p:spTgt spid="101"/>
                                            </p:tgtEl>
                                            <p:attrNameLst>
                                              <p:attrName>ppt_x</p:attrName>
                                            </p:attrNameLst>
                                          </p:cBhvr>
                                          <p:tavLst>
                                            <p:tav tm="0">
                                              <p:val>
                                                <p:strVal val="0-#ppt_w/2"/>
                                              </p:val>
                                            </p:tav>
                                            <p:tav tm="100000">
                                              <p:val>
                                                <p:strVal val="#ppt_x"/>
                                              </p:val>
                                            </p:tav>
                                          </p:tavLst>
                                        </p:anim>
                                        <p:anim calcmode="lin" valueType="num">
                                          <p:cBhvr additive="base">
                                            <p:cTn id="70" dur="500" fill="hold"/>
                                            <p:tgtEl>
                                              <p:spTgt spid="101"/>
                                            </p:tgtEl>
                                            <p:attrNameLst>
                                              <p:attrName>ppt_y</p:attrName>
                                            </p:attrNameLst>
                                          </p:cBhvr>
                                          <p:tavLst>
                                            <p:tav tm="0">
                                              <p:val>
                                                <p:strVal val="1+#ppt_h/2"/>
                                              </p:val>
                                            </p:tav>
                                            <p:tav tm="100000">
                                              <p:val>
                                                <p:strVal val="#ppt_y"/>
                                              </p:val>
                                            </p:tav>
                                          </p:tavLst>
                                        </p:anim>
                                      </p:childTnLst>
                                    </p:cTn>
                                  </p:par>
                                </p:childTnLst>
                              </p:cTn>
                            </p:par>
                            <p:par>
                              <p:cTn id="71" fill="hold">
                                <p:stCondLst>
                                  <p:cond delay="3300"/>
                                </p:stCondLst>
                                <p:childTnLst>
                                  <p:par>
                                    <p:cTn id="72" presetID="22" presetClass="entr" presetSubtype="1" fill="hold" grpId="0" nodeType="afterEffect">
                                      <p:stCondLst>
                                        <p:cond delay="0"/>
                                      </p:stCondLst>
                                      <p:childTnLst>
                                        <p:set>
                                          <p:cBhvr>
                                            <p:cTn id="73" dur="1" fill="hold">
                                              <p:stCondLst>
                                                <p:cond delay="0"/>
                                              </p:stCondLst>
                                            </p:cTn>
                                            <p:tgtEl>
                                              <p:spTgt spid="96"/>
                                            </p:tgtEl>
                                            <p:attrNameLst>
                                              <p:attrName>style.visibility</p:attrName>
                                            </p:attrNameLst>
                                          </p:cBhvr>
                                          <p:to>
                                            <p:strVal val="visible"/>
                                          </p:to>
                                        </p:set>
                                        <p:animEffect transition="in" filter="wipe(up)">
                                          <p:cBhvr>
                                            <p:cTn id="74" dur="500"/>
                                            <p:tgtEl>
                                              <p:spTgt spid="96"/>
                                            </p:tgtEl>
                                          </p:cBhvr>
                                        </p:animEffect>
                                      </p:childTnLst>
                                    </p:cTn>
                                  </p:par>
                                  <p:par>
                                    <p:cTn id="75" presetID="22" presetClass="entr" presetSubtype="1" fill="hold" grpId="0" nodeType="withEffect">
                                      <p:stCondLst>
                                        <p:cond delay="0"/>
                                      </p:stCondLst>
                                      <p:childTnLst>
                                        <p:set>
                                          <p:cBhvr>
                                            <p:cTn id="76" dur="1" fill="hold">
                                              <p:stCondLst>
                                                <p:cond delay="0"/>
                                              </p:stCondLst>
                                            </p:cTn>
                                            <p:tgtEl>
                                              <p:spTgt spid="98"/>
                                            </p:tgtEl>
                                            <p:attrNameLst>
                                              <p:attrName>style.visibility</p:attrName>
                                            </p:attrNameLst>
                                          </p:cBhvr>
                                          <p:to>
                                            <p:strVal val="visible"/>
                                          </p:to>
                                        </p:set>
                                        <p:animEffect transition="in" filter="wipe(up)">
                                          <p:cBhvr>
                                            <p:cTn id="77" dur="500"/>
                                            <p:tgtEl>
                                              <p:spTgt spid="98"/>
                                            </p:tgtEl>
                                          </p:cBhvr>
                                        </p:animEffect>
                                      </p:childTnLst>
                                    </p:cTn>
                                  </p:par>
                                  <p:par>
                                    <p:cTn id="78" presetID="22" presetClass="entr" presetSubtype="1" fill="hold" grpId="0" nodeType="withEffect">
                                      <p:stCondLst>
                                        <p:cond delay="0"/>
                                      </p:stCondLst>
                                      <p:childTnLst>
                                        <p:set>
                                          <p:cBhvr>
                                            <p:cTn id="79" dur="1" fill="hold">
                                              <p:stCondLst>
                                                <p:cond delay="0"/>
                                              </p:stCondLst>
                                            </p:cTn>
                                            <p:tgtEl>
                                              <p:spTgt spid="100"/>
                                            </p:tgtEl>
                                            <p:attrNameLst>
                                              <p:attrName>style.visibility</p:attrName>
                                            </p:attrNameLst>
                                          </p:cBhvr>
                                          <p:to>
                                            <p:strVal val="visible"/>
                                          </p:to>
                                        </p:set>
                                        <p:animEffect transition="in" filter="wipe(up)">
                                          <p:cBhvr>
                                            <p:cTn id="80" dur="500"/>
                                            <p:tgtEl>
                                              <p:spTgt spid="100"/>
                                            </p:tgtEl>
                                          </p:cBhvr>
                                        </p:animEffect>
                                      </p:childTnLst>
                                    </p:cTn>
                                  </p:par>
                                  <p:par>
                                    <p:cTn id="81" presetID="22" presetClass="entr" presetSubtype="1" fill="hold" grpId="0" nodeType="withEffect">
                                      <p:stCondLst>
                                        <p:cond delay="0"/>
                                      </p:stCondLst>
                                      <p:childTnLst>
                                        <p:set>
                                          <p:cBhvr>
                                            <p:cTn id="82" dur="1" fill="hold">
                                              <p:stCondLst>
                                                <p:cond delay="0"/>
                                              </p:stCondLst>
                                            </p:cTn>
                                            <p:tgtEl>
                                              <p:spTgt spid="102"/>
                                            </p:tgtEl>
                                            <p:attrNameLst>
                                              <p:attrName>style.visibility</p:attrName>
                                            </p:attrNameLst>
                                          </p:cBhvr>
                                          <p:to>
                                            <p:strVal val="visible"/>
                                          </p:to>
                                        </p:set>
                                        <p:animEffect transition="in" filter="wipe(up)">
                                          <p:cBhvr>
                                            <p:cTn id="83"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1" grpId="0"/>
          <p:bldP spid="92" grpId="0"/>
          <p:bldP spid="93" grpId="0"/>
          <p:bldP spid="94" grpId="0"/>
          <p:bldP spid="95" grpId="0"/>
          <p:bldP spid="96" grpId="0"/>
          <p:bldP spid="97" grpId="0"/>
          <p:bldP spid="98" grpId="0"/>
          <p:bldP spid="99" grpId="0"/>
          <p:bldP spid="100" grpId="0"/>
          <p:bldP spid="101" grpId="0"/>
          <p:bldP spid="102"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1"/>
          <p:cNvSpPr txBox="1">
            <a:spLocks noChangeArrowheads="1"/>
          </p:cNvSpPr>
          <p:nvPr/>
        </p:nvSpPr>
        <p:spPr bwMode="auto">
          <a:xfrm>
            <a:off x="179512" y="123478"/>
            <a:ext cx="24427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zh-CN" altLang="en-US" spc="300" dirty="0">
                <a:solidFill>
                  <a:schemeClr val="tx1">
                    <a:lumMod val="65000"/>
                    <a:lumOff val="35000"/>
                  </a:schemeClr>
                </a:solidFill>
                <a:latin typeface="微软雅黑" pitchFamily="34" charset="-122"/>
                <a:ea typeface="微软雅黑" pitchFamily="34" charset="-122"/>
              </a:rPr>
              <a:t>点此添加</a:t>
            </a:r>
            <a:r>
              <a:rPr lang="zh-CN" altLang="en-US" spc="300" dirty="0" smtClean="0">
                <a:solidFill>
                  <a:schemeClr val="tx1">
                    <a:lumMod val="65000"/>
                    <a:lumOff val="35000"/>
                  </a:schemeClr>
                </a:solidFill>
                <a:latin typeface="微软雅黑" pitchFamily="34" charset="-122"/>
                <a:ea typeface="微软雅黑" pitchFamily="34" charset="-122"/>
              </a:rPr>
              <a:t>标题内容</a:t>
            </a:r>
            <a:endParaRPr lang="zh-CN" altLang="en-US" spc="300" dirty="0">
              <a:solidFill>
                <a:schemeClr val="tx1">
                  <a:lumMod val="65000"/>
                  <a:lumOff val="35000"/>
                </a:schemeClr>
              </a:solidFill>
              <a:latin typeface="微软雅黑" pitchFamily="34" charset="-122"/>
              <a:ea typeface="微软雅黑" pitchFamily="34" charset="-122"/>
            </a:endParaRPr>
          </a:p>
        </p:txBody>
      </p:sp>
      <p:grpSp>
        <p:nvGrpSpPr>
          <p:cNvPr id="3" name="组合 2"/>
          <p:cNvGrpSpPr>
            <a:grpSpLocks/>
          </p:cNvGrpSpPr>
          <p:nvPr/>
        </p:nvGrpSpPr>
        <p:grpSpPr bwMode="auto">
          <a:xfrm rot="-2700000">
            <a:off x="2589737" y="220939"/>
            <a:ext cx="166688" cy="165100"/>
            <a:chOff x="0" y="0"/>
            <a:chExt cx="1346200" cy="1346200"/>
          </a:xfrm>
        </p:grpSpPr>
        <p:cxnSp>
          <p:nvCxnSpPr>
            <p:cNvPr id="4" name="直接连接符 3"/>
            <p:cNvCxnSpPr>
              <a:cxnSpLocks noChangeShapeType="1"/>
            </p:cNvCxnSpPr>
            <p:nvPr/>
          </p:nvCxnSpPr>
          <p:spPr bwMode="auto">
            <a:xfrm>
              <a:off x="0" y="0"/>
              <a:ext cx="1346200" cy="0"/>
            </a:xfrm>
            <a:prstGeom prst="line">
              <a:avLst/>
            </a:prstGeom>
            <a:noFill/>
            <a:ln w="25400" cap="rnd" cmpd="sng">
              <a:solidFill>
                <a:srgbClr val="45BBCE"/>
              </a:solidFill>
              <a:round/>
              <a:headEnd/>
              <a:tailEnd/>
            </a:ln>
            <a:extLst>
              <a:ext uri="{909E8E84-426E-40DD-AFC4-6F175D3DCCD1}">
                <a14:hiddenFill xmlns:a14="http://schemas.microsoft.com/office/drawing/2010/main">
                  <a:noFill/>
                </a14:hiddenFill>
              </a:ext>
            </a:extLst>
          </p:spPr>
        </p:cxnSp>
        <p:cxnSp>
          <p:nvCxnSpPr>
            <p:cNvPr id="5" name="直接连接符 4"/>
            <p:cNvCxnSpPr>
              <a:cxnSpLocks noChangeShapeType="1"/>
            </p:cNvCxnSpPr>
            <p:nvPr/>
          </p:nvCxnSpPr>
          <p:spPr bwMode="auto">
            <a:xfrm>
              <a:off x="0" y="0"/>
              <a:ext cx="0" cy="1346200"/>
            </a:xfrm>
            <a:prstGeom prst="line">
              <a:avLst/>
            </a:prstGeom>
            <a:noFill/>
            <a:ln w="25400" cap="rnd" cmpd="sng">
              <a:solidFill>
                <a:srgbClr val="45BBCE"/>
              </a:solidFill>
              <a:round/>
              <a:headEnd/>
              <a:tailEnd/>
            </a:ln>
            <a:extLst>
              <a:ext uri="{909E8E84-426E-40DD-AFC4-6F175D3DCCD1}">
                <a14:hiddenFill xmlns:a14="http://schemas.microsoft.com/office/drawing/2010/main">
                  <a:noFill/>
                </a14:hiddenFill>
              </a:ext>
            </a:extLst>
          </p:spPr>
        </p:cxnSp>
        <p:cxnSp>
          <p:nvCxnSpPr>
            <p:cNvPr id="6" name="直接连接符 10"/>
            <p:cNvCxnSpPr>
              <a:cxnSpLocks noChangeShapeType="1"/>
            </p:cNvCxnSpPr>
            <p:nvPr/>
          </p:nvCxnSpPr>
          <p:spPr bwMode="auto">
            <a:xfrm>
              <a:off x="12700" y="0"/>
              <a:ext cx="1308100" cy="1308100"/>
            </a:xfrm>
            <a:prstGeom prst="line">
              <a:avLst/>
            </a:prstGeom>
            <a:noFill/>
            <a:ln w="25400" cap="rnd" cmpd="sng">
              <a:solidFill>
                <a:srgbClr val="45BBCE"/>
              </a:solidFill>
              <a:round/>
              <a:headEnd/>
              <a:tailEnd/>
            </a:ln>
            <a:extLst>
              <a:ext uri="{909E8E84-426E-40DD-AFC4-6F175D3DCCD1}">
                <a14:hiddenFill xmlns:a14="http://schemas.microsoft.com/office/drawing/2010/main">
                  <a:noFill/>
                </a14:hiddenFill>
              </a:ext>
            </a:extLst>
          </p:spPr>
        </p:cxnSp>
      </p:grpSp>
      <p:pic>
        <p:nvPicPr>
          <p:cNvPr id="7" name="图片 6"/>
          <p:cNvPicPr>
            <a:picLocks noChangeAspect="1"/>
          </p:cNvPicPr>
          <p:nvPr/>
        </p:nvPicPr>
        <p:blipFill>
          <a:blip r:embed="rId3">
            <a:extLst>
              <a:ext uri="{28A0092B-C50C-407E-A947-70E740481C1C}">
                <a14:useLocalDpi xmlns:a14="http://schemas.microsoft.com/office/drawing/2010/main" val="0"/>
              </a:ext>
            </a:extLst>
          </a:blip>
          <a:srcRect r="32915"/>
          <a:stretch>
            <a:fillRect/>
          </a:stretch>
        </p:blipFill>
        <p:spPr bwMode="auto">
          <a:xfrm>
            <a:off x="2324100" y="1971675"/>
            <a:ext cx="1778000"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F:\360云盘\02-个人资料\！PPT图片及版面资源\06-PPT精选插图\02-商务\188141-12052214260792.jpg"/>
          <p:cNvPicPr>
            <a:picLocks noChangeAspect="1" noChangeArrowheads="1"/>
          </p:cNvPicPr>
          <p:nvPr/>
        </p:nvPicPr>
        <p:blipFill>
          <a:blip r:embed="rId4">
            <a:extLst>
              <a:ext uri="{28A0092B-C50C-407E-A947-70E740481C1C}">
                <a14:useLocalDpi xmlns:a14="http://schemas.microsoft.com/office/drawing/2010/main" val="0"/>
              </a:ext>
            </a:extLst>
          </a:blip>
          <a:srcRect b="8002"/>
          <a:stretch>
            <a:fillRect/>
          </a:stretch>
        </p:blipFill>
        <p:spPr bwMode="auto">
          <a:xfrm>
            <a:off x="4200525" y="3271838"/>
            <a:ext cx="1731963" cy="120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600" y="3292475"/>
            <a:ext cx="1751013" cy="1166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组合 9"/>
          <p:cNvGrpSpPr>
            <a:grpSpLocks/>
          </p:cNvGrpSpPr>
          <p:nvPr/>
        </p:nvGrpSpPr>
        <p:grpSpPr bwMode="auto">
          <a:xfrm>
            <a:off x="4200525" y="1971675"/>
            <a:ext cx="1731963" cy="1222375"/>
            <a:chOff x="3946913" y="1827911"/>
            <a:chExt cx="1958168" cy="1283142"/>
          </a:xfrm>
          <a:solidFill>
            <a:srgbClr val="45BBCE"/>
          </a:solidFill>
        </p:grpSpPr>
        <p:sp>
          <p:nvSpPr>
            <p:cNvPr id="11" name="矩形 5"/>
            <p:cNvSpPr>
              <a:spLocks noChangeArrowheads="1"/>
            </p:cNvSpPr>
            <p:nvPr/>
          </p:nvSpPr>
          <p:spPr bwMode="auto">
            <a:xfrm>
              <a:off x="3946913" y="1827911"/>
              <a:ext cx="1958168" cy="1283142"/>
            </a:xfrm>
            <a:prstGeom prst="rect">
              <a:avLst/>
            </a:prstGeom>
            <a:grp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defTabSz="863600" eaLnBrk="0" hangingPunct="0">
                <a:defRPr>
                  <a:solidFill>
                    <a:schemeClr val="tx1"/>
                  </a:solidFill>
                  <a:latin typeface="Arial" pitchFamily="34" charset="0"/>
                  <a:ea typeface="宋体" pitchFamily="2" charset="-122"/>
                </a:defRPr>
              </a:lvl1pPr>
              <a:lvl2pPr marL="742950" indent="-285750" defTabSz="863600" eaLnBrk="0" hangingPunct="0">
                <a:defRPr>
                  <a:solidFill>
                    <a:schemeClr val="tx1"/>
                  </a:solidFill>
                  <a:latin typeface="Arial" pitchFamily="34" charset="0"/>
                  <a:ea typeface="宋体" pitchFamily="2" charset="-122"/>
                </a:defRPr>
              </a:lvl2pPr>
              <a:lvl3pPr marL="1143000" indent="-228600" defTabSz="863600" eaLnBrk="0" hangingPunct="0">
                <a:defRPr>
                  <a:solidFill>
                    <a:schemeClr val="tx1"/>
                  </a:solidFill>
                  <a:latin typeface="Arial" pitchFamily="34" charset="0"/>
                  <a:ea typeface="宋体" pitchFamily="2" charset="-122"/>
                </a:defRPr>
              </a:lvl3pPr>
              <a:lvl4pPr marL="1600200" indent="-228600" defTabSz="863600" eaLnBrk="0" hangingPunct="0">
                <a:defRPr>
                  <a:solidFill>
                    <a:schemeClr val="tx1"/>
                  </a:solidFill>
                  <a:latin typeface="Arial" pitchFamily="34" charset="0"/>
                  <a:ea typeface="宋体" pitchFamily="2" charset="-122"/>
                </a:defRPr>
              </a:lvl4pPr>
              <a:lvl5pPr marL="2057400" indent="-228600" defTabSz="863600" eaLnBrk="0" hangingPunct="0">
                <a:defRPr>
                  <a:solidFill>
                    <a:schemeClr val="tx1"/>
                  </a:solidFill>
                  <a:latin typeface="Arial" pitchFamily="34" charset="0"/>
                  <a:ea typeface="宋体" pitchFamily="2" charset="-122"/>
                </a:defRPr>
              </a:lvl5pPr>
              <a:lvl6pPr marL="2514600" indent="-228600" defTabSz="863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863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863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863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endParaRPr lang="zh-CN" altLang="en-US" sz="1300">
                <a:solidFill>
                  <a:srgbClr val="FFFFFF"/>
                </a:solidFill>
                <a:latin typeface="微软雅黑" pitchFamily="34" charset="-122"/>
                <a:ea typeface="微软雅黑" pitchFamily="34" charset="-122"/>
              </a:endParaRPr>
            </a:p>
          </p:txBody>
        </p:sp>
        <p:sp>
          <p:nvSpPr>
            <p:cNvPr id="12" name="TextBox 17"/>
            <p:cNvSpPr txBox="1">
              <a:spLocks noChangeArrowheads="1"/>
            </p:cNvSpPr>
            <p:nvPr/>
          </p:nvSpPr>
          <p:spPr bwMode="auto">
            <a:xfrm flipH="1">
              <a:off x="4239472" y="2259514"/>
              <a:ext cx="1660224" cy="419937"/>
            </a:xfrm>
            <a:prstGeom prst="rect">
              <a:avLst/>
            </a:prstGeom>
            <a:grpFill/>
            <a:ln>
              <a:noFill/>
            </a:ln>
            <a:extLst/>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63717" fontAlgn="auto">
                <a:spcBef>
                  <a:spcPts val="0"/>
                </a:spcBef>
                <a:spcAft>
                  <a:spcPts val="0"/>
                </a:spcAft>
                <a:defRPr/>
              </a:pPr>
              <a:r>
                <a:rPr lang="zh-CN" altLang="en-US" sz="2000" b="1" kern="0" dirty="0">
                  <a:solidFill>
                    <a:prstClr val="white"/>
                  </a:solidFill>
                  <a:latin typeface="微软雅黑"/>
                  <a:ea typeface="微软雅黑"/>
                </a:rPr>
                <a:t>填加文字</a:t>
              </a:r>
              <a:endParaRPr lang="en-US" altLang="zh-CN" sz="2000" b="1" kern="0" dirty="0">
                <a:solidFill>
                  <a:prstClr val="white"/>
                </a:solidFill>
                <a:latin typeface="微软雅黑"/>
                <a:ea typeface="微软雅黑"/>
              </a:endParaRPr>
            </a:p>
          </p:txBody>
        </p:sp>
      </p:grpSp>
      <p:grpSp>
        <p:nvGrpSpPr>
          <p:cNvPr id="13" name="组合 12"/>
          <p:cNvGrpSpPr>
            <a:grpSpLocks/>
          </p:cNvGrpSpPr>
          <p:nvPr/>
        </p:nvGrpSpPr>
        <p:grpSpPr bwMode="auto">
          <a:xfrm>
            <a:off x="482600" y="1971675"/>
            <a:ext cx="1751013" cy="1222375"/>
            <a:chOff x="0" y="2095862"/>
            <a:chExt cx="1979711" cy="1283142"/>
          </a:xfrm>
          <a:solidFill>
            <a:srgbClr val="45BBCE"/>
          </a:solidFill>
        </p:grpSpPr>
        <p:sp>
          <p:nvSpPr>
            <p:cNvPr id="14" name="矩形 13"/>
            <p:cNvSpPr/>
            <p:nvPr/>
          </p:nvSpPr>
          <p:spPr>
            <a:xfrm>
              <a:off x="0" y="2095862"/>
              <a:ext cx="1979711" cy="1283142"/>
            </a:xfrm>
            <a:prstGeom prst="rect">
              <a:avLst/>
            </a:prstGeom>
            <a:grpFill/>
            <a:ln w="25400" cap="flat" cmpd="sng" algn="ctr">
              <a:noFill/>
              <a:prstDash val="solid"/>
            </a:ln>
            <a:effectLst/>
          </p:spPr>
          <p:txBody>
            <a:bodyPr anchor="ctr"/>
            <a:lstStyle/>
            <a:p>
              <a:pPr algn="ctr" fontAlgn="auto">
                <a:spcBef>
                  <a:spcPts val="0"/>
                </a:spcBef>
                <a:spcAft>
                  <a:spcPts val="0"/>
                </a:spcAft>
                <a:defRPr/>
              </a:pPr>
              <a:endParaRPr lang="zh-CN" altLang="en-US" kern="0">
                <a:solidFill>
                  <a:prstClr val="white"/>
                </a:solidFill>
                <a:latin typeface="微软雅黑"/>
                <a:ea typeface="微软雅黑"/>
              </a:endParaRPr>
            </a:p>
          </p:txBody>
        </p:sp>
        <p:sp>
          <p:nvSpPr>
            <p:cNvPr id="15" name="TextBox 18"/>
            <p:cNvSpPr txBox="1">
              <a:spLocks noChangeArrowheads="1"/>
            </p:cNvSpPr>
            <p:nvPr/>
          </p:nvSpPr>
          <p:spPr bwMode="auto">
            <a:xfrm flipH="1">
              <a:off x="296149" y="2527465"/>
              <a:ext cx="1611768" cy="419937"/>
            </a:xfrm>
            <a:prstGeom prst="rect">
              <a:avLst/>
            </a:prstGeom>
            <a:grpFill/>
            <a:ln>
              <a:noFill/>
            </a:ln>
            <a:extLst/>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zh-CN" altLang="en-US" sz="2000" b="1" kern="0" dirty="0">
                  <a:solidFill>
                    <a:sysClr val="window" lastClr="FFFFFF">
                      <a:lumMod val="95000"/>
                    </a:sysClr>
                  </a:solidFill>
                  <a:latin typeface="微软雅黑"/>
                  <a:ea typeface="微软雅黑"/>
                </a:rPr>
                <a:t>填加文字</a:t>
              </a:r>
              <a:endParaRPr lang="en-US" altLang="zh-CN" sz="2000" b="1" kern="0" dirty="0">
                <a:solidFill>
                  <a:sysClr val="window" lastClr="FFFFFF">
                    <a:lumMod val="95000"/>
                  </a:sysClr>
                </a:solidFill>
                <a:latin typeface="微软雅黑"/>
                <a:ea typeface="微软雅黑"/>
              </a:endParaRPr>
            </a:p>
          </p:txBody>
        </p:sp>
      </p:grpSp>
      <p:grpSp>
        <p:nvGrpSpPr>
          <p:cNvPr id="16" name="组合 15"/>
          <p:cNvGrpSpPr>
            <a:grpSpLocks/>
          </p:cNvGrpSpPr>
          <p:nvPr/>
        </p:nvGrpSpPr>
        <p:grpSpPr bwMode="auto">
          <a:xfrm>
            <a:off x="2324100" y="3271838"/>
            <a:ext cx="1778000" cy="1208087"/>
            <a:chOff x="2072433" y="511758"/>
            <a:chExt cx="2009463" cy="1267904"/>
          </a:xfrm>
          <a:solidFill>
            <a:srgbClr val="45BBCE"/>
          </a:solidFill>
        </p:grpSpPr>
        <p:sp>
          <p:nvSpPr>
            <p:cNvPr id="17" name="矩形 11"/>
            <p:cNvSpPr>
              <a:spLocks noChangeArrowheads="1"/>
            </p:cNvSpPr>
            <p:nvPr/>
          </p:nvSpPr>
          <p:spPr bwMode="auto">
            <a:xfrm>
              <a:off x="2072433" y="511758"/>
              <a:ext cx="2009463" cy="1267904"/>
            </a:xfrm>
            <a:prstGeom prst="rect">
              <a:avLst/>
            </a:prstGeom>
            <a:grp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defTabSz="863600" eaLnBrk="0" hangingPunct="0">
                <a:defRPr>
                  <a:solidFill>
                    <a:schemeClr val="tx1"/>
                  </a:solidFill>
                  <a:latin typeface="Arial" pitchFamily="34" charset="0"/>
                  <a:ea typeface="宋体" pitchFamily="2" charset="-122"/>
                </a:defRPr>
              </a:lvl1pPr>
              <a:lvl2pPr marL="742950" indent="-285750" defTabSz="863600" eaLnBrk="0" hangingPunct="0">
                <a:defRPr>
                  <a:solidFill>
                    <a:schemeClr val="tx1"/>
                  </a:solidFill>
                  <a:latin typeface="Arial" pitchFamily="34" charset="0"/>
                  <a:ea typeface="宋体" pitchFamily="2" charset="-122"/>
                </a:defRPr>
              </a:lvl2pPr>
              <a:lvl3pPr marL="1143000" indent="-228600" defTabSz="863600" eaLnBrk="0" hangingPunct="0">
                <a:defRPr>
                  <a:solidFill>
                    <a:schemeClr val="tx1"/>
                  </a:solidFill>
                  <a:latin typeface="Arial" pitchFamily="34" charset="0"/>
                  <a:ea typeface="宋体" pitchFamily="2" charset="-122"/>
                </a:defRPr>
              </a:lvl3pPr>
              <a:lvl4pPr marL="1600200" indent="-228600" defTabSz="863600" eaLnBrk="0" hangingPunct="0">
                <a:defRPr>
                  <a:solidFill>
                    <a:schemeClr val="tx1"/>
                  </a:solidFill>
                  <a:latin typeface="Arial" pitchFamily="34" charset="0"/>
                  <a:ea typeface="宋体" pitchFamily="2" charset="-122"/>
                </a:defRPr>
              </a:lvl4pPr>
              <a:lvl5pPr marL="2057400" indent="-228600" defTabSz="863600" eaLnBrk="0" hangingPunct="0">
                <a:defRPr>
                  <a:solidFill>
                    <a:schemeClr val="tx1"/>
                  </a:solidFill>
                  <a:latin typeface="Arial" pitchFamily="34" charset="0"/>
                  <a:ea typeface="宋体" pitchFamily="2" charset="-122"/>
                </a:defRPr>
              </a:lvl5pPr>
              <a:lvl6pPr marL="2514600" indent="-228600" defTabSz="863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863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863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863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endParaRPr lang="zh-CN" altLang="en-US" sz="1300">
                <a:solidFill>
                  <a:srgbClr val="FFFFFF"/>
                </a:solidFill>
                <a:latin typeface="微软雅黑" pitchFamily="34" charset="-122"/>
                <a:ea typeface="微软雅黑" pitchFamily="34" charset="-122"/>
              </a:endParaRPr>
            </a:p>
          </p:txBody>
        </p:sp>
        <p:sp>
          <p:nvSpPr>
            <p:cNvPr id="18" name="TextBox 18"/>
            <p:cNvSpPr txBox="1">
              <a:spLocks noChangeArrowheads="1"/>
            </p:cNvSpPr>
            <p:nvPr/>
          </p:nvSpPr>
          <p:spPr bwMode="auto">
            <a:xfrm flipH="1">
              <a:off x="2402559" y="941613"/>
              <a:ext cx="1465832" cy="419858"/>
            </a:xfrm>
            <a:prstGeom prst="rect">
              <a:avLst/>
            </a:prstGeom>
            <a:grpFill/>
            <a:ln>
              <a:noFill/>
            </a:ln>
            <a:extLst/>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zh-CN" altLang="en-US" sz="2000" b="1" kern="0" dirty="0">
                  <a:solidFill>
                    <a:sysClr val="window" lastClr="FFFFFF">
                      <a:lumMod val="95000"/>
                    </a:sysClr>
                  </a:solidFill>
                  <a:latin typeface="微软雅黑"/>
                  <a:ea typeface="微软雅黑"/>
                </a:rPr>
                <a:t>填加文字</a:t>
              </a:r>
              <a:endParaRPr lang="en-US" altLang="zh-CN" sz="2000" b="1" kern="0" dirty="0">
                <a:solidFill>
                  <a:sysClr val="window" lastClr="FFFFFF">
                    <a:lumMod val="95000"/>
                  </a:sysClr>
                </a:solidFill>
                <a:latin typeface="微软雅黑"/>
                <a:ea typeface="微软雅黑"/>
              </a:endParaRPr>
            </a:p>
          </p:txBody>
        </p:sp>
      </p:grpSp>
      <p:sp>
        <p:nvSpPr>
          <p:cNvPr id="19" name="TextBox 18"/>
          <p:cNvSpPr txBox="1">
            <a:spLocks noChangeArrowheads="1"/>
          </p:cNvSpPr>
          <p:nvPr/>
        </p:nvSpPr>
        <p:spPr bwMode="auto">
          <a:xfrm>
            <a:off x="428625" y="1239838"/>
            <a:ext cx="5643563"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371" tIns="43186" rIns="86371" bIns="43186">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50000"/>
              </a:lnSpc>
            </a:pPr>
            <a:r>
              <a:rPr lang="zh-CN" altLang="en-US" sz="1100">
                <a:solidFill>
                  <a:srgbClr val="262626"/>
                </a:solidFill>
                <a:latin typeface="微软雅黑" pitchFamily="34" charset="-122"/>
                <a:ea typeface="微软雅黑" pitchFamily="34" charset="-122"/>
              </a:rPr>
              <a:t>单击此处添加文本单击此处添加文本 单击此处添加文本单击此处添加文本单击此处添加文本单击此处添加文本单击此处添加文本单击此处添加文本</a:t>
            </a:r>
            <a:endParaRPr lang="en-US" altLang="zh-CN" sz="1100">
              <a:solidFill>
                <a:srgbClr val="262626"/>
              </a:solidFill>
              <a:latin typeface="微软雅黑" pitchFamily="34" charset="-122"/>
              <a:ea typeface="微软雅黑" pitchFamily="34" charset="-122"/>
            </a:endParaRPr>
          </a:p>
        </p:txBody>
      </p:sp>
      <p:pic>
        <p:nvPicPr>
          <p:cNvPr id="20" name="图片 19" descr="Vista-desktop-12.png"/>
          <p:cNvPicPr>
            <a:picLocks noChangeAspect="1"/>
          </p:cNvPicPr>
          <p:nvPr/>
        </p:nvPicPr>
        <p:blipFill>
          <a:blip r:embed="rId6">
            <a:extLst>
              <a:ext uri="{28A0092B-C50C-407E-A947-70E740481C1C}">
                <a14:useLocalDpi xmlns:a14="http://schemas.microsoft.com/office/drawing/2010/main" val="0"/>
              </a:ext>
            </a:extLst>
          </a:blip>
          <a:srcRect r="22063"/>
          <a:stretch>
            <a:fillRect/>
          </a:stretch>
        </p:blipFill>
        <p:spPr bwMode="auto">
          <a:xfrm>
            <a:off x="6072188" y="1095375"/>
            <a:ext cx="3060700" cy="392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870343"/>
      </p:ext>
    </p:extLst>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1+#ppt_w/2"/>
                                          </p:val>
                                        </p:tav>
                                        <p:tav tm="100000">
                                          <p:val>
                                            <p:strVal val="#ppt_x"/>
                                          </p:val>
                                        </p:tav>
                                      </p:tavLst>
                                    </p:anim>
                                    <p:anim calcmode="lin" valueType="num">
                                      <p:cBhvr additive="base">
                                        <p:cTn id="11" dur="500" fill="hold"/>
                                        <p:tgtEl>
                                          <p:spTgt spid="3"/>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750"/>
                                        <p:tgtEl>
                                          <p:spTgt spid="19"/>
                                        </p:tgtEl>
                                      </p:cBhvr>
                                    </p:animEffect>
                                  </p:childTnLst>
                                </p:cTn>
                              </p:par>
                            </p:childTnLst>
                          </p:cTn>
                        </p:par>
                        <p:par>
                          <p:cTn id="16" fill="hold">
                            <p:stCondLst>
                              <p:cond delay="1250"/>
                            </p:stCondLst>
                            <p:childTnLst>
                              <p:par>
                                <p:cTn id="17" presetID="23" presetClass="entr" presetSubtype="528"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 calcmode="lin" valueType="num">
                                      <p:cBhvr>
                                        <p:cTn id="21" dur="500" fill="hold"/>
                                        <p:tgtEl>
                                          <p:spTgt spid="13"/>
                                        </p:tgtEl>
                                        <p:attrNameLst>
                                          <p:attrName>ppt_x</p:attrName>
                                        </p:attrNameLst>
                                      </p:cBhvr>
                                      <p:tavLst>
                                        <p:tav tm="0">
                                          <p:val>
                                            <p:fltVal val="0.5"/>
                                          </p:val>
                                        </p:tav>
                                        <p:tav tm="100000">
                                          <p:val>
                                            <p:strVal val="#ppt_x"/>
                                          </p:val>
                                        </p:tav>
                                      </p:tavLst>
                                    </p:anim>
                                    <p:anim calcmode="lin" valueType="num">
                                      <p:cBhvr>
                                        <p:cTn id="22" dur="500" fill="hold"/>
                                        <p:tgtEl>
                                          <p:spTgt spid="13"/>
                                        </p:tgtEl>
                                        <p:attrNameLst>
                                          <p:attrName>ppt_y</p:attrName>
                                        </p:attrNameLst>
                                      </p:cBhvr>
                                      <p:tavLst>
                                        <p:tav tm="0">
                                          <p:val>
                                            <p:fltVal val="0.5"/>
                                          </p:val>
                                        </p:tav>
                                        <p:tav tm="100000">
                                          <p:val>
                                            <p:strVal val="#ppt_y"/>
                                          </p:val>
                                        </p:tav>
                                      </p:tavLst>
                                    </p:anim>
                                  </p:childTnLst>
                                </p:cTn>
                              </p:par>
                              <p:par>
                                <p:cTn id="23" presetID="23" presetClass="entr" presetSubtype="528" fill="hold" nodeType="withEffect">
                                  <p:stCondLst>
                                    <p:cond delay="25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 calcmode="lin" valueType="num">
                                      <p:cBhvr>
                                        <p:cTn id="27" dur="500" fill="hold"/>
                                        <p:tgtEl>
                                          <p:spTgt spid="9"/>
                                        </p:tgtEl>
                                        <p:attrNameLst>
                                          <p:attrName>ppt_x</p:attrName>
                                        </p:attrNameLst>
                                      </p:cBhvr>
                                      <p:tavLst>
                                        <p:tav tm="0">
                                          <p:val>
                                            <p:fltVal val="0.5"/>
                                          </p:val>
                                        </p:tav>
                                        <p:tav tm="100000">
                                          <p:val>
                                            <p:strVal val="#ppt_x"/>
                                          </p:val>
                                        </p:tav>
                                      </p:tavLst>
                                    </p:anim>
                                    <p:anim calcmode="lin" valueType="num">
                                      <p:cBhvr>
                                        <p:cTn id="28" dur="500" fill="hold"/>
                                        <p:tgtEl>
                                          <p:spTgt spid="9"/>
                                        </p:tgtEl>
                                        <p:attrNameLst>
                                          <p:attrName>ppt_y</p:attrName>
                                        </p:attrNameLst>
                                      </p:cBhvr>
                                      <p:tavLst>
                                        <p:tav tm="0">
                                          <p:val>
                                            <p:fltVal val="0.5"/>
                                          </p:val>
                                        </p:tav>
                                        <p:tav tm="100000">
                                          <p:val>
                                            <p:strVal val="#ppt_y"/>
                                          </p:val>
                                        </p:tav>
                                      </p:tavLst>
                                    </p:anim>
                                  </p:childTnLst>
                                </p:cTn>
                              </p:par>
                              <p:par>
                                <p:cTn id="29" presetID="23" presetClass="entr" presetSubtype="528" fill="hold" nodeType="withEffect">
                                  <p:stCondLst>
                                    <p:cond delay="50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 calcmode="lin" valueType="num">
                                      <p:cBhvr>
                                        <p:cTn id="33" dur="500" fill="hold"/>
                                        <p:tgtEl>
                                          <p:spTgt spid="7"/>
                                        </p:tgtEl>
                                        <p:attrNameLst>
                                          <p:attrName>ppt_x</p:attrName>
                                        </p:attrNameLst>
                                      </p:cBhvr>
                                      <p:tavLst>
                                        <p:tav tm="0">
                                          <p:val>
                                            <p:fltVal val="0.5"/>
                                          </p:val>
                                        </p:tav>
                                        <p:tav tm="100000">
                                          <p:val>
                                            <p:strVal val="#ppt_x"/>
                                          </p:val>
                                        </p:tav>
                                      </p:tavLst>
                                    </p:anim>
                                    <p:anim calcmode="lin" valueType="num">
                                      <p:cBhvr>
                                        <p:cTn id="34" dur="500" fill="hold"/>
                                        <p:tgtEl>
                                          <p:spTgt spid="7"/>
                                        </p:tgtEl>
                                        <p:attrNameLst>
                                          <p:attrName>ppt_y</p:attrName>
                                        </p:attrNameLst>
                                      </p:cBhvr>
                                      <p:tavLst>
                                        <p:tav tm="0">
                                          <p:val>
                                            <p:fltVal val="0.5"/>
                                          </p:val>
                                        </p:tav>
                                        <p:tav tm="100000">
                                          <p:val>
                                            <p:strVal val="#ppt_y"/>
                                          </p:val>
                                        </p:tav>
                                      </p:tavLst>
                                    </p:anim>
                                  </p:childTnLst>
                                </p:cTn>
                              </p:par>
                              <p:par>
                                <p:cTn id="35" presetID="23" presetClass="entr" presetSubtype="528" fill="hold" nodeType="withEffect">
                                  <p:stCondLst>
                                    <p:cond delay="75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 calcmode="lin" valueType="num">
                                      <p:cBhvr>
                                        <p:cTn id="39" dur="500" fill="hold"/>
                                        <p:tgtEl>
                                          <p:spTgt spid="16"/>
                                        </p:tgtEl>
                                        <p:attrNameLst>
                                          <p:attrName>ppt_x</p:attrName>
                                        </p:attrNameLst>
                                      </p:cBhvr>
                                      <p:tavLst>
                                        <p:tav tm="0">
                                          <p:val>
                                            <p:fltVal val="0.5"/>
                                          </p:val>
                                        </p:tav>
                                        <p:tav tm="100000">
                                          <p:val>
                                            <p:strVal val="#ppt_x"/>
                                          </p:val>
                                        </p:tav>
                                      </p:tavLst>
                                    </p:anim>
                                    <p:anim calcmode="lin" valueType="num">
                                      <p:cBhvr>
                                        <p:cTn id="40" dur="500" fill="hold"/>
                                        <p:tgtEl>
                                          <p:spTgt spid="16"/>
                                        </p:tgtEl>
                                        <p:attrNameLst>
                                          <p:attrName>ppt_y</p:attrName>
                                        </p:attrNameLst>
                                      </p:cBhvr>
                                      <p:tavLst>
                                        <p:tav tm="0">
                                          <p:val>
                                            <p:fltVal val="0.5"/>
                                          </p:val>
                                        </p:tav>
                                        <p:tav tm="100000">
                                          <p:val>
                                            <p:strVal val="#ppt_y"/>
                                          </p:val>
                                        </p:tav>
                                      </p:tavLst>
                                    </p:anim>
                                  </p:childTnLst>
                                </p:cTn>
                              </p:par>
                              <p:par>
                                <p:cTn id="41" presetID="23" presetClass="entr" presetSubtype="528" fill="hold" nodeType="withEffect">
                                  <p:stCondLst>
                                    <p:cond delay="1000"/>
                                  </p:stCondLst>
                                  <p:childTnLst>
                                    <p:set>
                                      <p:cBhvr>
                                        <p:cTn id="42" dur="1" fill="hold">
                                          <p:stCondLst>
                                            <p:cond delay="0"/>
                                          </p:stCondLst>
                                        </p:cTn>
                                        <p:tgtEl>
                                          <p:spTgt spid="10"/>
                                        </p:tgtEl>
                                        <p:attrNameLst>
                                          <p:attrName>style.visibility</p:attrName>
                                        </p:attrNameLst>
                                      </p:cBhvr>
                                      <p:to>
                                        <p:strVal val="visible"/>
                                      </p:to>
                                    </p:set>
                                    <p:anim calcmode="lin" valueType="num">
                                      <p:cBhvr>
                                        <p:cTn id="43" dur="500" fill="hold"/>
                                        <p:tgtEl>
                                          <p:spTgt spid="10"/>
                                        </p:tgtEl>
                                        <p:attrNameLst>
                                          <p:attrName>ppt_w</p:attrName>
                                        </p:attrNameLst>
                                      </p:cBhvr>
                                      <p:tavLst>
                                        <p:tav tm="0">
                                          <p:val>
                                            <p:fltVal val="0"/>
                                          </p:val>
                                        </p:tav>
                                        <p:tav tm="100000">
                                          <p:val>
                                            <p:strVal val="#ppt_w"/>
                                          </p:val>
                                        </p:tav>
                                      </p:tavLst>
                                    </p:anim>
                                    <p:anim calcmode="lin" valueType="num">
                                      <p:cBhvr>
                                        <p:cTn id="44" dur="500" fill="hold"/>
                                        <p:tgtEl>
                                          <p:spTgt spid="10"/>
                                        </p:tgtEl>
                                        <p:attrNameLst>
                                          <p:attrName>ppt_h</p:attrName>
                                        </p:attrNameLst>
                                      </p:cBhvr>
                                      <p:tavLst>
                                        <p:tav tm="0">
                                          <p:val>
                                            <p:fltVal val="0"/>
                                          </p:val>
                                        </p:tav>
                                        <p:tav tm="100000">
                                          <p:val>
                                            <p:strVal val="#ppt_h"/>
                                          </p:val>
                                        </p:tav>
                                      </p:tavLst>
                                    </p:anim>
                                    <p:anim calcmode="lin" valueType="num">
                                      <p:cBhvr>
                                        <p:cTn id="45" dur="500" fill="hold"/>
                                        <p:tgtEl>
                                          <p:spTgt spid="10"/>
                                        </p:tgtEl>
                                        <p:attrNameLst>
                                          <p:attrName>ppt_x</p:attrName>
                                        </p:attrNameLst>
                                      </p:cBhvr>
                                      <p:tavLst>
                                        <p:tav tm="0">
                                          <p:val>
                                            <p:fltVal val="0.5"/>
                                          </p:val>
                                        </p:tav>
                                        <p:tav tm="100000">
                                          <p:val>
                                            <p:strVal val="#ppt_x"/>
                                          </p:val>
                                        </p:tav>
                                      </p:tavLst>
                                    </p:anim>
                                    <p:anim calcmode="lin" valueType="num">
                                      <p:cBhvr>
                                        <p:cTn id="46" dur="500" fill="hold"/>
                                        <p:tgtEl>
                                          <p:spTgt spid="10"/>
                                        </p:tgtEl>
                                        <p:attrNameLst>
                                          <p:attrName>ppt_y</p:attrName>
                                        </p:attrNameLst>
                                      </p:cBhvr>
                                      <p:tavLst>
                                        <p:tav tm="0">
                                          <p:val>
                                            <p:fltVal val="0.5"/>
                                          </p:val>
                                        </p:tav>
                                        <p:tav tm="100000">
                                          <p:val>
                                            <p:strVal val="#ppt_y"/>
                                          </p:val>
                                        </p:tav>
                                      </p:tavLst>
                                    </p:anim>
                                  </p:childTnLst>
                                </p:cTn>
                              </p:par>
                              <p:par>
                                <p:cTn id="47" presetID="23" presetClass="entr" presetSubtype="528" fill="hold" nodeType="withEffect">
                                  <p:stCondLst>
                                    <p:cond delay="1250"/>
                                  </p:stCondLst>
                                  <p:childTnLst>
                                    <p:set>
                                      <p:cBhvr>
                                        <p:cTn id="48" dur="1" fill="hold">
                                          <p:stCondLst>
                                            <p:cond delay="0"/>
                                          </p:stCondLst>
                                        </p:cTn>
                                        <p:tgtEl>
                                          <p:spTgt spid="8"/>
                                        </p:tgtEl>
                                        <p:attrNameLst>
                                          <p:attrName>style.visibility</p:attrName>
                                        </p:attrNameLst>
                                      </p:cBhvr>
                                      <p:to>
                                        <p:strVal val="visible"/>
                                      </p:to>
                                    </p:set>
                                    <p:anim calcmode="lin" valueType="num">
                                      <p:cBhvr>
                                        <p:cTn id="49" dur="500" fill="hold"/>
                                        <p:tgtEl>
                                          <p:spTgt spid="8"/>
                                        </p:tgtEl>
                                        <p:attrNameLst>
                                          <p:attrName>ppt_w</p:attrName>
                                        </p:attrNameLst>
                                      </p:cBhvr>
                                      <p:tavLst>
                                        <p:tav tm="0">
                                          <p:val>
                                            <p:fltVal val="0"/>
                                          </p:val>
                                        </p:tav>
                                        <p:tav tm="100000">
                                          <p:val>
                                            <p:strVal val="#ppt_w"/>
                                          </p:val>
                                        </p:tav>
                                      </p:tavLst>
                                    </p:anim>
                                    <p:anim calcmode="lin" valueType="num">
                                      <p:cBhvr>
                                        <p:cTn id="50" dur="500" fill="hold"/>
                                        <p:tgtEl>
                                          <p:spTgt spid="8"/>
                                        </p:tgtEl>
                                        <p:attrNameLst>
                                          <p:attrName>ppt_h</p:attrName>
                                        </p:attrNameLst>
                                      </p:cBhvr>
                                      <p:tavLst>
                                        <p:tav tm="0">
                                          <p:val>
                                            <p:fltVal val="0"/>
                                          </p:val>
                                        </p:tav>
                                        <p:tav tm="100000">
                                          <p:val>
                                            <p:strVal val="#ppt_h"/>
                                          </p:val>
                                        </p:tav>
                                      </p:tavLst>
                                    </p:anim>
                                    <p:anim calcmode="lin" valueType="num">
                                      <p:cBhvr>
                                        <p:cTn id="51" dur="500" fill="hold"/>
                                        <p:tgtEl>
                                          <p:spTgt spid="8"/>
                                        </p:tgtEl>
                                        <p:attrNameLst>
                                          <p:attrName>ppt_x</p:attrName>
                                        </p:attrNameLst>
                                      </p:cBhvr>
                                      <p:tavLst>
                                        <p:tav tm="0">
                                          <p:val>
                                            <p:fltVal val="0.5"/>
                                          </p:val>
                                        </p:tav>
                                        <p:tav tm="100000">
                                          <p:val>
                                            <p:strVal val="#ppt_x"/>
                                          </p:val>
                                        </p:tav>
                                      </p:tavLst>
                                    </p:anim>
                                    <p:anim calcmode="lin" valueType="num">
                                      <p:cBhvr>
                                        <p:cTn id="52" dur="500" fill="hold"/>
                                        <p:tgtEl>
                                          <p:spTgt spid="8"/>
                                        </p:tgtEl>
                                        <p:attrNameLst>
                                          <p:attrName>ppt_y</p:attrName>
                                        </p:attrNameLst>
                                      </p:cBhvr>
                                      <p:tavLst>
                                        <p:tav tm="0">
                                          <p:val>
                                            <p:fltVal val="0.5"/>
                                          </p:val>
                                        </p:tav>
                                        <p:tav tm="100000">
                                          <p:val>
                                            <p:strVal val="#ppt_y"/>
                                          </p:val>
                                        </p:tav>
                                      </p:tavLst>
                                    </p:anim>
                                  </p:childTnLst>
                                </p:cTn>
                              </p:par>
                            </p:childTnLst>
                          </p:cTn>
                        </p:par>
                        <p:par>
                          <p:cTn id="53" fill="hold">
                            <p:stCondLst>
                              <p:cond delay="3000"/>
                            </p:stCondLst>
                            <p:childTnLst>
                              <p:par>
                                <p:cTn id="54" presetID="42" presetClass="entr" presetSubtype="0" fill="hold" nodeType="after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1000"/>
                                        <p:tgtEl>
                                          <p:spTgt spid="20"/>
                                        </p:tgtEl>
                                      </p:cBhvr>
                                    </p:animEffect>
                                    <p:anim calcmode="lin" valueType="num">
                                      <p:cBhvr>
                                        <p:cTn id="57" dur="1000" fill="hold"/>
                                        <p:tgtEl>
                                          <p:spTgt spid="20"/>
                                        </p:tgtEl>
                                        <p:attrNameLst>
                                          <p:attrName>ppt_x</p:attrName>
                                        </p:attrNameLst>
                                      </p:cBhvr>
                                      <p:tavLst>
                                        <p:tav tm="0">
                                          <p:val>
                                            <p:strVal val="#ppt_x"/>
                                          </p:val>
                                        </p:tav>
                                        <p:tav tm="100000">
                                          <p:val>
                                            <p:strVal val="#ppt_x"/>
                                          </p:val>
                                        </p:tav>
                                      </p:tavLst>
                                    </p:anim>
                                    <p:anim calcmode="lin" valueType="num">
                                      <p:cBhvr>
                                        <p:cTn id="5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bwMode="auto">
      <p:bgPr>
        <a:solidFill>
          <a:schemeClr val="bg1">
            <a:lumMod val="95000"/>
          </a:schemeClr>
        </a:solidFill>
        <a:effectLst/>
      </p:bgPr>
    </p:bg>
    <p:spTree>
      <p:nvGrpSpPr>
        <p:cNvPr id="1" name=""/>
        <p:cNvGrpSpPr/>
        <p:nvPr/>
      </p:nvGrpSpPr>
      <p:grpSpPr>
        <a:xfrm>
          <a:off x="0" y="0"/>
          <a:ext cx="0" cy="0"/>
          <a:chOff x="0" y="0"/>
          <a:chExt cx="0" cy="0"/>
        </a:xfrm>
      </p:grpSpPr>
      <p:pic>
        <p:nvPicPr>
          <p:cNvPr id="13314" name="图片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4056" y="265510"/>
            <a:ext cx="5611416" cy="2807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矩形 6"/>
          <p:cNvSpPr>
            <a:spLocks noChangeArrowheads="1"/>
          </p:cNvSpPr>
          <p:nvPr/>
        </p:nvSpPr>
        <p:spPr bwMode="auto">
          <a:xfrm>
            <a:off x="0" y="3676650"/>
            <a:ext cx="9144000" cy="1466850"/>
          </a:xfrm>
          <a:prstGeom prst="rect">
            <a:avLst/>
          </a:prstGeom>
          <a:solidFill>
            <a:srgbClr val="45BBCE"/>
          </a:solidFill>
          <a:ln>
            <a:noFill/>
          </a:ln>
        </p:spPr>
        <p:txBody>
          <a:bodyPr lIns="68580" tIns="34290" rIns="68580" bIns="34290"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fontAlgn="base">
              <a:spcBef>
                <a:spcPct val="0"/>
              </a:spcBef>
              <a:spcAft>
                <a:spcPct val="0"/>
              </a:spcAft>
              <a:buFont typeface="Arial" pitchFamily="34" charset="0"/>
              <a:buNone/>
            </a:pPr>
            <a:endParaRPr lang="zh-CN" altLang="en-US" smtClean="0">
              <a:solidFill>
                <a:srgbClr val="FFFFFF"/>
              </a:solidFill>
            </a:endParaRPr>
          </a:p>
        </p:txBody>
      </p:sp>
      <p:sp>
        <p:nvSpPr>
          <p:cNvPr id="13317" name="文本框 12"/>
          <p:cNvSpPr txBox="1">
            <a:spLocks noChangeArrowheads="1"/>
          </p:cNvSpPr>
          <p:nvPr/>
        </p:nvSpPr>
        <p:spPr bwMode="auto">
          <a:xfrm>
            <a:off x="2147888" y="2724151"/>
            <a:ext cx="4449366" cy="83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fontAlgn="base">
              <a:spcBef>
                <a:spcPct val="0"/>
              </a:spcBef>
              <a:spcAft>
                <a:spcPct val="0"/>
              </a:spcAft>
              <a:buFont typeface="Arial" pitchFamily="34" charset="0"/>
              <a:buNone/>
            </a:pPr>
            <a:r>
              <a:rPr lang="zh-CN" altLang="en-US" sz="4800" b="1" dirty="0" smtClean="0">
                <a:solidFill>
                  <a:srgbClr val="45BBCE"/>
                </a:solidFill>
                <a:latin typeface="微软雅黑" pitchFamily="34" charset="-122"/>
                <a:ea typeface="微软雅黑" pitchFamily="34" charset="-122"/>
              </a:rPr>
              <a:t>成功项目展示</a:t>
            </a:r>
          </a:p>
        </p:txBody>
      </p:sp>
      <p:grpSp>
        <p:nvGrpSpPr>
          <p:cNvPr id="13318" name="组合 13"/>
          <p:cNvGrpSpPr>
            <a:grpSpLocks noChangeAspect="1"/>
          </p:cNvGrpSpPr>
          <p:nvPr/>
        </p:nvGrpSpPr>
        <p:grpSpPr bwMode="auto">
          <a:xfrm>
            <a:off x="5103019" y="2383631"/>
            <a:ext cx="4183856" cy="2611041"/>
            <a:chOff x="0" y="0"/>
            <a:chExt cx="5324473" cy="3322983"/>
          </a:xfrm>
        </p:grpSpPr>
        <p:pic>
          <p:nvPicPr>
            <p:cNvPr id="13321" name="图片 14"/>
            <p:cNvPicPr>
              <a:picLocks noChangeAspect="1" noChangeArrowheads="1"/>
            </p:cNvPicPr>
            <p:nvPr/>
          </p:nvPicPr>
          <p:blipFill>
            <a:blip r:embed="rId4" cstate="print">
              <a:extLst>
                <a:ext uri="{28A0092B-C50C-407E-A947-70E740481C1C}">
                  <a14:useLocalDpi xmlns:a14="http://schemas.microsoft.com/office/drawing/2010/main" val="0"/>
                </a:ext>
              </a:extLst>
            </a:blip>
            <a:srcRect b="52040"/>
            <a:stretch>
              <a:fillRect/>
            </a:stretch>
          </p:blipFill>
          <p:spPr bwMode="auto">
            <a:xfrm>
              <a:off x="6344" y="0"/>
              <a:ext cx="5318129" cy="1642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图片 15"/>
            <p:cNvPicPr>
              <a:picLocks noChangeAspect="1" noChangeArrowheads="1"/>
            </p:cNvPicPr>
            <p:nvPr/>
          </p:nvPicPr>
          <p:blipFill>
            <a:blip r:embed="rId4" cstate="print">
              <a:extLst>
                <a:ext uri="{28A0092B-C50C-407E-A947-70E740481C1C}">
                  <a14:useLocalDpi xmlns:a14="http://schemas.microsoft.com/office/drawing/2010/main" val="0"/>
                </a:ext>
              </a:extLst>
            </a:blip>
            <a:srcRect t="50633" r="2628"/>
            <a:stretch>
              <a:fillRect/>
            </a:stretch>
          </p:blipFill>
          <p:spPr bwMode="auto">
            <a:xfrm>
              <a:off x="0" y="1632435"/>
              <a:ext cx="5178427" cy="169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 name="组合 1"/>
          <p:cNvGrpSpPr/>
          <p:nvPr/>
        </p:nvGrpSpPr>
        <p:grpSpPr>
          <a:xfrm>
            <a:off x="0" y="1178719"/>
            <a:ext cx="1883569" cy="4039791"/>
            <a:chOff x="0" y="1178719"/>
            <a:chExt cx="1883569" cy="4039791"/>
          </a:xfrm>
        </p:grpSpPr>
        <p:sp>
          <p:nvSpPr>
            <p:cNvPr id="13316" name="文本框 8"/>
            <p:cNvSpPr txBox="1">
              <a:spLocks noChangeArrowheads="1"/>
            </p:cNvSpPr>
            <p:nvPr/>
          </p:nvSpPr>
          <p:spPr bwMode="auto">
            <a:xfrm>
              <a:off x="0" y="1178719"/>
              <a:ext cx="1121569" cy="4039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fontAlgn="base">
                <a:spcBef>
                  <a:spcPct val="0"/>
                </a:spcBef>
                <a:spcAft>
                  <a:spcPct val="0"/>
                </a:spcAft>
                <a:buFont typeface="Arial" pitchFamily="34" charset="0"/>
                <a:buNone/>
              </a:pPr>
              <a:r>
                <a:rPr lang="en-US" altLang="zh-CN" sz="25800" b="1" dirty="0" smtClean="0">
                  <a:solidFill>
                    <a:srgbClr val="45BBCE"/>
                  </a:solidFill>
                  <a:latin typeface="微软雅黑" pitchFamily="34" charset="-122"/>
                  <a:ea typeface="微软雅黑" pitchFamily="34" charset="-122"/>
                </a:rPr>
                <a:t>3</a:t>
              </a:r>
              <a:endParaRPr lang="zh-CN" altLang="en-US" sz="25800" b="1" dirty="0" smtClean="0">
                <a:solidFill>
                  <a:srgbClr val="45BBCE"/>
                </a:solidFill>
                <a:latin typeface="微软雅黑" pitchFamily="34" charset="-122"/>
                <a:ea typeface="微软雅黑" pitchFamily="34" charset="-122"/>
              </a:endParaRPr>
            </a:p>
          </p:txBody>
        </p:sp>
        <p:sp>
          <p:nvSpPr>
            <p:cNvPr id="13320" name="文本框 18"/>
            <p:cNvSpPr>
              <a:spLocks/>
            </p:cNvSpPr>
            <p:nvPr/>
          </p:nvSpPr>
          <p:spPr bwMode="auto">
            <a:xfrm>
              <a:off x="321469" y="3674269"/>
              <a:ext cx="1562100" cy="732235"/>
            </a:xfrm>
            <a:custGeom>
              <a:avLst/>
              <a:gdLst>
                <a:gd name="T0" fmla="*/ 1378119 w 2083287"/>
                <a:gd name="T1" fmla="*/ 0 h 976698"/>
                <a:gd name="T2" fmla="*/ 2082800 w 2083287"/>
                <a:gd name="T3" fmla="*/ 0 h 976698"/>
                <a:gd name="T4" fmla="*/ 2063624 w 2083287"/>
                <a:gd name="T5" fmla="*/ 198369 h 976698"/>
                <a:gd name="T6" fmla="*/ 1740485 w 2083287"/>
                <a:gd name="T7" fmla="*/ 711708 h 976698"/>
                <a:gd name="T8" fmla="*/ 821688 w 2083287"/>
                <a:gd name="T9" fmla="*/ 976313 h 976698"/>
                <a:gd name="T10" fmla="*/ 0 w 2083287"/>
                <a:gd name="T11" fmla="*/ 807734 h 976698"/>
                <a:gd name="T12" fmla="*/ 0 w 2083287"/>
                <a:gd name="T13" fmla="*/ 199569 h 976698"/>
                <a:gd name="T14" fmla="*/ 772600 w 2083287"/>
                <a:gd name="T15" fmla="*/ 447104 h 976698"/>
                <a:gd name="T16" fmla="*/ 1216526 w 2083287"/>
                <a:gd name="T17" fmla="*/ 323336 h 976698"/>
                <a:gd name="T18" fmla="*/ 1370592 w 2083287"/>
                <a:gd name="T19" fmla="*/ 78870 h 976698"/>
                <a:gd name="T20" fmla="*/ 1378119 w 2083287"/>
                <a:gd name="T21" fmla="*/ 0 h 97669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83287" h="976698">
                  <a:moveTo>
                    <a:pt x="1378441" y="0"/>
                  </a:moveTo>
                  <a:lnTo>
                    <a:pt x="2083287" y="0"/>
                  </a:lnTo>
                  <a:lnTo>
                    <a:pt x="2064107" y="198447"/>
                  </a:lnTo>
                  <a:cubicBezTo>
                    <a:pt x="2021012" y="408454"/>
                    <a:pt x="1913273" y="579634"/>
                    <a:pt x="1740892" y="711989"/>
                  </a:cubicBezTo>
                  <a:cubicBezTo>
                    <a:pt x="1511050" y="888462"/>
                    <a:pt x="1204713" y="976698"/>
                    <a:pt x="821880" y="976698"/>
                  </a:cubicBezTo>
                  <a:cubicBezTo>
                    <a:pt x="481743" y="976698"/>
                    <a:pt x="207783" y="920483"/>
                    <a:pt x="0" y="808053"/>
                  </a:cubicBezTo>
                  <a:lnTo>
                    <a:pt x="0" y="199648"/>
                  </a:lnTo>
                  <a:cubicBezTo>
                    <a:pt x="220592" y="364736"/>
                    <a:pt x="478185" y="447280"/>
                    <a:pt x="772781" y="447280"/>
                  </a:cubicBezTo>
                  <a:cubicBezTo>
                    <a:pt x="959216" y="447280"/>
                    <a:pt x="1107226" y="406008"/>
                    <a:pt x="1216810" y="323464"/>
                  </a:cubicBezTo>
                  <a:cubicBezTo>
                    <a:pt x="1298998" y="261556"/>
                    <a:pt x="1350365" y="180035"/>
                    <a:pt x="1370912" y="78901"/>
                  </a:cubicBezTo>
                  <a:lnTo>
                    <a:pt x="13784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buFont typeface="Arial" pitchFamily="34" charset="0"/>
                <a:buNone/>
              </a:pPr>
              <a:endParaRPr lang="zh-CN" altLang="en-US" smtClean="0">
                <a:solidFill>
                  <a:srgbClr val="000000"/>
                </a:solidFill>
              </a:endParaRPr>
            </a:p>
          </p:txBody>
        </p:sp>
      </p:grpSp>
      <p:grpSp>
        <p:nvGrpSpPr>
          <p:cNvPr id="12" name="组合 11"/>
          <p:cNvGrpSpPr/>
          <p:nvPr/>
        </p:nvGrpSpPr>
        <p:grpSpPr>
          <a:xfrm>
            <a:off x="2232223" y="3795886"/>
            <a:ext cx="1154356" cy="307777"/>
            <a:chOff x="1694389" y="3210530"/>
            <a:chExt cx="1154356" cy="307777"/>
          </a:xfrm>
        </p:grpSpPr>
        <p:sp>
          <p:nvSpPr>
            <p:cNvPr id="13" name="矩形 12"/>
            <p:cNvSpPr/>
            <p:nvPr/>
          </p:nvSpPr>
          <p:spPr>
            <a:xfrm flipH="1">
              <a:off x="1694389" y="3363838"/>
              <a:ext cx="72008" cy="72008"/>
            </a:xfrm>
            <a:prstGeom prst="rect">
              <a:avLst/>
            </a:prstGeom>
            <a:solidFill>
              <a:schemeClr val="bg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chemeClr val="bg1"/>
                </a:solidFill>
                <a:effectLst/>
                <a:uLnTx/>
                <a:uFillTx/>
              </a:endParaRPr>
            </a:p>
          </p:txBody>
        </p:sp>
        <p:sp>
          <p:nvSpPr>
            <p:cNvPr id="14" name="TextBox 13"/>
            <p:cNvSpPr txBox="1"/>
            <p:nvPr/>
          </p:nvSpPr>
          <p:spPr>
            <a:xfrm>
              <a:off x="1766397" y="3210530"/>
              <a:ext cx="1082348"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0" normalizeH="0" baseline="0" noProof="0" dirty="0" smtClean="0">
                  <a:ln>
                    <a:noFill/>
                  </a:ln>
                  <a:solidFill>
                    <a:schemeClr val="bg1"/>
                  </a:solidFill>
                  <a:effectLst/>
                  <a:uLnTx/>
                  <a:uFillTx/>
                  <a:latin typeface="微软雅黑"/>
                  <a:ea typeface="微软雅黑"/>
                  <a:cs typeface="方正豪体简体" panose="03000509000000000000" pitchFamily="65" charset="-122"/>
                </a:rPr>
                <a:t>添加小标题</a:t>
              </a:r>
            </a:p>
          </p:txBody>
        </p:sp>
      </p:grpSp>
      <p:grpSp>
        <p:nvGrpSpPr>
          <p:cNvPr id="15" name="组合 14"/>
          <p:cNvGrpSpPr/>
          <p:nvPr/>
        </p:nvGrpSpPr>
        <p:grpSpPr>
          <a:xfrm>
            <a:off x="3633668" y="3795886"/>
            <a:ext cx="1154356" cy="307777"/>
            <a:chOff x="1694389" y="3537387"/>
            <a:chExt cx="1154356" cy="307777"/>
          </a:xfrm>
        </p:grpSpPr>
        <p:sp>
          <p:nvSpPr>
            <p:cNvPr id="16" name="矩形 15"/>
            <p:cNvSpPr/>
            <p:nvPr/>
          </p:nvSpPr>
          <p:spPr>
            <a:xfrm flipH="1">
              <a:off x="1694389" y="3690695"/>
              <a:ext cx="72008" cy="72008"/>
            </a:xfrm>
            <a:prstGeom prst="rect">
              <a:avLst/>
            </a:prstGeom>
            <a:solidFill>
              <a:schemeClr val="bg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chemeClr val="bg1"/>
                </a:solidFill>
                <a:effectLst/>
                <a:uLnTx/>
                <a:uFillTx/>
              </a:endParaRPr>
            </a:p>
          </p:txBody>
        </p:sp>
        <p:sp>
          <p:nvSpPr>
            <p:cNvPr id="17" name="TextBox 16"/>
            <p:cNvSpPr txBox="1"/>
            <p:nvPr/>
          </p:nvSpPr>
          <p:spPr>
            <a:xfrm>
              <a:off x="1766397" y="3537387"/>
              <a:ext cx="1082348"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0" normalizeH="0" baseline="0" noProof="0" dirty="0" smtClean="0">
                  <a:ln>
                    <a:noFill/>
                  </a:ln>
                  <a:solidFill>
                    <a:schemeClr val="bg1"/>
                  </a:solidFill>
                  <a:effectLst/>
                  <a:uLnTx/>
                  <a:uFillTx/>
                  <a:latin typeface="微软雅黑"/>
                  <a:ea typeface="微软雅黑"/>
                  <a:cs typeface="方正豪体简体" panose="03000509000000000000" pitchFamily="65" charset="-122"/>
                </a:rPr>
                <a:t>添加小标题</a:t>
              </a:r>
            </a:p>
          </p:txBody>
        </p:sp>
      </p:grpSp>
      <p:grpSp>
        <p:nvGrpSpPr>
          <p:cNvPr id="18" name="组合 17"/>
          <p:cNvGrpSpPr/>
          <p:nvPr/>
        </p:nvGrpSpPr>
        <p:grpSpPr>
          <a:xfrm>
            <a:off x="2232223" y="4155926"/>
            <a:ext cx="1154356" cy="307777"/>
            <a:chOff x="1694389" y="3875941"/>
            <a:chExt cx="1154356" cy="307777"/>
          </a:xfrm>
        </p:grpSpPr>
        <p:sp>
          <p:nvSpPr>
            <p:cNvPr id="19" name="矩形 18"/>
            <p:cNvSpPr/>
            <p:nvPr/>
          </p:nvSpPr>
          <p:spPr>
            <a:xfrm flipH="1">
              <a:off x="1694389" y="4029249"/>
              <a:ext cx="72008" cy="72008"/>
            </a:xfrm>
            <a:prstGeom prst="rect">
              <a:avLst/>
            </a:prstGeom>
            <a:solidFill>
              <a:schemeClr val="bg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chemeClr val="bg1"/>
                </a:solidFill>
                <a:effectLst/>
                <a:uLnTx/>
                <a:uFillTx/>
              </a:endParaRPr>
            </a:p>
          </p:txBody>
        </p:sp>
        <p:sp>
          <p:nvSpPr>
            <p:cNvPr id="20" name="TextBox 19"/>
            <p:cNvSpPr txBox="1"/>
            <p:nvPr/>
          </p:nvSpPr>
          <p:spPr>
            <a:xfrm>
              <a:off x="1766397" y="3875941"/>
              <a:ext cx="1082348"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0" normalizeH="0" baseline="0" noProof="0" dirty="0" smtClean="0">
                  <a:ln>
                    <a:noFill/>
                  </a:ln>
                  <a:solidFill>
                    <a:schemeClr val="bg1"/>
                  </a:solidFill>
                  <a:effectLst/>
                  <a:uLnTx/>
                  <a:uFillTx/>
                  <a:latin typeface="微软雅黑"/>
                  <a:ea typeface="微软雅黑"/>
                  <a:cs typeface="方正豪体简体" panose="03000509000000000000" pitchFamily="65" charset="-122"/>
                </a:rPr>
                <a:t>添加小标题</a:t>
              </a:r>
            </a:p>
          </p:txBody>
        </p:sp>
      </p:grpSp>
      <p:grpSp>
        <p:nvGrpSpPr>
          <p:cNvPr id="21" name="组合 20"/>
          <p:cNvGrpSpPr/>
          <p:nvPr/>
        </p:nvGrpSpPr>
        <p:grpSpPr>
          <a:xfrm>
            <a:off x="3633668" y="4155926"/>
            <a:ext cx="1154356" cy="307777"/>
            <a:chOff x="1694389" y="4211992"/>
            <a:chExt cx="1154356" cy="307777"/>
          </a:xfrm>
        </p:grpSpPr>
        <p:sp>
          <p:nvSpPr>
            <p:cNvPr id="22" name="矩形 21"/>
            <p:cNvSpPr/>
            <p:nvPr/>
          </p:nvSpPr>
          <p:spPr>
            <a:xfrm flipH="1">
              <a:off x="1694389" y="4365300"/>
              <a:ext cx="72008" cy="72008"/>
            </a:xfrm>
            <a:prstGeom prst="rect">
              <a:avLst/>
            </a:prstGeom>
            <a:solidFill>
              <a:schemeClr val="bg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chemeClr val="bg1"/>
                </a:solidFill>
                <a:effectLst/>
                <a:uLnTx/>
                <a:uFillTx/>
              </a:endParaRPr>
            </a:p>
          </p:txBody>
        </p:sp>
        <p:sp>
          <p:nvSpPr>
            <p:cNvPr id="23" name="TextBox 22"/>
            <p:cNvSpPr txBox="1"/>
            <p:nvPr/>
          </p:nvSpPr>
          <p:spPr>
            <a:xfrm>
              <a:off x="1766397" y="4211992"/>
              <a:ext cx="1082348"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0" normalizeH="0" baseline="0" noProof="0" dirty="0" smtClean="0">
                  <a:ln>
                    <a:noFill/>
                  </a:ln>
                  <a:solidFill>
                    <a:schemeClr val="bg1"/>
                  </a:solidFill>
                  <a:effectLst/>
                  <a:uLnTx/>
                  <a:uFillTx/>
                  <a:latin typeface="微软雅黑"/>
                  <a:ea typeface="微软雅黑"/>
                  <a:cs typeface="方正豪体简体" panose="03000509000000000000" pitchFamily="65" charset="-122"/>
                </a:rPr>
                <a:t>添加小标题</a:t>
              </a:r>
            </a:p>
          </p:txBody>
        </p:sp>
      </p:grpSp>
    </p:spTree>
    <p:extLst>
      <p:ext uri="{BB962C8B-B14F-4D97-AF65-F5344CB8AC3E}">
        <p14:creationId xmlns:p14="http://schemas.microsoft.com/office/powerpoint/2010/main" val="853285148"/>
      </p:ext>
    </p:extLst>
  </p:cSld>
  <p:clrMapOvr>
    <a:masterClrMapping/>
  </p:clrMapOvr>
  <p:transition spd="slow" advTm="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315"/>
                                        </p:tgtEl>
                                        <p:attrNameLst>
                                          <p:attrName>style.visibility</p:attrName>
                                        </p:attrNameLst>
                                      </p:cBhvr>
                                      <p:to>
                                        <p:strVal val="visible"/>
                                      </p:to>
                                    </p:set>
                                    <p:animEffect transition="in" filter="barn(inVertical)">
                                      <p:cBhvr>
                                        <p:cTn id="7" dur="500"/>
                                        <p:tgtEl>
                                          <p:spTgt spid="13315"/>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3317"/>
                                        </p:tgtEl>
                                        <p:attrNameLst>
                                          <p:attrName>style.visibility</p:attrName>
                                        </p:attrNameLst>
                                      </p:cBhvr>
                                      <p:to>
                                        <p:strVal val="visible"/>
                                      </p:to>
                                    </p:set>
                                    <p:animEffect transition="in" filter="wipe(down)">
                                      <p:cBhvr>
                                        <p:cTn id="15" dur="500"/>
                                        <p:tgtEl>
                                          <p:spTgt spid="13317"/>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anim calcmode="lin" valueType="num">
                                      <p:cBhvr>
                                        <p:cTn id="20" dur="500" fill="hold"/>
                                        <p:tgtEl>
                                          <p:spTgt spid="12"/>
                                        </p:tgtEl>
                                        <p:attrNameLst>
                                          <p:attrName>ppt_x</p:attrName>
                                        </p:attrNameLst>
                                      </p:cBhvr>
                                      <p:tavLst>
                                        <p:tav tm="0">
                                          <p:val>
                                            <p:strVal val="#ppt_x"/>
                                          </p:val>
                                        </p:tav>
                                        <p:tav tm="100000">
                                          <p:val>
                                            <p:strVal val="#ppt_x"/>
                                          </p:val>
                                        </p:tav>
                                      </p:tavLst>
                                    </p:anim>
                                    <p:anim calcmode="lin" valueType="num">
                                      <p:cBhvr>
                                        <p:cTn id="21" dur="5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40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anim calcmode="lin" valueType="num">
                                      <p:cBhvr>
                                        <p:cTn id="25" dur="500" fill="hold"/>
                                        <p:tgtEl>
                                          <p:spTgt spid="15"/>
                                        </p:tgtEl>
                                        <p:attrNameLst>
                                          <p:attrName>ppt_x</p:attrName>
                                        </p:attrNameLst>
                                      </p:cBhvr>
                                      <p:tavLst>
                                        <p:tav tm="0">
                                          <p:val>
                                            <p:strVal val="#ppt_x"/>
                                          </p:val>
                                        </p:tav>
                                        <p:tav tm="100000">
                                          <p:val>
                                            <p:strVal val="#ppt_x"/>
                                          </p:val>
                                        </p:tav>
                                      </p:tavLst>
                                    </p:anim>
                                    <p:anim calcmode="lin" valueType="num">
                                      <p:cBhvr>
                                        <p:cTn id="26" dur="500" fill="hold"/>
                                        <p:tgtEl>
                                          <p:spTgt spid="1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60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anim calcmode="lin" valueType="num">
                                      <p:cBhvr>
                                        <p:cTn id="30" dur="500" fill="hold"/>
                                        <p:tgtEl>
                                          <p:spTgt spid="18"/>
                                        </p:tgtEl>
                                        <p:attrNameLst>
                                          <p:attrName>ppt_x</p:attrName>
                                        </p:attrNameLst>
                                      </p:cBhvr>
                                      <p:tavLst>
                                        <p:tav tm="0">
                                          <p:val>
                                            <p:strVal val="#ppt_x"/>
                                          </p:val>
                                        </p:tav>
                                        <p:tav tm="100000">
                                          <p:val>
                                            <p:strVal val="#ppt_x"/>
                                          </p:val>
                                        </p:tav>
                                      </p:tavLst>
                                    </p:anim>
                                    <p:anim calcmode="lin" valueType="num">
                                      <p:cBhvr>
                                        <p:cTn id="31" dur="500" fill="hold"/>
                                        <p:tgtEl>
                                          <p:spTgt spid="18"/>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80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anim calcmode="lin" valueType="num">
                                      <p:cBhvr>
                                        <p:cTn id="35" dur="500" fill="hold"/>
                                        <p:tgtEl>
                                          <p:spTgt spid="21"/>
                                        </p:tgtEl>
                                        <p:attrNameLst>
                                          <p:attrName>ppt_x</p:attrName>
                                        </p:attrNameLst>
                                      </p:cBhvr>
                                      <p:tavLst>
                                        <p:tav tm="0">
                                          <p:val>
                                            <p:strVal val="#ppt_x"/>
                                          </p:val>
                                        </p:tav>
                                        <p:tav tm="100000">
                                          <p:val>
                                            <p:strVal val="#ppt_x"/>
                                          </p:val>
                                        </p:tav>
                                      </p:tavLst>
                                    </p:anim>
                                    <p:anim calcmode="lin" valueType="num">
                                      <p:cBhvr>
                                        <p:cTn id="36"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animBg="1"/>
      <p:bldP spid="133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1"/>
          <p:cNvSpPr txBox="1">
            <a:spLocks noChangeArrowheads="1"/>
          </p:cNvSpPr>
          <p:nvPr/>
        </p:nvSpPr>
        <p:spPr bwMode="auto">
          <a:xfrm>
            <a:off x="179512" y="123478"/>
            <a:ext cx="24427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zh-CN" altLang="en-US" spc="300" dirty="0">
                <a:solidFill>
                  <a:schemeClr val="tx1">
                    <a:lumMod val="65000"/>
                    <a:lumOff val="35000"/>
                  </a:schemeClr>
                </a:solidFill>
                <a:latin typeface="微软雅黑" pitchFamily="34" charset="-122"/>
                <a:ea typeface="微软雅黑" pitchFamily="34" charset="-122"/>
              </a:rPr>
              <a:t>点此添加</a:t>
            </a:r>
            <a:r>
              <a:rPr lang="zh-CN" altLang="en-US" spc="300" dirty="0" smtClean="0">
                <a:solidFill>
                  <a:schemeClr val="tx1">
                    <a:lumMod val="65000"/>
                    <a:lumOff val="35000"/>
                  </a:schemeClr>
                </a:solidFill>
                <a:latin typeface="微软雅黑" pitchFamily="34" charset="-122"/>
                <a:ea typeface="微软雅黑" pitchFamily="34" charset="-122"/>
              </a:rPr>
              <a:t>标题内容</a:t>
            </a:r>
            <a:endParaRPr lang="zh-CN" altLang="en-US" spc="300" dirty="0">
              <a:solidFill>
                <a:schemeClr val="tx1">
                  <a:lumMod val="65000"/>
                  <a:lumOff val="35000"/>
                </a:schemeClr>
              </a:solidFill>
              <a:latin typeface="微软雅黑" pitchFamily="34" charset="-122"/>
              <a:ea typeface="微软雅黑" pitchFamily="34" charset="-122"/>
            </a:endParaRPr>
          </a:p>
        </p:txBody>
      </p:sp>
      <p:grpSp>
        <p:nvGrpSpPr>
          <p:cNvPr id="3" name="组合 2"/>
          <p:cNvGrpSpPr>
            <a:grpSpLocks/>
          </p:cNvGrpSpPr>
          <p:nvPr/>
        </p:nvGrpSpPr>
        <p:grpSpPr bwMode="auto">
          <a:xfrm rot="-2700000">
            <a:off x="2589737" y="220939"/>
            <a:ext cx="166688" cy="165100"/>
            <a:chOff x="0" y="0"/>
            <a:chExt cx="1346200" cy="1346200"/>
          </a:xfrm>
        </p:grpSpPr>
        <p:cxnSp>
          <p:nvCxnSpPr>
            <p:cNvPr id="4" name="直接连接符 3"/>
            <p:cNvCxnSpPr>
              <a:cxnSpLocks noChangeShapeType="1"/>
            </p:cNvCxnSpPr>
            <p:nvPr/>
          </p:nvCxnSpPr>
          <p:spPr bwMode="auto">
            <a:xfrm>
              <a:off x="0" y="0"/>
              <a:ext cx="1346200" cy="0"/>
            </a:xfrm>
            <a:prstGeom prst="line">
              <a:avLst/>
            </a:prstGeom>
            <a:noFill/>
            <a:ln w="25400" cap="rnd" cmpd="sng">
              <a:solidFill>
                <a:srgbClr val="45BBCE"/>
              </a:solidFill>
              <a:round/>
              <a:headEnd/>
              <a:tailEnd/>
            </a:ln>
            <a:extLst>
              <a:ext uri="{909E8E84-426E-40DD-AFC4-6F175D3DCCD1}">
                <a14:hiddenFill xmlns:a14="http://schemas.microsoft.com/office/drawing/2010/main">
                  <a:noFill/>
                </a14:hiddenFill>
              </a:ext>
            </a:extLst>
          </p:spPr>
        </p:cxnSp>
        <p:cxnSp>
          <p:nvCxnSpPr>
            <p:cNvPr id="5" name="直接连接符 4"/>
            <p:cNvCxnSpPr>
              <a:cxnSpLocks noChangeShapeType="1"/>
            </p:cNvCxnSpPr>
            <p:nvPr/>
          </p:nvCxnSpPr>
          <p:spPr bwMode="auto">
            <a:xfrm>
              <a:off x="0" y="0"/>
              <a:ext cx="0" cy="1346200"/>
            </a:xfrm>
            <a:prstGeom prst="line">
              <a:avLst/>
            </a:prstGeom>
            <a:noFill/>
            <a:ln w="25400" cap="rnd" cmpd="sng">
              <a:solidFill>
                <a:srgbClr val="45BBCE"/>
              </a:solidFill>
              <a:round/>
              <a:headEnd/>
              <a:tailEnd/>
            </a:ln>
            <a:extLst>
              <a:ext uri="{909E8E84-426E-40DD-AFC4-6F175D3DCCD1}">
                <a14:hiddenFill xmlns:a14="http://schemas.microsoft.com/office/drawing/2010/main">
                  <a:noFill/>
                </a14:hiddenFill>
              </a:ext>
            </a:extLst>
          </p:spPr>
        </p:cxnSp>
        <p:cxnSp>
          <p:nvCxnSpPr>
            <p:cNvPr id="6" name="直接连接符 10"/>
            <p:cNvCxnSpPr>
              <a:cxnSpLocks noChangeShapeType="1"/>
            </p:cNvCxnSpPr>
            <p:nvPr/>
          </p:nvCxnSpPr>
          <p:spPr bwMode="auto">
            <a:xfrm>
              <a:off x="12700" y="0"/>
              <a:ext cx="1308100" cy="1308100"/>
            </a:xfrm>
            <a:prstGeom prst="line">
              <a:avLst/>
            </a:prstGeom>
            <a:noFill/>
            <a:ln w="25400" cap="rnd" cmpd="sng">
              <a:solidFill>
                <a:srgbClr val="45BBCE"/>
              </a:solidFill>
              <a:round/>
              <a:headEnd/>
              <a:tailEnd/>
            </a:ln>
            <a:extLst>
              <a:ext uri="{909E8E84-426E-40DD-AFC4-6F175D3DCCD1}">
                <a14:hiddenFill xmlns:a14="http://schemas.microsoft.com/office/drawing/2010/main">
                  <a:noFill/>
                </a14:hiddenFill>
              </a:ext>
            </a:extLst>
          </p:spPr>
        </p:cxnSp>
      </p:grpSp>
      <p:sp>
        <p:nvSpPr>
          <p:cNvPr id="7" name="圆角矩形 6"/>
          <p:cNvSpPr/>
          <p:nvPr/>
        </p:nvSpPr>
        <p:spPr>
          <a:xfrm>
            <a:off x="3005138" y="1239838"/>
            <a:ext cx="1584325" cy="1584325"/>
          </a:xfrm>
          <a:prstGeom prst="roundRect">
            <a:avLst>
              <a:gd name="adj" fmla="val 9051"/>
            </a:avLst>
          </a:prstGeom>
          <a:blipFill>
            <a:blip r:embed="rId3" cstate="print"/>
            <a:stretch>
              <a:fillRect/>
            </a:stretch>
          </a:blipFill>
          <a:ln w="25400" cap="flat" cmpd="sng" algn="ctr">
            <a:noFill/>
            <a:prstDash val="solid"/>
          </a:ln>
          <a:effectLst/>
        </p:spPr>
        <p:txBody>
          <a:bodyPr anchor="ctr"/>
          <a:lstStyle/>
          <a:p>
            <a:pPr algn="ctr" fontAlgn="auto">
              <a:spcBef>
                <a:spcPts val="0"/>
              </a:spcBef>
              <a:spcAft>
                <a:spcPts val="0"/>
              </a:spcAft>
              <a:defRPr/>
            </a:pPr>
            <a:endParaRPr lang="zh-CN" altLang="en-US" kern="0">
              <a:solidFill>
                <a:sysClr val="window" lastClr="FFFFFF"/>
              </a:solidFill>
              <a:latin typeface="Calibri"/>
              <a:ea typeface="宋体"/>
            </a:endParaRPr>
          </a:p>
        </p:txBody>
      </p:sp>
      <p:sp>
        <p:nvSpPr>
          <p:cNvPr id="8" name="圆角矩形 7"/>
          <p:cNvSpPr/>
          <p:nvPr/>
        </p:nvSpPr>
        <p:spPr>
          <a:xfrm>
            <a:off x="4733925" y="1239838"/>
            <a:ext cx="1584325" cy="1584325"/>
          </a:xfrm>
          <a:prstGeom prst="roundRect">
            <a:avLst>
              <a:gd name="adj" fmla="val 9051"/>
            </a:avLst>
          </a:prstGeom>
          <a:blipFill>
            <a:blip r:embed="rId4" cstate="print"/>
            <a:stretch>
              <a:fillRect/>
            </a:stretch>
          </a:blipFill>
          <a:ln w="25400" cap="flat" cmpd="sng" algn="ctr">
            <a:noFill/>
            <a:prstDash val="solid"/>
          </a:ln>
          <a:effectLst/>
        </p:spPr>
        <p:txBody>
          <a:bodyPr anchor="ctr"/>
          <a:lstStyle/>
          <a:p>
            <a:pPr algn="ctr" fontAlgn="auto">
              <a:spcBef>
                <a:spcPts val="0"/>
              </a:spcBef>
              <a:spcAft>
                <a:spcPts val="0"/>
              </a:spcAft>
              <a:defRPr/>
            </a:pPr>
            <a:endParaRPr lang="zh-CN" altLang="en-US" kern="0">
              <a:solidFill>
                <a:sysClr val="window" lastClr="FFFFFF"/>
              </a:solidFill>
              <a:latin typeface="Calibri"/>
              <a:ea typeface="宋体"/>
            </a:endParaRPr>
          </a:p>
        </p:txBody>
      </p:sp>
      <p:sp>
        <p:nvSpPr>
          <p:cNvPr id="9" name="圆角矩形 8"/>
          <p:cNvSpPr/>
          <p:nvPr/>
        </p:nvSpPr>
        <p:spPr>
          <a:xfrm>
            <a:off x="3005138" y="2967038"/>
            <a:ext cx="1584325" cy="1584325"/>
          </a:xfrm>
          <a:prstGeom prst="roundRect">
            <a:avLst>
              <a:gd name="adj" fmla="val 9051"/>
            </a:avLst>
          </a:prstGeom>
          <a:blipFill>
            <a:blip r:embed="rId5" cstate="print"/>
            <a:stretch>
              <a:fillRect/>
            </a:stretch>
          </a:blipFill>
          <a:ln w="25400" cap="flat" cmpd="sng" algn="ctr">
            <a:noFill/>
            <a:prstDash val="solid"/>
          </a:ln>
          <a:effectLst/>
        </p:spPr>
        <p:txBody>
          <a:bodyPr anchor="ctr"/>
          <a:lstStyle/>
          <a:p>
            <a:pPr algn="ctr" fontAlgn="auto">
              <a:spcBef>
                <a:spcPts val="0"/>
              </a:spcBef>
              <a:spcAft>
                <a:spcPts val="0"/>
              </a:spcAft>
              <a:defRPr/>
            </a:pPr>
            <a:endParaRPr lang="zh-CN" altLang="en-US" kern="0">
              <a:solidFill>
                <a:sysClr val="window" lastClr="FFFFFF"/>
              </a:solidFill>
              <a:latin typeface="Calibri"/>
              <a:ea typeface="宋体"/>
            </a:endParaRPr>
          </a:p>
        </p:txBody>
      </p:sp>
      <p:sp>
        <p:nvSpPr>
          <p:cNvPr id="10" name="圆角矩形 9"/>
          <p:cNvSpPr/>
          <p:nvPr/>
        </p:nvSpPr>
        <p:spPr>
          <a:xfrm>
            <a:off x="4733925" y="2967038"/>
            <a:ext cx="1584325" cy="1584325"/>
          </a:xfrm>
          <a:prstGeom prst="roundRect">
            <a:avLst>
              <a:gd name="adj" fmla="val 9051"/>
            </a:avLst>
          </a:prstGeom>
          <a:blipFill>
            <a:blip r:embed="rId6" cstate="print"/>
            <a:stretch>
              <a:fillRect/>
            </a:stretch>
          </a:blipFill>
          <a:ln w="25400" cap="flat" cmpd="sng" algn="ctr">
            <a:noFill/>
            <a:prstDash val="solid"/>
          </a:ln>
          <a:effectLst/>
        </p:spPr>
        <p:txBody>
          <a:bodyPr anchor="ctr"/>
          <a:lstStyle/>
          <a:p>
            <a:pPr algn="ctr" fontAlgn="auto">
              <a:spcBef>
                <a:spcPts val="0"/>
              </a:spcBef>
              <a:spcAft>
                <a:spcPts val="0"/>
              </a:spcAft>
              <a:defRPr/>
            </a:pPr>
            <a:endParaRPr lang="zh-CN" altLang="en-US" kern="0">
              <a:solidFill>
                <a:sysClr val="window" lastClr="FFFFFF"/>
              </a:solidFill>
              <a:latin typeface="Calibri"/>
              <a:ea typeface="宋体"/>
            </a:endParaRPr>
          </a:p>
        </p:txBody>
      </p:sp>
      <p:sp>
        <p:nvSpPr>
          <p:cNvPr id="11" name="圆角矩形 10"/>
          <p:cNvSpPr/>
          <p:nvPr/>
        </p:nvSpPr>
        <p:spPr>
          <a:xfrm>
            <a:off x="4157663" y="2390775"/>
            <a:ext cx="431800" cy="433388"/>
          </a:xfrm>
          <a:prstGeom prst="roundRect">
            <a:avLst/>
          </a:prstGeom>
          <a:solidFill>
            <a:srgbClr val="45BBCE"/>
          </a:solidFill>
          <a:ln w="25400" cap="flat" cmpd="sng" algn="ctr">
            <a:noFill/>
            <a:prstDash val="solid"/>
          </a:ln>
          <a:effectLst/>
        </p:spPr>
        <p:txBody>
          <a:bodyPr anchor="ctr"/>
          <a:lstStyle/>
          <a:p>
            <a:pPr algn="ctr" fontAlgn="auto">
              <a:spcBef>
                <a:spcPts val="0"/>
              </a:spcBef>
              <a:spcAft>
                <a:spcPts val="0"/>
              </a:spcAft>
              <a:defRPr/>
            </a:pPr>
            <a:r>
              <a:rPr lang="en-US" altLang="zh-CN" kern="0">
                <a:solidFill>
                  <a:sysClr val="window" lastClr="FFFFFF"/>
                </a:solidFill>
                <a:latin typeface="Calibri"/>
                <a:ea typeface="宋体"/>
              </a:rPr>
              <a:t>1</a:t>
            </a:r>
            <a:endParaRPr lang="zh-CN" altLang="en-US" kern="0">
              <a:solidFill>
                <a:sysClr val="window" lastClr="FFFFFF"/>
              </a:solidFill>
              <a:latin typeface="Calibri"/>
              <a:ea typeface="宋体"/>
            </a:endParaRPr>
          </a:p>
        </p:txBody>
      </p:sp>
      <p:sp>
        <p:nvSpPr>
          <p:cNvPr id="12" name="圆角矩形 11"/>
          <p:cNvSpPr/>
          <p:nvPr/>
        </p:nvSpPr>
        <p:spPr>
          <a:xfrm>
            <a:off x="4733925" y="2390775"/>
            <a:ext cx="431800" cy="433388"/>
          </a:xfrm>
          <a:prstGeom prst="roundRect">
            <a:avLst/>
          </a:prstGeom>
          <a:solidFill>
            <a:srgbClr val="45BBCE"/>
          </a:solidFill>
          <a:ln w="25400" cap="flat" cmpd="sng" algn="ctr">
            <a:noFill/>
            <a:prstDash val="solid"/>
          </a:ln>
          <a:effectLst/>
        </p:spPr>
        <p:txBody>
          <a:bodyPr anchor="ctr"/>
          <a:lstStyle/>
          <a:p>
            <a:pPr algn="ctr" fontAlgn="auto">
              <a:spcBef>
                <a:spcPts val="0"/>
              </a:spcBef>
              <a:spcAft>
                <a:spcPts val="0"/>
              </a:spcAft>
              <a:defRPr/>
            </a:pPr>
            <a:r>
              <a:rPr lang="en-US" altLang="zh-CN" kern="0">
                <a:solidFill>
                  <a:sysClr val="window" lastClr="FFFFFF"/>
                </a:solidFill>
                <a:latin typeface="Calibri"/>
                <a:ea typeface="宋体"/>
              </a:rPr>
              <a:t>2</a:t>
            </a:r>
            <a:endParaRPr lang="zh-CN" altLang="en-US" kern="0">
              <a:solidFill>
                <a:sysClr val="window" lastClr="FFFFFF"/>
              </a:solidFill>
              <a:latin typeface="Calibri"/>
              <a:ea typeface="宋体"/>
            </a:endParaRPr>
          </a:p>
        </p:txBody>
      </p:sp>
      <p:sp>
        <p:nvSpPr>
          <p:cNvPr id="13" name="圆角矩形 12"/>
          <p:cNvSpPr/>
          <p:nvPr/>
        </p:nvSpPr>
        <p:spPr>
          <a:xfrm>
            <a:off x="4157663" y="2967038"/>
            <a:ext cx="431800" cy="431800"/>
          </a:xfrm>
          <a:prstGeom prst="roundRect">
            <a:avLst/>
          </a:prstGeom>
          <a:solidFill>
            <a:srgbClr val="45BBCE"/>
          </a:solidFill>
          <a:ln w="25400" cap="flat" cmpd="sng" algn="ctr">
            <a:noFill/>
            <a:prstDash val="solid"/>
          </a:ln>
          <a:effectLst/>
        </p:spPr>
        <p:txBody>
          <a:bodyPr anchor="ctr"/>
          <a:lstStyle/>
          <a:p>
            <a:pPr algn="ctr" fontAlgn="auto">
              <a:spcBef>
                <a:spcPts val="0"/>
              </a:spcBef>
              <a:spcAft>
                <a:spcPts val="0"/>
              </a:spcAft>
              <a:defRPr/>
            </a:pPr>
            <a:r>
              <a:rPr lang="en-US" altLang="zh-CN" kern="0">
                <a:solidFill>
                  <a:sysClr val="window" lastClr="FFFFFF"/>
                </a:solidFill>
                <a:latin typeface="Calibri"/>
                <a:ea typeface="宋体"/>
              </a:rPr>
              <a:t>3</a:t>
            </a:r>
            <a:endParaRPr lang="zh-CN" altLang="en-US" kern="0">
              <a:solidFill>
                <a:sysClr val="window" lastClr="FFFFFF"/>
              </a:solidFill>
              <a:latin typeface="Calibri"/>
              <a:ea typeface="宋体"/>
            </a:endParaRPr>
          </a:p>
        </p:txBody>
      </p:sp>
      <p:sp>
        <p:nvSpPr>
          <p:cNvPr id="14" name="圆角矩形 13"/>
          <p:cNvSpPr/>
          <p:nvPr/>
        </p:nvSpPr>
        <p:spPr>
          <a:xfrm>
            <a:off x="4733925" y="2967038"/>
            <a:ext cx="431800" cy="431800"/>
          </a:xfrm>
          <a:prstGeom prst="roundRect">
            <a:avLst/>
          </a:prstGeom>
          <a:solidFill>
            <a:srgbClr val="45BBCE"/>
          </a:solidFill>
          <a:ln w="25400" cap="flat" cmpd="sng" algn="ctr">
            <a:noFill/>
            <a:prstDash val="solid"/>
          </a:ln>
          <a:effectLst/>
        </p:spPr>
        <p:txBody>
          <a:bodyPr anchor="ctr"/>
          <a:lstStyle/>
          <a:p>
            <a:pPr algn="ctr" fontAlgn="auto">
              <a:spcBef>
                <a:spcPts val="0"/>
              </a:spcBef>
              <a:spcAft>
                <a:spcPts val="0"/>
              </a:spcAft>
              <a:defRPr/>
            </a:pPr>
            <a:r>
              <a:rPr lang="en-US" altLang="zh-CN" kern="0">
                <a:solidFill>
                  <a:sysClr val="window" lastClr="FFFFFF"/>
                </a:solidFill>
                <a:latin typeface="Calibri"/>
                <a:ea typeface="宋体"/>
              </a:rPr>
              <a:t>4</a:t>
            </a:r>
            <a:endParaRPr lang="zh-CN" altLang="en-US" kern="0">
              <a:solidFill>
                <a:sysClr val="window" lastClr="FFFFFF"/>
              </a:solidFill>
              <a:latin typeface="Calibri"/>
              <a:ea typeface="宋体"/>
            </a:endParaRPr>
          </a:p>
        </p:txBody>
      </p:sp>
      <p:sp>
        <p:nvSpPr>
          <p:cNvPr id="15" name="TextBox 14"/>
          <p:cNvSpPr txBox="1"/>
          <p:nvPr/>
        </p:nvSpPr>
        <p:spPr>
          <a:xfrm>
            <a:off x="539750" y="1773238"/>
            <a:ext cx="2232025" cy="812800"/>
          </a:xfrm>
          <a:prstGeom prst="rect">
            <a:avLst/>
          </a:prstGeom>
          <a:noFill/>
        </p:spPr>
        <p:txBody>
          <a:bodyPr>
            <a:spAutoFit/>
          </a:bodyPr>
          <a:lstStyle/>
          <a:p>
            <a:pPr algn="just" fontAlgn="auto">
              <a:lnSpc>
                <a:spcPct val="130000"/>
              </a:lnSpc>
              <a:spcBef>
                <a:spcPts val="0"/>
              </a:spcBef>
              <a:spcAft>
                <a:spcPts val="0"/>
              </a:spcAft>
              <a:defRPr/>
            </a:pPr>
            <a:r>
              <a:rPr lang="zh-CN" altLang="en-US" sz="1200" kern="0" dirty="0">
                <a:solidFill>
                  <a:sysClr val="windowText" lastClr="000000">
                    <a:lumMod val="75000"/>
                    <a:lumOff val="25000"/>
                  </a:sysClr>
                </a:solidFill>
                <a:latin typeface="微软雅黑" pitchFamily="34" charset="-122"/>
                <a:ea typeface="微软雅黑" pitchFamily="34" charset="-122"/>
              </a:rPr>
              <a:t>您的内容打在这里，或者通过复制您的文本后，在此框中选择粘贴，并选择只保留</a:t>
            </a:r>
            <a:r>
              <a:rPr lang="zh-CN" altLang="en-US" sz="1200" kern="0">
                <a:solidFill>
                  <a:sysClr val="windowText" lastClr="000000">
                    <a:lumMod val="75000"/>
                    <a:lumOff val="25000"/>
                  </a:sysClr>
                </a:solidFill>
                <a:latin typeface="微软雅黑" pitchFamily="34" charset="-122"/>
                <a:ea typeface="微软雅黑" pitchFamily="34" charset="-122"/>
              </a:rPr>
              <a:t>文字。</a:t>
            </a:r>
          </a:p>
        </p:txBody>
      </p:sp>
      <p:sp>
        <p:nvSpPr>
          <p:cNvPr id="16" name="TextBox 15"/>
          <p:cNvSpPr txBox="1"/>
          <p:nvPr/>
        </p:nvSpPr>
        <p:spPr>
          <a:xfrm>
            <a:off x="1028700" y="1311275"/>
            <a:ext cx="1774825" cy="407988"/>
          </a:xfrm>
          <a:prstGeom prst="rect">
            <a:avLst/>
          </a:prstGeom>
          <a:noFill/>
        </p:spPr>
        <p:txBody>
          <a:bodyPr tIns="0" bIns="0">
            <a:spAutoFit/>
          </a:bodyPr>
          <a:lstStyle/>
          <a:p>
            <a:pPr fontAlgn="auto">
              <a:lnSpc>
                <a:spcPct val="150000"/>
              </a:lnSpc>
              <a:spcBef>
                <a:spcPts val="0"/>
              </a:spcBef>
              <a:spcAft>
                <a:spcPts val="0"/>
              </a:spcAft>
              <a:defRPr/>
            </a:pPr>
            <a:r>
              <a:rPr lang="zh-CN" altLang="en-US" sz="2000" kern="0">
                <a:solidFill>
                  <a:sysClr val="windowText" lastClr="000000">
                    <a:lumMod val="75000"/>
                    <a:lumOff val="25000"/>
                  </a:sysClr>
                </a:solidFill>
                <a:latin typeface="微软雅黑" pitchFamily="34" charset="-122"/>
                <a:ea typeface="微软雅黑" pitchFamily="34" charset="-122"/>
                <a:cs typeface="华文黑体" pitchFamily="2" charset="-122"/>
              </a:rPr>
              <a:t>点击添加标题</a:t>
            </a:r>
          </a:p>
        </p:txBody>
      </p:sp>
      <p:sp>
        <p:nvSpPr>
          <p:cNvPr id="17" name="TextBox 16"/>
          <p:cNvSpPr txBox="1"/>
          <p:nvPr/>
        </p:nvSpPr>
        <p:spPr>
          <a:xfrm>
            <a:off x="6516688" y="1773238"/>
            <a:ext cx="2232025" cy="812800"/>
          </a:xfrm>
          <a:prstGeom prst="rect">
            <a:avLst/>
          </a:prstGeom>
          <a:noFill/>
        </p:spPr>
        <p:txBody>
          <a:bodyPr>
            <a:spAutoFit/>
          </a:bodyPr>
          <a:lstStyle/>
          <a:p>
            <a:pPr algn="just" fontAlgn="auto">
              <a:lnSpc>
                <a:spcPct val="130000"/>
              </a:lnSpc>
              <a:spcBef>
                <a:spcPts val="0"/>
              </a:spcBef>
              <a:spcAft>
                <a:spcPts val="0"/>
              </a:spcAft>
              <a:defRPr/>
            </a:pPr>
            <a:r>
              <a:rPr lang="zh-CN" altLang="en-US" sz="1200" kern="0" dirty="0">
                <a:solidFill>
                  <a:sysClr val="windowText" lastClr="000000">
                    <a:lumMod val="75000"/>
                    <a:lumOff val="25000"/>
                  </a:sysClr>
                </a:solidFill>
                <a:latin typeface="微软雅黑" pitchFamily="34" charset="-122"/>
                <a:ea typeface="微软雅黑" pitchFamily="34" charset="-122"/>
              </a:rPr>
              <a:t>您的内容打在这里，或者通过复制您的文本后，在此框中选择粘贴，并选择只保留</a:t>
            </a:r>
            <a:r>
              <a:rPr lang="zh-CN" altLang="en-US" sz="1200" kern="0">
                <a:solidFill>
                  <a:sysClr val="windowText" lastClr="000000">
                    <a:lumMod val="75000"/>
                    <a:lumOff val="25000"/>
                  </a:sysClr>
                </a:solidFill>
                <a:latin typeface="微软雅黑" pitchFamily="34" charset="-122"/>
                <a:ea typeface="微软雅黑" pitchFamily="34" charset="-122"/>
              </a:rPr>
              <a:t>文字。</a:t>
            </a:r>
          </a:p>
        </p:txBody>
      </p:sp>
      <p:sp>
        <p:nvSpPr>
          <p:cNvPr id="18" name="TextBox 17"/>
          <p:cNvSpPr txBox="1"/>
          <p:nvPr/>
        </p:nvSpPr>
        <p:spPr>
          <a:xfrm>
            <a:off x="6516688" y="1311275"/>
            <a:ext cx="1773237" cy="407988"/>
          </a:xfrm>
          <a:prstGeom prst="rect">
            <a:avLst/>
          </a:prstGeom>
          <a:noFill/>
        </p:spPr>
        <p:txBody>
          <a:bodyPr tIns="0" bIns="0">
            <a:spAutoFit/>
          </a:bodyPr>
          <a:lstStyle/>
          <a:p>
            <a:pPr fontAlgn="auto">
              <a:lnSpc>
                <a:spcPct val="150000"/>
              </a:lnSpc>
              <a:spcBef>
                <a:spcPts val="0"/>
              </a:spcBef>
              <a:spcAft>
                <a:spcPts val="0"/>
              </a:spcAft>
              <a:defRPr/>
            </a:pPr>
            <a:r>
              <a:rPr lang="zh-CN" altLang="en-US" sz="2000" kern="0">
                <a:solidFill>
                  <a:sysClr val="windowText" lastClr="000000">
                    <a:lumMod val="75000"/>
                    <a:lumOff val="25000"/>
                  </a:sysClr>
                </a:solidFill>
                <a:latin typeface="微软雅黑" pitchFamily="34" charset="-122"/>
                <a:ea typeface="微软雅黑" pitchFamily="34" charset="-122"/>
                <a:cs typeface="华文黑体" pitchFamily="2" charset="-122"/>
              </a:rPr>
              <a:t>点击添加标题</a:t>
            </a:r>
          </a:p>
        </p:txBody>
      </p:sp>
      <p:sp>
        <p:nvSpPr>
          <p:cNvPr id="19" name="TextBox 18"/>
          <p:cNvSpPr txBox="1"/>
          <p:nvPr/>
        </p:nvSpPr>
        <p:spPr>
          <a:xfrm>
            <a:off x="539750" y="3630613"/>
            <a:ext cx="2232025" cy="811212"/>
          </a:xfrm>
          <a:prstGeom prst="rect">
            <a:avLst/>
          </a:prstGeom>
          <a:noFill/>
        </p:spPr>
        <p:txBody>
          <a:bodyPr>
            <a:spAutoFit/>
          </a:bodyPr>
          <a:lstStyle/>
          <a:p>
            <a:pPr algn="just" fontAlgn="auto">
              <a:lnSpc>
                <a:spcPct val="130000"/>
              </a:lnSpc>
              <a:spcBef>
                <a:spcPts val="0"/>
              </a:spcBef>
              <a:spcAft>
                <a:spcPts val="0"/>
              </a:spcAft>
              <a:defRPr/>
            </a:pPr>
            <a:r>
              <a:rPr lang="zh-CN" altLang="en-US" sz="1200" kern="0" dirty="0">
                <a:solidFill>
                  <a:sysClr val="windowText" lastClr="000000">
                    <a:lumMod val="75000"/>
                    <a:lumOff val="25000"/>
                  </a:sysClr>
                </a:solidFill>
                <a:latin typeface="微软雅黑" pitchFamily="34" charset="-122"/>
                <a:ea typeface="微软雅黑" pitchFamily="34" charset="-122"/>
              </a:rPr>
              <a:t>您的内容打在这里，或者通过复制您的文本后，在此框中选择粘贴，并选择只保留</a:t>
            </a:r>
            <a:r>
              <a:rPr lang="zh-CN" altLang="en-US" sz="1200" kern="0">
                <a:solidFill>
                  <a:sysClr val="windowText" lastClr="000000">
                    <a:lumMod val="75000"/>
                    <a:lumOff val="25000"/>
                  </a:sysClr>
                </a:solidFill>
                <a:latin typeface="微软雅黑" pitchFamily="34" charset="-122"/>
                <a:ea typeface="微软雅黑" pitchFamily="34" charset="-122"/>
              </a:rPr>
              <a:t>文字。</a:t>
            </a:r>
          </a:p>
        </p:txBody>
      </p:sp>
      <p:sp>
        <p:nvSpPr>
          <p:cNvPr id="20" name="TextBox 19"/>
          <p:cNvSpPr txBox="1"/>
          <p:nvPr/>
        </p:nvSpPr>
        <p:spPr>
          <a:xfrm>
            <a:off x="1028700" y="3168650"/>
            <a:ext cx="1774825" cy="406400"/>
          </a:xfrm>
          <a:prstGeom prst="rect">
            <a:avLst/>
          </a:prstGeom>
          <a:noFill/>
        </p:spPr>
        <p:txBody>
          <a:bodyPr tIns="0" bIns="0">
            <a:spAutoFit/>
          </a:bodyPr>
          <a:lstStyle/>
          <a:p>
            <a:pPr fontAlgn="auto">
              <a:lnSpc>
                <a:spcPct val="150000"/>
              </a:lnSpc>
              <a:spcBef>
                <a:spcPts val="0"/>
              </a:spcBef>
              <a:spcAft>
                <a:spcPts val="0"/>
              </a:spcAft>
              <a:defRPr/>
            </a:pPr>
            <a:r>
              <a:rPr lang="zh-CN" altLang="en-US" sz="2000" kern="0">
                <a:solidFill>
                  <a:sysClr val="windowText" lastClr="000000">
                    <a:lumMod val="75000"/>
                    <a:lumOff val="25000"/>
                  </a:sysClr>
                </a:solidFill>
                <a:latin typeface="微软雅黑" pitchFamily="34" charset="-122"/>
                <a:ea typeface="微软雅黑" pitchFamily="34" charset="-122"/>
                <a:cs typeface="华文黑体" pitchFamily="2" charset="-122"/>
              </a:rPr>
              <a:t>点击添加标题</a:t>
            </a:r>
          </a:p>
        </p:txBody>
      </p:sp>
      <p:sp>
        <p:nvSpPr>
          <p:cNvPr id="21" name="TextBox 20"/>
          <p:cNvSpPr txBox="1"/>
          <p:nvPr/>
        </p:nvSpPr>
        <p:spPr>
          <a:xfrm>
            <a:off x="6516688" y="3630613"/>
            <a:ext cx="2232025" cy="811212"/>
          </a:xfrm>
          <a:prstGeom prst="rect">
            <a:avLst/>
          </a:prstGeom>
          <a:noFill/>
        </p:spPr>
        <p:txBody>
          <a:bodyPr>
            <a:spAutoFit/>
          </a:bodyPr>
          <a:lstStyle/>
          <a:p>
            <a:pPr algn="just" fontAlgn="auto">
              <a:lnSpc>
                <a:spcPct val="130000"/>
              </a:lnSpc>
              <a:spcBef>
                <a:spcPts val="0"/>
              </a:spcBef>
              <a:spcAft>
                <a:spcPts val="0"/>
              </a:spcAft>
              <a:defRPr/>
            </a:pPr>
            <a:r>
              <a:rPr lang="zh-CN" altLang="en-US" sz="1200" kern="0" dirty="0">
                <a:solidFill>
                  <a:sysClr val="windowText" lastClr="000000">
                    <a:lumMod val="75000"/>
                    <a:lumOff val="25000"/>
                  </a:sysClr>
                </a:solidFill>
                <a:latin typeface="微软雅黑" pitchFamily="34" charset="-122"/>
                <a:ea typeface="微软雅黑" pitchFamily="34" charset="-122"/>
              </a:rPr>
              <a:t>您的内容打在这里，或者通过复制您的文本后，在此框中选择粘贴，并选择只保留</a:t>
            </a:r>
            <a:r>
              <a:rPr lang="zh-CN" altLang="en-US" sz="1200" kern="0">
                <a:solidFill>
                  <a:sysClr val="windowText" lastClr="000000">
                    <a:lumMod val="75000"/>
                    <a:lumOff val="25000"/>
                  </a:sysClr>
                </a:solidFill>
                <a:latin typeface="微软雅黑" pitchFamily="34" charset="-122"/>
                <a:ea typeface="微软雅黑" pitchFamily="34" charset="-122"/>
              </a:rPr>
              <a:t>文字。</a:t>
            </a:r>
          </a:p>
        </p:txBody>
      </p:sp>
      <p:sp>
        <p:nvSpPr>
          <p:cNvPr id="22" name="TextBox 21"/>
          <p:cNvSpPr txBox="1"/>
          <p:nvPr/>
        </p:nvSpPr>
        <p:spPr>
          <a:xfrm>
            <a:off x="6516688" y="3168650"/>
            <a:ext cx="1773237" cy="406400"/>
          </a:xfrm>
          <a:prstGeom prst="rect">
            <a:avLst/>
          </a:prstGeom>
          <a:noFill/>
        </p:spPr>
        <p:txBody>
          <a:bodyPr tIns="0" bIns="0">
            <a:spAutoFit/>
          </a:bodyPr>
          <a:lstStyle/>
          <a:p>
            <a:pPr fontAlgn="auto">
              <a:lnSpc>
                <a:spcPct val="150000"/>
              </a:lnSpc>
              <a:spcBef>
                <a:spcPts val="0"/>
              </a:spcBef>
              <a:spcAft>
                <a:spcPts val="0"/>
              </a:spcAft>
              <a:defRPr/>
            </a:pPr>
            <a:r>
              <a:rPr lang="zh-CN" altLang="en-US" sz="2000" kern="0">
                <a:solidFill>
                  <a:sysClr val="windowText" lastClr="000000">
                    <a:lumMod val="75000"/>
                    <a:lumOff val="25000"/>
                  </a:sysClr>
                </a:solidFill>
                <a:latin typeface="微软雅黑" pitchFamily="34" charset="-122"/>
                <a:ea typeface="微软雅黑" pitchFamily="34" charset="-122"/>
                <a:cs typeface="华文黑体" pitchFamily="2" charset="-122"/>
              </a:rPr>
              <a:t>点击添加标题</a:t>
            </a:r>
          </a:p>
        </p:txBody>
      </p:sp>
    </p:spTree>
    <p:extLst>
      <p:ext uri="{BB962C8B-B14F-4D97-AF65-F5344CB8AC3E}">
        <p14:creationId xmlns:p14="http://schemas.microsoft.com/office/powerpoint/2010/main" val="135870343"/>
      </p:ext>
    </p:extLst>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1+#ppt_w/2"/>
                                          </p:val>
                                        </p:tav>
                                        <p:tav tm="100000">
                                          <p:val>
                                            <p:strVal val="#ppt_x"/>
                                          </p:val>
                                        </p:tav>
                                      </p:tavLst>
                                    </p:anim>
                                    <p:anim calcmode="lin" valueType="num">
                                      <p:cBhvr additive="base">
                                        <p:cTn id="11" dur="500" fill="hold"/>
                                        <p:tgtEl>
                                          <p:spTgt spid="3"/>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49" presetClass="entr" presetSubtype="0" decel="10000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 calcmode="lin" valueType="num">
                                      <p:cBhvr>
                                        <p:cTn id="17" dur="500" fill="hold"/>
                                        <p:tgtEl>
                                          <p:spTgt spid="7"/>
                                        </p:tgtEl>
                                        <p:attrNameLst>
                                          <p:attrName>style.rotation</p:attrName>
                                        </p:attrNameLst>
                                      </p:cBhvr>
                                      <p:tavLst>
                                        <p:tav tm="0">
                                          <p:val>
                                            <p:fltVal val="360"/>
                                          </p:val>
                                        </p:tav>
                                        <p:tav tm="100000">
                                          <p:val>
                                            <p:fltVal val="0"/>
                                          </p:val>
                                        </p:tav>
                                      </p:tavLst>
                                    </p:anim>
                                    <p:animEffect transition="in" filter="fade">
                                      <p:cBhvr>
                                        <p:cTn id="18" dur="500"/>
                                        <p:tgtEl>
                                          <p:spTgt spid="7"/>
                                        </p:tgtEl>
                                      </p:cBhvr>
                                    </p:animEffect>
                                  </p:childTnLst>
                                </p:cTn>
                              </p:par>
                              <p:par>
                                <p:cTn id="19" presetID="49" presetClass="entr" presetSubtype="0" decel="100000" fill="hold" grpId="0" nodeType="withEffect">
                                  <p:stCondLst>
                                    <p:cond delay="20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 calcmode="lin" valueType="num">
                                      <p:cBhvr>
                                        <p:cTn id="23" dur="500" fill="hold"/>
                                        <p:tgtEl>
                                          <p:spTgt spid="8"/>
                                        </p:tgtEl>
                                        <p:attrNameLst>
                                          <p:attrName>style.rotation</p:attrName>
                                        </p:attrNameLst>
                                      </p:cBhvr>
                                      <p:tavLst>
                                        <p:tav tm="0">
                                          <p:val>
                                            <p:fltVal val="360"/>
                                          </p:val>
                                        </p:tav>
                                        <p:tav tm="100000">
                                          <p:val>
                                            <p:fltVal val="0"/>
                                          </p:val>
                                        </p:tav>
                                      </p:tavLst>
                                    </p:anim>
                                    <p:animEffect transition="in" filter="fade">
                                      <p:cBhvr>
                                        <p:cTn id="24" dur="500"/>
                                        <p:tgtEl>
                                          <p:spTgt spid="8"/>
                                        </p:tgtEl>
                                      </p:cBhvr>
                                    </p:animEffect>
                                  </p:childTnLst>
                                </p:cTn>
                              </p:par>
                              <p:par>
                                <p:cTn id="25" presetID="49" presetClass="entr" presetSubtype="0" decel="100000" fill="hold" grpId="0" nodeType="withEffect">
                                  <p:stCondLst>
                                    <p:cond delay="40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 calcmode="lin" valueType="num">
                                      <p:cBhvr>
                                        <p:cTn id="29" dur="500" fill="hold"/>
                                        <p:tgtEl>
                                          <p:spTgt spid="9"/>
                                        </p:tgtEl>
                                        <p:attrNameLst>
                                          <p:attrName>style.rotation</p:attrName>
                                        </p:attrNameLst>
                                      </p:cBhvr>
                                      <p:tavLst>
                                        <p:tav tm="0">
                                          <p:val>
                                            <p:fltVal val="360"/>
                                          </p:val>
                                        </p:tav>
                                        <p:tav tm="100000">
                                          <p:val>
                                            <p:fltVal val="0"/>
                                          </p:val>
                                        </p:tav>
                                      </p:tavLst>
                                    </p:anim>
                                    <p:animEffect transition="in" filter="fade">
                                      <p:cBhvr>
                                        <p:cTn id="30" dur="500"/>
                                        <p:tgtEl>
                                          <p:spTgt spid="9"/>
                                        </p:tgtEl>
                                      </p:cBhvr>
                                    </p:animEffect>
                                  </p:childTnLst>
                                </p:cTn>
                              </p:par>
                              <p:par>
                                <p:cTn id="31" presetID="49" presetClass="entr" presetSubtype="0" decel="100000" fill="hold" grpId="0" nodeType="withEffect">
                                  <p:stCondLst>
                                    <p:cond delay="60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anim calcmode="lin" valueType="num">
                                      <p:cBhvr>
                                        <p:cTn id="35" dur="500" fill="hold"/>
                                        <p:tgtEl>
                                          <p:spTgt spid="10"/>
                                        </p:tgtEl>
                                        <p:attrNameLst>
                                          <p:attrName>style.rotation</p:attrName>
                                        </p:attrNameLst>
                                      </p:cBhvr>
                                      <p:tavLst>
                                        <p:tav tm="0">
                                          <p:val>
                                            <p:fltVal val="360"/>
                                          </p:val>
                                        </p:tav>
                                        <p:tav tm="100000">
                                          <p:val>
                                            <p:fltVal val="0"/>
                                          </p:val>
                                        </p:tav>
                                      </p:tavLst>
                                    </p:anim>
                                    <p:animEffect transition="in" filter="fade">
                                      <p:cBhvr>
                                        <p:cTn id="36" dur="500"/>
                                        <p:tgtEl>
                                          <p:spTgt spid="10"/>
                                        </p:tgtEl>
                                      </p:cBhvr>
                                    </p:animEffect>
                                  </p:childTnLst>
                                </p:cTn>
                              </p:par>
                            </p:childTnLst>
                          </p:cTn>
                        </p:par>
                        <p:par>
                          <p:cTn id="37" fill="hold">
                            <p:stCondLst>
                              <p:cond delay="1600"/>
                            </p:stCondLst>
                            <p:childTnLst>
                              <p:par>
                                <p:cTn id="38" presetID="23" presetClass="entr" presetSubtype="16"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ppt_w</p:attrName>
                                        </p:attrNameLst>
                                      </p:cBhvr>
                                      <p:tavLst>
                                        <p:tav tm="0">
                                          <p:val>
                                            <p:fltVal val="0"/>
                                          </p:val>
                                        </p:tav>
                                        <p:tav tm="100000">
                                          <p:val>
                                            <p:strVal val="#ppt_w"/>
                                          </p:val>
                                        </p:tav>
                                      </p:tavLst>
                                    </p:anim>
                                    <p:anim calcmode="lin" valueType="num">
                                      <p:cBhvr>
                                        <p:cTn id="41" dur="500" fill="hold"/>
                                        <p:tgtEl>
                                          <p:spTgt spid="11"/>
                                        </p:tgtEl>
                                        <p:attrNameLst>
                                          <p:attrName>ppt_h</p:attrName>
                                        </p:attrNameLst>
                                      </p:cBhvr>
                                      <p:tavLst>
                                        <p:tav tm="0">
                                          <p:val>
                                            <p:fltVal val="0"/>
                                          </p:val>
                                        </p:tav>
                                        <p:tav tm="100000">
                                          <p:val>
                                            <p:strVal val="#ppt_h"/>
                                          </p:val>
                                        </p:tav>
                                      </p:tavLst>
                                    </p:anim>
                                  </p:childTnLst>
                                </p:cTn>
                              </p:par>
                              <p:par>
                                <p:cTn id="42" presetID="23" presetClass="entr" presetSubtype="16"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p:cTn id="44" dur="500" fill="hold"/>
                                        <p:tgtEl>
                                          <p:spTgt spid="12"/>
                                        </p:tgtEl>
                                        <p:attrNameLst>
                                          <p:attrName>ppt_w</p:attrName>
                                        </p:attrNameLst>
                                      </p:cBhvr>
                                      <p:tavLst>
                                        <p:tav tm="0">
                                          <p:val>
                                            <p:fltVal val="0"/>
                                          </p:val>
                                        </p:tav>
                                        <p:tav tm="100000">
                                          <p:val>
                                            <p:strVal val="#ppt_w"/>
                                          </p:val>
                                        </p:tav>
                                      </p:tavLst>
                                    </p:anim>
                                    <p:anim calcmode="lin" valueType="num">
                                      <p:cBhvr>
                                        <p:cTn id="45" dur="500" fill="hold"/>
                                        <p:tgtEl>
                                          <p:spTgt spid="12"/>
                                        </p:tgtEl>
                                        <p:attrNameLst>
                                          <p:attrName>ppt_h</p:attrName>
                                        </p:attrNameLst>
                                      </p:cBhvr>
                                      <p:tavLst>
                                        <p:tav tm="0">
                                          <p:val>
                                            <p:fltVal val="0"/>
                                          </p:val>
                                        </p:tav>
                                        <p:tav tm="100000">
                                          <p:val>
                                            <p:strVal val="#ppt_h"/>
                                          </p:val>
                                        </p:tav>
                                      </p:tavLst>
                                    </p:anim>
                                  </p:childTnLst>
                                </p:cTn>
                              </p:par>
                              <p:par>
                                <p:cTn id="46" presetID="23" presetClass="entr" presetSubtype="16"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p:cTn id="48" dur="500" fill="hold"/>
                                        <p:tgtEl>
                                          <p:spTgt spid="13"/>
                                        </p:tgtEl>
                                        <p:attrNameLst>
                                          <p:attrName>ppt_w</p:attrName>
                                        </p:attrNameLst>
                                      </p:cBhvr>
                                      <p:tavLst>
                                        <p:tav tm="0">
                                          <p:val>
                                            <p:fltVal val="0"/>
                                          </p:val>
                                        </p:tav>
                                        <p:tav tm="100000">
                                          <p:val>
                                            <p:strVal val="#ppt_w"/>
                                          </p:val>
                                        </p:tav>
                                      </p:tavLst>
                                    </p:anim>
                                    <p:anim calcmode="lin" valueType="num">
                                      <p:cBhvr>
                                        <p:cTn id="49" dur="500" fill="hold"/>
                                        <p:tgtEl>
                                          <p:spTgt spid="13"/>
                                        </p:tgtEl>
                                        <p:attrNameLst>
                                          <p:attrName>ppt_h</p:attrName>
                                        </p:attrNameLst>
                                      </p:cBhvr>
                                      <p:tavLst>
                                        <p:tav tm="0">
                                          <p:val>
                                            <p:fltVal val="0"/>
                                          </p:val>
                                        </p:tav>
                                        <p:tav tm="100000">
                                          <p:val>
                                            <p:strVal val="#ppt_h"/>
                                          </p:val>
                                        </p:tav>
                                      </p:tavLst>
                                    </p:anim>
                                  </p:childTnLst>
                                </p:cTn>
                              </p:par>
                              <p:par>
                                <p:cTn id="50" presetID="23" presetClass="entr" presetSubtype="16"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p:cTn id="52" dur="500" fill="hold"/>
                                        <p:tgtEl>
                                          <p:spTgt spid="14"/>
                                        </p:tgtEl>
                                        <p:attrNameLst>
                                          <p:attrName>ppt_w</p:attrName>
                                        </p:attrNameLst>
                                      </p:cBhvr>
                                      <p:tavLst>
                                        <p:tav tm="0">
                                          <p:val>
                                            <p:fltVal val="0"/>
                                          </p:val>
                                        </p:tav>
                                        <p:tav tm="100000">
                                          <p:val>
                                            <p:strVal val="#ppt_w"/>
                                          </p:val>
                                        </p:tav>
                                      </p:tavLst>
                                    </p:anim>
                                    <p:anim calcmode="lin" valueType="num">
                                      <p:cBhvr>
                                        <p:cTn id="53" dur="500" fill="hold"/>
                                        <p:tgtEl>
                                          <p:spTgt spid="14"/>
                                        </p:tgtEl>
                                        <p:attrNameLst>
                                          <p:attrName>ppt_h</p:attrName>
                                        </p:attrNameLst>
                                      </p:cBhvr>
                                      <p:tavLst>
                                        <p:tav tm="0">
                                          <p:val>
                                            <p:fltVal val="0"/>
                                          </p:val>
                                        </p:tav>
                                        <p:tav tm="100000">
                                          <p:val>
                                            <p:strVal val="#ppt_h"/>
                                          </p:val>
                                        </p:tav>
                                      </p:tavLst>
                                    </p:anim>
                                  </p:childTnLst>
                                </p:cTn>
                              </p:par>
                            </p:childTnLst>
                          </p:cTn>
                        </p:par>
                        <p:par>
                          <p:cTn id="54" fill="hold">
                            <p:stCondLst>
                              <p:cond delay="2100"/>
                            </p:stCondLst>
                            <p:childTnLst>
                              <p:par>
                                <p:cTn id="55" presetID="12" presetClass="entr" presetSubtype="2" fill="hold" grpId="0" nodeType="after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additive="base">
                                        <p:cTn id="57" dur="500"/>
                                        <p:tgtEl>
                                          <p:spTgt spid="16"/>
                                        </p:tgtEl>
                                        <p:attrNameLst>
                                          <p:attrName>ppt_x</p:attrName>
                                        </p:attrNameLst>
                                      </p:cBhvr>
                                      <p:tavLst>
                                        <p:tav tm="0">
                                          <p:val>
                                            <p:strVal val="#ppt_x+#ppt_w*1.125000"/>
                                          </p:val>
                                        </p:tav>
                                        <p:tav tm="100000">
                                          <p:val>
                                            <p:strVal val="#ppt_x"/>
                                          </p:val>
                                        </p:tav>
                                      </p:tavLst>
                                    </p:anim>
                                    <p:animEffect transition="in" filter="wipe(left)">
                                      <p:cBhvr>
                                        <p:cTn id="58" dur="500"/>
                                        <p:tgtEl>
                                          <p:spTgt spid="16"/>
                                        </p:tgtEl>
                                      </p:cBhvr>
                                    </p:animEffect>
                                  </p:childTnLst>
                                </p:cTn>
                              </p:par>
                              <p:par>
                                <p:cTn id="59" presetID="12" presetClass="entr" presetSubtype="2" fill="hold" grpId="0" nodeType="with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additive="base">
                                        <p:cTn id="61" dur="500"/>
                                        <p:tgtEl>
                                          <p:spTgt spid="15"/>
                                        </p:tgtEl>
                                        <p:attrNameLst>
                                          <p:attrName>ppt_x</p:attrName>
                                        </p:attrNameLst>
                                      </p:cBhvr>
                                      <p:tavLst>
                                        <p:tav tm="0">
                                          <p:val>
                                            <p:strVal val="#ppt_x+#ppt_w*1.125000"/>
                                          </p:val>
                                        </p:tav>
                                        <p:tav tm="100000">
                                          <p:val>
                                            <p:strVal val="#ppt_x"/>
                                          </p:val>
                                        </p:tav>
                                      </p:tavLst>
                                    </p:anim>
                                    <p:animEffect transition="in" filter="wipe(left)">
                                      <p:cBhvr>
                                        <p:cTn id="62" dur="500"/>
                                        <p:tgtEl>
                                          <p:spTgt spid="15"/>
                                        </p:tgtEl>
                                      </p:cBhvr>
                                    </p:animEffect>
                                  </p:childTnLst>
                                </p:cTn>
                              </p:par>
                              <p:par>
                                <p:cTn id="63" presetID="12" presetClass="entr" presetSubtype="8" fill="hold" grpId="0" nodeType="withEffect">
                                  <p:stCondLst>
                                    <p:cond delay="0"/>
                                  </p:stCondLst>
                                  <p:childTnLst>
                                    <p:set>
                                      <p:cBhvr>
                                        <p:cTn id="64" dur="1" fill="hold">
                                          <p:stCondLst>
                                            <p:cond delay="0"/>
                                          </p:stCondLst>
                                        </p:cTn>
                                        <p:tgtEl>
                                          <p:spTgt spid="18"/>
                                        </p:tgtEl>
                                        <p:attrNameLst>
                                          <p:attrName>style.visibility</p:attrName>
                                        </p:attrNameLst>
                                      </p:cBhvr>
                                      <p:to>
                                        <p:strVal val="visible"/>
                                      </p:to>
                                    </p:set>
                                    <p:anim calcmode="lin" valueType="num">
                                      <p:cBhvr additive="base">
                                        <p:cTn id="65" dur="500"/>
                                        <p:tgtEl>
                                          <p:spTgt spid="18"/>
                                        </p:tgtEl>
                                        <p:attrNameLst>
                                          <p:attrName>ppt_x</p:attrName>
                                        </p:attrNameLst>
                                      </p:cBhvr>
                                      <p:tavLst>
                                        <p:tav tm="0">
                                          <p:val>
                                            <p:strVal val="#ppt_x-#ppt_w*1.125000"/>
                                          </p:val>
                                        </p:tav>
                                        <p:tav tm="100000">
                                          <p:val>
                                            <p:strVal val="#ppt_x"/>
                                          </p:val>
                                        </p:tav>
                                      </p:tavLst>
                                    </p:anim>
                                    <p:animEffect transition="in" filter="wipe(right)">
                                      <p:cBhvr>
                                        <p:cTn id="66" dur="500"/>
                                        <p:tgtEl>
                                          <p:spTgt spid="18"/>
                                        </p:tgtEl>
                                      </p:cBhvr>
                                    </p:animEffect>
                                  </p:childTnLst>
                                </p:cTn>
                              </p:par>
                              <p:par>
                                <p:cTn id="67" presetID="12" presetClass="entr" presetSubtype="8" fill="hold" grpId="0" nodeType="withEffect">
                                  <p:stCondLst>
                                    <p:cond delay="0"/>
                                  </p:stCondLst>
                                  <p:childTnLst>
                                    <p:set>
                                      <p:cBhvr>
                                        <p:cTn id="68" dur="1" fill="hold">
                                          <p:stCondLst>
                                            <p:cond delay="0"/>
                                          </p:stCondLst>
                                        </p:cTn>
                                        <p:tgtEl>
                                          <p:spTgt spid="17"/>
                                        </p:tgtEl>
                                        <p:attrNameLst>
                                          <p:attrName>style.visibility</p:attrName>
                                        </p:attrNameLst>
                                      </p:cBhvr>
                                      <p:to>
                                        <p:strVal val="visible"/>
                                      </p:to>
                                    </p:set>
                                    <p:anim calcmode="lin" valueType="num">
                                      <p:cBhvr additive="base">
                                        <p:cTn id="69" dur="500"/>
                                        <p:tgtEl>
                                          <p:spTgt spid="17"/>
                                        </p:tgtEl>
                                        <p:attrNameLst>
                                          <p:attrName>ppt_x</p:attrName>
                                        </p:attrNameLst>
                                      </p:cBhvr>
                                      <p:tavLst>
                                        <p:tav tm="0">
                                          <p:val>
                                            <p:strVal val="#ppt_x-#ppt_w*1.125000"/>
                                          </p:val>
                                        </p:tav>
                                        <p:tav tm="100000">
                                          <p:val>
                                            <p:strVal val="#ppt_x"/>
                                          </p:val>
                                        </p:tav>
                                      </p:tavLst>
                                    </p:anim>
                                    <p:animEffect transition="in" filter="wipe(right)">
                                      <p:cBhvr>
                                        <p:cTn id="70" dur="500"/>
                                        <p:tgtEl>
                                          <p:spTgt spid="17"/>
                                        </p:tgtEl>
                                      </p:cBhvr>
                                    </p:animEffect>
                                  </p:childTnLst>
                                </p:cTn>
                              </p:par>
                              <p:par>
                                <p:cTn id="71" presetID="12" presetClass="entr" presetSubtype="2" fill="hold" grpId="0" nodeType="withEffect">
                                  <p:stCondLst>
                                    <p:cond delay="0"/>
                                  </p:stCondLst>
                                  <p:childTnLst>
                                    <p:set>
                                      <p:cBhvr>
                                        <p:cTn id="72" dur="1" fill="hold">
                                          <p:stCondLst>
                                            <p:cond delay="0"/>
                                          </p:stCondLst>
                                        </p:cTn>
                                        <p:tgtEl>
                                          <p:spTgt spid="20"/>
                                        </p:tgtEl>
                                        <p:attrNameLst>
                                          <p:attrName>style.visibility</p:attrName>
                                        </p:attrNameLst>
                                      </p:cBhvr>
                                      <p:to>
                                        <p:strVal val="visible"/>
                                      </p:to>
                                    </p:set>
                                    <p:anim calcmode="lin" valueType="num">
                                      <p:cBhvr additive="base">
                                        <p:cTn id="73" dur="500"/>
                                        <p:tgtEl>
                                          <p:spTgt spid="20"/>
                                        </p:tgtEl>
                                        <p:attrNameLst>
                                          <p:attrName>ppt_x</p:attrName>
                                        </p:attrNameLst>
                                      </p:cBhvr>
                                      <p:tavLst>
                                        <p:tav tm="0">
                                          <p:val>
                                            <p:strVal val="#ppt_x+#ppt_w*1.125000"/>
                                          </p:val>
                                        </p:tav>
                                        <p:tav tm="100000">
                                          <p:val>
                                            <p:strVal val="#ppt_x"/>
                                          </p:val>
                                        </p:tav>
                                      </p:tavLst>
                                    </p:anim>
                                    <p:animEffect transition="in" filter="wipe(left)">
                                      <p:cBhvr>
                                        <p:cTn id="74" dur="500"/>
                                        <p:tgtEl>
                                          <p:spTgt spid="20"/>
                                        </p:tgtEl>
                                      </p:cBhvr>
                                    </p:animEffect>
                                  </p:childTnLst>
                                </p:cTn>
                              </p:par>
                              <p:par>
                                <p:cTn id="75" presetID="12" presetClass="entr" presetSubtype="2" fill="hold" grpId="0" nodeType="withEffect">
                                  <p:stCondLst>
                                    <p:cond delay="0"/>
                                  </p:stCondLst>
                                  <p:childTnLst>
                                    <p:set>
                                      <p:cBhvr>
                                        <p:cTn id="76" dur="1" fill="hold">
                                          <p:stCondLst>
                                            <p:cond delay="0"/>
                                          </p:stCondLst>
                                        </p:cTn>
                                        <p:tgtEl>
                                          <p:spTgt spid="19"/>
                                        </p:tgtEl>
                                        <p:attrNameLst>
                                          <p:attrName>style.visibility</p:attrName>
                                        </p:attrNameLst>
                                      </p:cBhvr>
                                      <p:to>
                                        <p:strVal val="visible"/>
                                      </p:to>
                                    </p:set>
                                    <p:anim calcmode="lin" valueType="num">
                                      <p:cBhvr additive="base">
                                        <p:cTn id="77" dur="500"/>
                                        <p:tgtEl>
                                          <p:spTgt spid="19"/>
                                        </p:tgtEl>
                                        <p:attrNameLst>
                                          <p:attrName>ppt_x</p:attrName>
                                        </p:attrNameLst>
                                      </p:cBhvr>
                                      <p:tavLst>
                                        <p:tav tm="0">
                                          <p:val>
                                            <p:strVal val="#ppt_x+#ppt_w*1.125000"/>
                                          </p:val>
                                        </p:tav>
                                        <p:tav tm="100000">
                                          <p:val>
                                            <p:strVal val="#ppt_x"/>
                                          </p:val>
                                        </p:tav>
                                      </p:tavLst>
                                    </p:anim>
                                    <p:animEffect transition="in" filter="wipe(left)">
                                      <p:cBhvr>
                                        <p:cTn id="78" dur="500"/>
                                        <p:tgtEl>
                                          <p:spTgt spid="19"/>
                                        </p:tgtEl>
                                      </p:cBhvr>
                                    </p:animEffect>
                                  </p:childTnLst>
                                </p:cTn>
                              </p:par>
                              <p:par>
                                <p:cTn id="79" presetID="12" presetClass="entr" presetSubtype="8" fill="hold" grpId="0" nodeType="withEffect">
                                  <p:stCondLst>
                                    <p:cond delay="0"/>
                                  </p:stCondLst>
                                  <p:childTnLst>
                                    <p:set>
                                      <p:cBhvr>
                                        <p:cTn id="80" dur="1" fill="hold">
                                          <p:stCondLst>
                                            <p:cond delay="0"/>
                                          </p:stCondLst>
                                        </p:cTn>
                                        <p:tgtEl>
                                          <p:spTgt spid="22"/>
                                        </p:tgtEl>
                                        <p:attrNameLst>
                                          <p:attrName>style.visibility</p:attrName>
                                        </p:attrNameLst>
                                      </p:cBhvr>
                                      <p:to>
                                        <p:strVal val="visible"/>
                                      </p:to>
                                    </p:set>
                                    <p:anim calcmode="lin" valueType="num">
                                      <p:cBhvr additive="base">
                                        <p:cTn id="81" dur="500"/>
                                        <p:tgtEl>
                                          <p:spTgt spid="22"/>
                                        </p:tgtEl>
                                        <p:attrNameLst>
                                          <p:attrName>ppt_x</p:attrName>
                                        </p:attrNameLst>
                                      </p:cBhvr>
                                      <p:tavLst>
                                        <p:tav tm="0">
                                          <p:val>
                                            <p:strVal val="#ppt_x-#ppt_w*1.125000"/>
                                          </p:val>
                                        </p:tav>
                                        <p:tav tm="100000">
                                          <p:val>
                                            <p:strVal val="#ppt_x"/>
                                          </p:val>
                                        </p:tav>
                                      </p:tavLst>
                                    </p:anim>
                                    <p:animEffect transition="in" filter="wipe(right)">
                                      <p:cBhvr>
                                        <p:cTn id="82" dur="500"/>
                                        <p:tgtEl>
                                          <p:spTgt spid="22"/>
                                        </p:tgtEl>
                                      </p:cBhvr>
                                    </p:animEffect>
                                  </p:childTnLst>
                                </p:cTn>
                              </p:par>
                              <p:par>
                                <p:cTn id="83" presetID="12" presetClass="entr" presetSubtype="8" fill="hold" grpId="0" nodeType="withEffect">
                                  <p:stCondLst>
                                    <p:cond delay="0"/>
                                  </p:stCondLst>
                                  <p:childTnLst>
                                    <p:set>
                                      <p:cBhvr>
                                        <p:cTn id="84" dur="1" fill="hold">
                                          <p:stCondLst>
                                            <p:cond delay="0"/>
                                          </p:stCondLst>
                                        </p:cTn>
                                        <p:tgtEl>
                                          <p:spTgt spid="21"/>
                                        </p:tgtEl>
                                        <p:attrNameLst>
                                          <p:attrName>style.visibility</p:attrName>
                                        </p:attrNameLst>
                                      </p:cBhvr>
                                      <p:to>
                                        <p:strVal val="visible"/>
                                      </p:to>
                                    </p:set>
                                    <p:anim calcmode="lin" valueType="num">
                                      <p:cBhvr additive="base">
                                        <p:cTn id="85" dur="500"/>
                                        <p:tgtEl>
                                          <p:spTgt spid="21"/>
                                        </p:tgtEl>
                                        <p:attrNameLst>
                                          <p:attrName>ppt_x</p:attrName>
                                        </p:attrNameLst>
                                      </p:cBhvr>
                                      <p:tavLst>
                                        <p:tav tm="0">
                                          <p:val>
                                            <p:strVal val="#ppt_x-#ppt_w*1.125000"/>
                                          </p:val>
                                        </p:tav>
                                        <p:tav tm="100000">
                                          <p:val>
                                            <p:strVal val="#ppt_x"/>
                                          </p:val>
                                        </p:tav>
                                      </p:tavLst>
                                    </p:anim>
                                    <p:animEffect transition="in" filter="wipe(right)">
                                      <p:cBhvr>
                                        <p:cTn id="8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animBg="1"/>
      <p:bldP spid="9" grpId="0" animBg="1"/>
      <p:bldP spid="10" grpId="0" animBg="1"/>
      <p:bldP spid="11" grpId="0" animBg="1"/>
      <p:bldP spid="12" grpId="0" animBg="1"/>
      <p:bldP spid="13" grpId="0" animBg="1"/>
      <p:bldP spid="14" grpId="0" animBg="1"/>
      <p:bldP spid="15" grpId="0"/>
      <p:bldP spid="16" grpId="0"/>
      <p:bldP spid="17" grpId="0"/>
      <p:bldP spid="18" grpId="0"/>
      <p:bldP spid="19" grpId="0"/>
      <p:bldP spid="20" grpId="0"/>
      <p:bldP spid="21" grpId="0"/>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1" name="矩形 2"/>
          <p:cNvSpPr/>
          <p:nvPr/>
        </p:nvSpPr>
        <p:spPr>
          <a:xfrm rot="16200000">
            <a:off x="6789362" y="863370"/>
            <a:ext cx="346918" cy="173130"/>
          </a:xfrm>
          <a:custGeom>
            <a:avLst/>
            <a:gdLst/>
            <a:ahLst/>
            <a:cxnLst/>
            <a:rect l="l" t="t" r="r" b="b"/>
            <a:pathLst>
              <a:path w="421675" h="210838">
                <a:moveTo>
                  <a:pt x="210838" y="0"/>
                </a:moveTo>
                <a:lnTo>
                  <a:pt x="421675" y="210838"/>
                </a:lnTo>
                <a:lnTo>
                  <a:pt x="0" y="210838"/>
                </a:lnTo>
                <a:close/>
              </a:path>
            </a:pathLst>
          </a:cu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6" name="矩形 2"/>
          <p:cNvSpPr/>
          <p:nvPr/>
        </p:nvSpPr>
        <p:spPr>
          <a:xfrm rot="5400000">
            <a:off x="1457363" y="816186"/>
            <a:ext cx="2388807" cy="1192144"/>
          </a:xfrm>
          <a:custGeom>
            <a:avLst/>
            <a:gdLst/>
            <a:ahLst/>
            <a:cxnLst/>
            <a:rect l="l" t="t" r="r" b="b"/>
            <a:pathLst>
              <a:path w="421675" h="210838">
                <a:moveTo>
                  <a:pt x="210838" y="0"/>
                </a:moveTo>
                <a:lnTo>
                  <a:pt x="421675" y="210838"/>
                </a:lnTo>
                <a:lnTo>
                  <a:pt x="0" y="210838"/>
                </a:lnTo>
                <a:close/>
              </a:path>
            </a:pathLst>
          </a:custGeom>
          <a:solidFill>
            <a:srgbClr val="EEECE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9" name="矩形 2"/>
          <p:cNvSpPr/>
          <p:nvPr/>
        </p:nvSpPr>
        <p:spPr>
          <a:xfrm rot="16200000" flipH="1">
            <a:off x="5323893" y="2001827"/>
            <a:ext cx="4052969" cy="2022651"/>
          </a:xfrm>
          <a:custGeom>
            <a:avLst/>
            <a:gdLst/>
            <a:ahLst/>
            <a:cxnLst/>
            <a:rect l="l" t="t" r="r" b="b"/>
            <a:pathLst>
              <a:path w="421675" h="210838">
                <a:moveTo>
                  <a:pt x="210838" y="0"/>
                </a:moveTo>
                <a:lnTo>
                  <a:pt x="421675" y="210838"/>
                </a:lnTo>
                <a:lnTo>
                  <a:pt x="0" y="210838"/>
                </a:lnTo>
                <a:close/>
              </a:path>
            </a:pathLst>
          </a:custGeom>
          <a:solidFill>
            <a:srgbClr val="EEECE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8" name="Freeform 5"/>
          <p:cNvSpPr>
            <a:spLocks/>
          </p:cNvSpPr>
          <p:nvPr/>
        </p:nvSpPr>
        <p:spPr bwMode="auto">
          <a:xfrm>
            <a:off x="6721033" y="606252"/>
            <a:ext cx="890587" cy="380559"/>
          </a:xfrm>
          <a:custGeom>
            <a:avLst/>
            <a:gdLst>
              <a:gd name="T0" fmla="*/ 233 w 285"/>
              <a:gd name="T1" fmla="*/ 65 h 120"/>
              <a:gd name="T2" fmla="*/ 226 w 285"/>
              <a:gd name="T3" fmla="*/ 65 h 120"/>
              <a:gd name="T4" fmla="*/ 205 w 285"/>
              <a:gd name="T5" fmla="*/ 12 h 120"/>
              <a:gd name="T6" fmla="*/ 143 w 285"/>
              <a:gd name="T7" fmla="*/ 29 h 120"/>
              <a:gd name="T8" fmla="*/ 143 w 285"/>
              <a:gd name="T9" fmla="*/ 30 h 120"/>
              <a:gd name="T10" fmla="*/ 142 w 285"/>
              <a:gd name="T11" fmla="*/ 29 h 120"/>
              <a:gd name="T12" fmla="*/ 80 w 285"/>
              <a:gd name="T13" fmla="*/ 12 h 120"/>
              <a:gd name="T14" fmla="*/ 60 w 285"/>
              <a:gd name="T15" fmla="*/ 65 h 120"/>
              <a:gd name="T16" fmla="*/ 52 w 285"/>
              <a:gd name="T17" fmla="*/ 65 h 120"/>
              <a:gd name="T18" fmla="*/ 0 w 285"/>
              <a:gd name="T19" fmla="*/ 120 h 120"/>
              <a:gd name="T20" fmla="*/ 285 w 285"/>
              <a:gd name="T21" fmla="*/ 120 h 120"/>
              <a:gd name="T22" fmla="*/ 233 w 285"/>
              <a:gd name="T23" fmla="*/ 65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5" h="120">
                <a:moveTo>
                  <a:pt x="233" y="65"/>
                </a:moveTo>
                <a:cubicBezTo>
                  <a:pt x="226" y="65"/>
                  <a:pt x="226" y="65"/>
                  <a:pt x="226" y="65"/>
                </a:cubicBezTo>
                <a:cubicBezTo>
                  <a:pt x="232" y="45"/>
                  <a:pt x="224" y="23"/>
                  <a:pt x="205" y="12"/>
                </a:cubicBezTo>
                <a:cubicBezTo>
                  <a:pt x="183" y="0"/>
                  <a:pt x="156" y="7"/>
                  <a:pt x="143" y="29"/>
                </a:cubicBezTo>
                <a:cubicBezTo>
                  <a:pt x="143" y="30"/>
                  <a:pt x="143" y="30"/>
                  <a:pt x="143" y="30"/>
                </a:cubicBezTo>
                <a:cubicBezTo>
                  <a:pt x="142" y="29"/>
                  <a:pt x="142" y="29"/>
                  <a:pt x="142" y="29"/>
                </a:cubicBezTo>
                <a:cubicBezTo>
                  <a:pt x="130" y="7"/>
                  <a:pt x="102" y="0"/>
                  <a:pt x="80" y="12"/>
                </a:cubicBezTo>
                <a:cubicBezTo>
                  <a:pt x="62" y="23"/>
                  <a:pt x="54" y="45"/>
                  <a:pt x="60" y="65"/>
                </a:cubicBezTo>
                <a:cubicBezTo>
                  <a:pt x="52" y="65"/>
                  <a:pt x="52" y="65"/>
                  <a:pt x="52" y="65"/>
                </a:cubicBezTo>
                <a:cubicBezTo>
                  <a:pt x="24" y="65"/>
                  <a:pt x="0" y="90"/>
                  <a:pt x="0" y="120"/>
                </a:cubicBezTo>
                <a:cubicBezTo>
                  <a:pt x="285" y="120"/>
                  <a:pt x="285" y="120"/>
                  <a:pt x="285" y="120"/>
                </a:cubicBezTo>
                <a:cubicBezTo>
                  <a:pt x="285" y="90"/>
                  <a:pt x="262" y="65"/>
                  <a:pt x="233" y="65"/>
                </a:cubicBezTo>
                <a:close/>
              </a:path>
            </a:pathLst>
          </a:custGeom>
          <a:solidFill>
            <a:srgbClr val="45BBCE"/>
          </a:solidFill>
          <a:ln>
            <a:noFill/>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29" name="Freeform 5"/>
          <p:cNvSpPr>
            <a:spLocks/>
          </p:cNvSpPr>
          <p:nvPr/>
        </p:nvSpPr>
        <p:spPr bwMode="auto">
          <a:xfrm>
            <a:off x="3108912" y="483518"/>
            <a:ext cx="890587" cy="380560"/>
          </a:xfrm>
          <a:custGeom>
            <a:avLst/>
            <a:gdLst>
              <a:gd name="T0" fmla="*/ 233 w 285"/>
              <a:gd name="T1" fmla="*/ 65 h 120"/>
              <a:gd name="T2" fmla="*/ 226 w 285"/>
              <a:gd name="T3" fmla="*/ 65 h 120"/>
              <a:gd name="T4" fmla="*/ 205 w 285"/>
              <a:gd name="T5" fmla="*/ 12 h 120"/>
              <a:gd name="T6" fmla="*/ 143 w 285"/>
              <a:gd name="T7" fmla="*/ 29 h 120"/>
              <a:gd name="T8" fmla="*/ 143 w 285"/>
              <a:gd name="T9" fmla="*/ 30 h 120"/>
              <a:gd name="T10" fmla="*/ 142 w 285"/>
              <a:gd name="T11" fmla="*/ 29 h 120"/>
              <a:gd name="T12" fmla="*/ 80 w 285"/>
              <a:gd name="T13" fmla="*/ 12 h 120"/>
              <a:gd name="T14" fmla="*/ 60 w 285"/>
              <a:gd name="T15" fmla="*/ 65 h 120"/>
              <a:gd name="T16" fmla="*/ 52 w 285"/>
              <a:gd name="T17" fmla="*/ 65 h 120"/>
              <a:gd name="T18" fmla="*/ 0 w 285"/>
              <a:gd name="T19" fmla="*/ 120 h 120"/>
              <a:gd name="T20" fmla="*/ 285 w 285"/>
              <a:gd name="T21" fmla="*/ 120 h 120"/>
              <a:gd name="T22" fmla="*/ 233 w 285"/>
              <a:gd name="T23" fmla="*/ 65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5" h="120">
                <a:moveTo>
                  <a:pt x="233" y="65"/>
                </a:moveTo>
                <a:cubicBezTo>
                  <a:pt x="226" y="65"/>
                  <a:pt x="226" y="65"/>
                  <a:pt x="226" y="65"/>
                </a:cubicBezTo>
                <a:cubicBezTo>
                  <a:pt x="232" y="45"/>
                  <a:pt x="224" y="23"/>
                  <a:pt x="205" y="12"/>
                </a:cubicBezTo>
                <a:cubicBezTo>
                  <a:pt x="183" y="0"/>
                  <a:pt x="156" y="7"/>
                  <a:pt x="143" y="29"/>
                </a:cubicBezTo>
                <a:cubicBezTo>
                  <a:pt x="143" y="30"/>
                  <a:pt x="143" y="30"/>
                  <a:pt x="143" y="30"/>
                </a:cubicBezTo>
                <a:cubicBezTo>
                  <a:pt x="142" y="29"/>
                  <a:pt x="142" y="29"/>
                  <a:pt x="142" y="29"/>
                </a:cubicBezTo>
                <a:cubicBezTo>
                  <a:pt x="130" y="7"/>
                  <a:pt x="102" y="0"/>
                  <a:pt x="80" y="12"/>
                </a:cubicBezTo>
                <a:cubicBezTo>
                  <a:pt x="62" y="23"/>
                  <a:pt x="54" y="45"/>
                  <a:pt x="60" y="65"/>
                </a:cubicBezTo>
                <a:cubicBezTo>
                  <a:pt x="52" y="65"/>
                  <a:pt x="52" y="65"/>
                  <a:pt x="52" y="65"/>
                </a:cubicBezTo>
                <a:cubicBezTo>
                  <a:pt x="24" y="65"/>
                  <a:pt x="0" y="90"/>
                  <a:pt x="0" y="120"/>
                </a:cubicBezTo>
                <a:cubicBezTo>
                  <a:pt x="285" y="120"/>
                  <a:pt x="285" y="120"/>
                  <a:pt x="285" y="120"/>
                </a:cubicBezTo>
                <a:cubicBezTo>
                  <a:pt x="285" y="90"/>
                  <a:pt x="262" y="65"/>
                  <a:pt x="233" y="65"/>
                </a:cubicBezTo>
                <a:close/>
              </a:path>
            </a:pathLst>
          </a:custGeom>
          <a:solidFill>
            <a:srgbClr val="45BBCE"/>
          </a:solidFill>
          <a:ln>
            <a:noFill/>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30" name="Freeform 5"/>
          <p:cNvSpPr>
            <a:spLocks/>
          </p:cNvSpPr>
          <p:nvPr/>
        </p:nvSpPr>
        <p:spPr bwMode="auto">
          <a:xfrm>
            <a:off x="5064849" y="964278"/>
            <a:ext cx="561030" cy="239320"/>
          </a:xfrm>
          <a:custGeom>
            <a:avLst/>
            <a:gdLst>
              <a:gd name="T0" fmla="*/ 233 w 285"/>
              <a:gd name="T1" fmla="*/ 65 h 120"/>
              <a:gd name="T2" fmla="*/ 226 w 285"/>
              <a:gd name="T3" fmla="*/ 65 h 120"/>
              <a:gd name="T4" fmla="*/ 205 w 285"/>
              <a:gd name="T5" fmla="*/ 12 h 120"/>
              <a:gd name="T6" fmla="*/ 143 w 285"/>
              <a:gd name="T7" fmla="*/ 29 h 120"/>
              <a:gd name="T8" fmla="*/ 143 w 285"/>
              <a:gd name="T9" fmla="*/ 30 h 120"/>
              <a:gd name="T10" fmla="*/ 142 w 285"/>
              <a:gd name="T11" fmla="*/ 29 h 120"/>
              <a:gd name="T12" fmla="*/ 80 w 285"/>
              <a:gd name="T13" fmla="*/ 12 h 120"/>
              <a:gd name="T14" fmla="*/ 60 w 285"/>
              <a:gd name="T15" fmla="*/ 65 h 120"/>
              <a:gd name="T16" fmla="*/ 52 w 285"/>
              <a:gd name="T17" fmla="*/ 65 h 120"/>
              <a:gd name="T18" fmla="*/ 0 w 285"/>
              <a:gd name="T19" fmla="*/ 120 h 120"/>
              <a:gd name="T20" fmla="*/ 285 w 285"/>
              <a:gd name="T21" fmla="*/ 120 h 120"/>
              <a:gd name="T22" fmla="*/ 233 w 285"/>
              <a:gd name="T23" fmla="*/ 65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5" h="120">
                <a:moveTo>
                  <a:pt x="233" y="65"/>
                </a:moveTo>
                <a:cubicBezTo>
                  <a:pt x="226" y="65"/>
                  <a:pt x="226" y="65"/>
                  <a:pt x="226" y="65"/>
                </a:cubicBezTo>
                <a:cubicBezTo>
                  <a:pt x="232" y="45"/>
                  <a:pt x="224" y="23"/>
                  <a:pt x="205" y="12"/>
                </a:cubicBezTo>
                <a:cubicBezTo>
                  <a:pt x="183" y="0"/>
                  <a:pt x="156" y="7"/>
                  <a:pt x="143" y="29"/>
                </a:cubicBezTo>
                <a:cubicBezTo>
                  <a:pt x="143" y="30"/>
                  <a:pt x="143" y="30"/>
                  <a:pt x="143" y="30"/>
                </a:cubicBezTo>
                <a:cubicBezTo>
                  <a:pt x="142" y="29"/>
                  <a:pt x="142" y="29"/>
                  <a:pt x="142" y="29"/>
                </a:cubicBezTo>
                <a:cubicBezTo>
                  <a:pt x="130" y="7"/>
                  <a:pt x="102" y="0"/>
                  <a:pt x="80" y="12"/>
                </a:cubicBezTo>
                <a:cubicBezTo>
                  <a:pt x="62" y="23"/>
                  <a:pt x="54" y="45"/>
                  <a:pt x="60" y="65"/>
                </a:cubicBezTo>
                <a:cubicBezTo>
                  <a:pt x="52" y="65"/>
                  <a:pt x="52" y="65"/>
                  <a:pt x="52" y="65"/>
                </a:cubicBezTo>
                <a:cubicBezTo>
                  <a:pt x="24" y="65"/>
                  <a:pt x="0" y="90"/>
                  <a:pt x="0" y="120"/>
                </a:cubicBezTo>
                <a:cubicBezTo>
                  <a:pt x="285" y="120"/>
                  <a:pt x="285" y="120"/>
                  <a:pt x="285" y="120"/>
                </a:cubicBezTo>
                <a:cubicBezTo>
                  <a:pt x="285" y="90"/>
                  <a:pt x="262" y="65"/>
                  <a:pt x="233" y="65"/>
                </a:cubicBezTo>
                <a:close/>
              </a:path>
            </a:pathLst>
          </a:custGeom>
          <a:solidFill>
            <a:srgbClr val="45BBCE"/>
          </a:solidFill>
          <a:ln>
            <a:noFill/>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31" name="TextBox 130"/>
          <p:cNvSpPr txBox="1"/>
          <p:nvPr/>
        </p:nvSpPr>
        <p:spPr>
          <a:xfrm>
            <a:off x="1230085" y="1923678"/>
            <a:ext cx="6870975" cy="1728192"/>
          </a:xfrm>
          <a:prstGeom prst="rect">
            <a:avLst/>
          </a:prstGeom>
          <a:noFill/>
        </p:spPr>
        <p:txBody>
          <a:bodyPr wrap="square" lIns="72000" tIns="0" rIns="72000" bIns="180000" rtlCol="0">
            <a:noAutofit/>
          </a:bodyPr>
          <a:lstStyle/>
          <a:p>
            <a:pPr marL="0" marR="0" lvl="0" indent="0" algn="just" defTabSz="914400" eaLnBrk="1" fontAlgn="base" latinLnBrk="0" hangingPunct="1">
              <a:lnSpc>
                <a:spcPct val="150000"/>
              </a:lnSpc>
              <a:spcBef>
                <a:spcPct val="0"/>
              </a:spcBef>
              <a:spcAft>
                <a:spcPct val="0"/>
              </a:spcAft>
              <a:buClrTx/>
              <a:buSzTx/>
              <a:buFontTx/>
              <a:buNone/>
              <a:tabLst/>
              <a:defRPr/>
            </a:pPr>
            <a:r>
              <a:rPr kumimoji="0" lang="zh-CN" altLang="en-US" sz="1100" b="0" i="0" u="none" strike="noStrike" kern="0" cap="none" spc="0" normalizeH="0" baseline="0" noProof="0" dirty="0" smtClean="0">
                <a:ln>
                  <a:noFill/>
                </a:ln>
                <a:solidFill>
                  <a:prstClr val="black">
                    <a:lumMod val="75000"/>
                    <a:lumOff val="25000"/>
                  </a:prstClr>
                </a:solidFill>
                <a:effectLst/>
                <a:uLnTx/>
                <a:uFillTx/>
                <a:latin typeface="微软雅黑" pitchFamily="34" charset="-122"/>
                <a:ea typeface="微软雅黑" pitchFamily="34" charset="-122"/>
              </a:rPr>
              <a:t>光阴荏苒，在忙忙碌碌中送走了</a:t>
            </a:r>
            <a:r>
              <a:rPr kumimoji="0" lang="en-US" altLang="zh-CN" sz="1100" b="0" i="0" u="none" strike="noStrike" kern="0" cap="none" spc="0" normalizeH="0" baseline="0" noProof="0" dirty="0" smtClean="0">
                <a:ln>
                  <a:noFill/>
                </a:ln>
                <a:solidFill>
                  <a:prstClr val="black">
                    <a:lumMod val="75000"/>
                    <a:lumOff val="25000"/>
                  </a:prstClr>
                </a:solidFill>
                <a:effectLst/>
                <a:uLnTx/>
                <a:uFillTx/>
                <a:latin typeface="微软雅黑" pitchFamily="34" charset="-122"/>
                <a:ea typeface="微软雅黑" pitchFamily="34" charset="-122"/>
              </a:rPr>
              <a:t>2017</a:t>
            </a:r>
            <a:r>
              <a:rPr kumimoji="0" lang="zh-CN" altLang="en-US" sz="1100" b="0" i="0" u="none" strike="noStrike" kern="0" cap="none" spc="0" normalizeH="0" baseline="0" noProof="0" dirty="0" smtClean="0">
                <a:ln>
                  <a:noFill/>
                </a:ln>
                <a:solidFill>
                  <a:prstClr val="black">
                    <a:lumMod val="75000"/>
                    <a:lumOff val="25000"/>
                  </a:prstClr>
                </a:solidFill>
                <a:effectLst/>
                <a:uLnTx/>
                <a:uFillTx/>
                <a:latin typeface="微软雅黑" pitchFamily="34" charset="-122"/>
                <a:ea typeface="微软雅黑" pitchFamily="34" charset="-122"/>
              </a:rPr>
              <a:t>年，这一年对本人来说还是收获颇多，我们在市场经济的大潮中，乘风破浪，勇往直前</a:t>
            </a:r>
            <a:r>
              <a:rPr kumimoji="0" lang="zh-CN" altLang="en-US" sz="1200" b="1" i="0" u="none" strike="noStrike" kern="0" cap="none" spc="0" normalizeH="0" baseline="0" noProof="0" dirty="0" smtClean="0">
                <a:ln>
                  <a:noFill/>
                </a:ln>
                <a:solidFill>
                  <a:prstClr val="black">
                    <a:lumMod val="75000"/>
                    <a:lumOff val="25000"/>
                  </a:prstClr>
                </a:solidFill>
                <a:effectLst/>
                <a:uLnTx/>
                <a:uFillTx/>
                <a:latin typeface="微软雅黑" pitchFamily="34" charset="-122"/>
                <a:ea typeface="微软雅黑" pitchFamily="34" charset="-122"/>
              </a:rPr>
              <a:t>。我真诚希望，我们能形成强大凝聚力，团结合作，共同发展。我真诚地希望，我们能形成强大的创造力，开拓进取，探索创新。</a:t>
            </a:r>
            <a:endParaRPr kumimoji="0" lang="en-US" altLang="zh-CN" sz="1200" b="1" i="0" u="none" strike="noStrike" kern="0" cap="none" spc="0" normalizeH="0" baseline="0" noProof="0" dirty="0" smtClean="0">
              <a:ln>
                <a:noFill/>
              </a:ln>
              <a:solidFill>
                <a:prstClr val="black">
                  <a:lumMod val="75000"/>
                  <a:lumOff val="25000"/>
                </a:prstClr>
              </a:solidFill>
              <a:effectLst/>
              <a:uLnTx/>
              <a:uFillTx/>
              <a:latin typeface="微软雅黑" pitchFamily="34" charset="-122"/>
              <a:ea typeface="微软雅黑" pitchFamily="34" charset="-122"/>
            </a:endParaRPr>
          </a:p>
          <a:p>
            <a:pPr marL="0" marR="0" lvl="0" indent="0" algn="just" defTabSz="914400" eaLnBrk="1" fontAlgn="base" latinLnBrk="0" hangingPunct="1">
              <a:lnSpc>
                <a:spcPct val="150000"/>
              </a:lnSpc>
              <a:spcBef>
                <a:spcPct val="0"/>
              </a:spcBef>
              <a:spcAft>
                <a:spcPct val="0"/>
              </a:spcAft>
              <a:buClrTx/>
              <a:buSzTx/>
              <a:buFontTx/>
              <a:buNone/>
              <a:tabLst/>
              <a:defRPr/>
            </a:pPr>
            <a:r>
              <a:rPr kumimoji="0" lang="en-US" altLang="zh-CN" sz="1200" b="1" i="0" u="none" strike="noStrike" kern="0" cap="none" spc="0" normalizeH="0" baseline="0" noProof="0" dirty="0" smtClean="0">
                <a:ln>
                  <a:noFill/>
                </a:ln>
                <a:solidFill>
                  <a:prstClr val="black">
                    <a:lumMod val="75000"/>
                    <a:lumOff val="25000"/>
                  </a:prstClr>
                </a:solidFill>
                <a:effectLst/>
                <a:uLnTx/>
                <a:uFillTx/>
                <a:latin typeface="微软雅黑" pitchFamily="34" charset="-122"/>
                <a:ea typeface="微软雅黑" pitchFamily="34" charset="-122"/>
              </a:rPr>
              <a:t>     </a:t>
            </a:r>
            <a:r>
              <a:rPr kumimoji="0" lang="en-US" altLang="zh-CN" sz="1200" b="0" i="0" u="none" strike="noStrike" kern="0" cap="none" spc="0" normalizeH="0" baseline="0" noProof="0" dirty="0" smtClean="0">
                <a:ln>
                  <a:noFill/>
                </a:ln>
                <a:solidFill>
                  <a:prstClr val="black">
                    <a:lumMod val="75000"/>
                    <a:lumOff val="25000"/>
                  </a:prstClr>
                </a:solidFill>
                <a:effectLst/>
                <a:uLnTx/>
                <a:uFillTx/>
                <a:latin typeface="微软雅黑" pitchFamily="34" charset="-122"/>
                <a:ea typeface="微软雅黑" pitchFamily="34" charset="-122"/>
              </a:rPr>
              <a:t> 2017</a:t>
            </a:r>
            <a:r>
              <a:rPr kumimoji="0" lang="zh-CN" altLang="en-US" sz="1100" b="0" i="0" u="none" strike="noStrike" kern="0" cap="none" spc="0" normalizeH="0" baseline="0" noProof="0" dirty="0" smtClean="0">
                <a:ln>
                  <a:noFill/>
                </a:ln>
                <a:solidFill>
                  <a:prstClr val="black">
                    <a:lumMod val="75000"/>
                    <a:lumOff val="25000"/>
                  </a:prstClr>
                </a:solidFill>
                <a:effectLst/>
                <a:uLnTx/>
                <a:uFillTx/>
                <a:latin typeface="微软雅黑" pitchFamily="34" charset="-122"/>
                <a:ea typeface="微软雅黑" pitchFamily="34" charset="-122"/>
              </a:rPr>
              <a:t>全体员工在工作中，能以积极的思想、开放的观念和良好的工作态度，创新发展理念，创新经济增长方式，丰富完善公司的企业文化，形成独具特色的企业精神，不断提升公司的综合竞争力，为把</a:t>
            </a:r>
            <a:r>
              <a:rPr kumimoji="0" lang="en-US" altLang="zh-CN" sz="1100" b="0" i="0" u="none" strike="noStrike" kern="0" cap="none" spc="0" normalizeH="0" baseline="0" noProof="0" dirty="0" smtClean="0">
                <a:ln>
                  <a:noFill/>
                </a:ln>
                <a:solidFill>
                  <a:prstClr val="black">
                    <a:lumMod val="75000"/>
                    <a:lumOff val="25000"/>
                  </a:prstClr>
                </a:solidFill>
                <a:effectLst/>
                <a:uLnTx/>
                <a:uFillTx/>
                <a:latin typeface="微软雅黑" pitchFamily="34" charset="-122"/>
                <a:ea typeface="微软雅黑" pitchFamily="34" charset="-122"/>
              </a:rPr>
              <a:t>XXX</a:t>
            </a:r>
            <a:r>
              <a:rPr kumimoji="0" lang="zh-CN" altLang="en-US" sz="1100" b="0" i="0" u="none" strike="noStrike" kern="0" cap="none" spc="0" normalizeH="0" baseline="0" noProof="0" dirty="0" smtClean="0">
                <a:ln>
                  <a:noFill/>
                </a:ln>
                <a:solidFill>
                  <a:prstClr val="black">
                    <a:lumMod val="75000"/>
                    <a:lumOff val="25000"/>
                  </a:prstClr>
                </a:solidFill>
                <a:effectLst/>
                <a:uLnTx/>
                <a:uFillTx/>
                <a:latin typeface="微软雅黑" pitchFamily="34" charset="-122"/>
                <a:ea typeface="微软雅黑" pitchFamily="34" charset="-122"/>
              </a:rPr>
              <a:t>有限公司做大做强作出新的贡献。</a:t>
            </a:r>
            <a:endParaRPr kumimoji="0" lang="en-US" altLang="zh-CN" sz="1100" b="0" i="0" u="none" strike="noStrike" kern="0" cap="none" spc="0" normalizeH="0" baseline="0" noProof="0" dirty="0" smtClean="0">
              <a:ln>
                <a:noFill/>
              </a:ln>
              <a:solidFill>
                <a:prstClr val="black">
                  <a:lumMod val="75000"/>
                  <a:lumOff val="25000"/>
                </a:prstClr>
              </a:solidFill>
              <a:effectLst/>
              <a:uLnTx/>
              <a:uFillTx/>
            </a:endParaRPr>
          </a:p>
        </p:txBody>
      </p:sp>
      <p:sp>
        <p:nvSpPr>
          <p:cNvPr id="132" name="TextBox 131"/>
          <p:cNvSpPr txBox="1"/>
          <p:nvPr/>
        </p:nvSpPr>
        <p:spPr>
          <a:xfrm>
            <a:off x="1500721" y="875970"/>
            <a:ext cx="1415772" cy="830997"/>
          </a:xfrm>
          <a:prstGeom prst="rect">
            <a:avLst/>
          </a:prstGeom>
          <a:noFill/>
        </p:spPr>
        <p:txBody>
          <a:bodyPr wrap="none">
            <a:spAutoFit/>
          </a:bodyPr>
          <a:lstStyle/>
          <a:p>
            <a:pPr algn="ctr">
              <a:defRPr/>
            </a:pPr>
            <a:r>
              <a:rPr lang="zh-CN" altLang="en-US" sz="4800" b="1" dirty="0">
                <a:ln w="6350">
                  <a:noFill/>
                </a:ln>
                <a:solidFill>
                  <a:srgbClr val="45BBCE"/>
                </a:solidFill>
                <a:latin typeface="微软雅黑" panose="020B0503020204020204" pitchFamily="34" charset="-122"/>
                <a:ea typeface="微软雅黑" panose="020B0503020204020204" pitchFamily="34" charset="-122"/>
              </a:rPr>
              <a:t>前言</a:t>
            </a:r>
          </a:p>
        </p:txBody>
      </p:sp>
      <p:sp>
        <p:nvSpPr>
          <p:cNvPr id="133" name="任意多边形 132"/>
          <p:cNvSpPr/>
          <p:nvPr/>
        </p:nvSpPr>
        <p:spPr>
          <a:xfrm>
            <a:off x="1032401" y="1225677"/>
            <a:ext cx="7212007" cy="3076575"/>
          </a:xfrm>
          <a:custGeom>
            <a:avLst/>
            <a:gdLst>
              <a:gd name="connsiteX0" fmla="*/ 2076450 w 7210425"/>
              <a:gd name="connsiteY0" fmla="*/ 0 h 3076575"/>
              <a:gd name="connsiteX1" fmla="*/ 7210425 w 7210425"/>
              <a:gd name="connsiteY1" fmla="*/ 0 h 3076575"/>
              <a:gd name="connsiteX2" fmla="*/ 7210425 w 7210425"/>
              <a:gd name="connsiteY2" fmla="*/ 3076575 h 3076575"/>
              <a:gd name="connsiteX3" fmla="*/ 0 w 7210425"/>
              <a:gd name="connsiteY3" fmla="*/ 3076575 h 3076575"/>
              <a:gd name="connsiteX4" fmla="*/ 0 w 7210425"/>
              <a:gd name="connsiteY4" fmla="*/ 228600 h 3076575"/>
              <a:gd name="connsiteX5" fmla="*/ 333375 w 7210425"/>
              <a:gd name="connsiteY5" fmla="*/ 228600 h 307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10425" h="3076575">
                <a:moveTo>
                  <a:pt x="2076450" y="0"/>
                </a:moveTo>
                <a:lnTo>
                  <a:pt x="7210425" y="0"/>
                </a:lnTo>
                <a:lnTo>
                  <a:pt x="7210425" y="3076575"/>
                </a:lnTo>
                <a:lnTo>
                  <a:pt x="0" y="3076575"/>
                </a:lnTo>
                <a:lnTo>
                  <a:pt x="0" y="228600"/>
                </a:lnTo>
                <a:lnTo>
                  <a:pt x="333375" y="228600"/>
                </a:lnTo>
              </a:path>
            </a:pathLst>
          </a:custGeom>
          <a:noFill/>
          <a:ln w="12700" cap="flat" cmpd="sng" algn="ctr">
            <a:solidFill>
              <a:sysClr val="windowText" lastClr="000000">
                <a:lumMod val="75000"/>
                <a:lumOff val="25000"/>
              </a:sysClr>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70C0"/>
              </a:solidFill>
              <a:effectLst/>
              <a:uLnTx/>
              <a:uFillTx/>
              <a:latin typeface="Arial"/>
            </a:endParaRPr>
          </a:p>
        </p:txBody>
      </p:sp>
      <p:sp>
        <p:nvSpPr>
          <p:cNvPr id="134" name="TextBox 133"/>
          <p:cNvSpPr txBox="1">
            <a:spLocks noChangeArrowheads="1"/>
          </p:cNvSpPr>
          <p:nvPr/>
        </p:nvSpPr>
        <p:spPr bwMode="auto">
          <a:xfrm>
            <a:off x="2979666" y="1233133"/>
            <a:ext cx="13350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500" b="1">
                <a:solidFill>
                  <a:schemeClr val="tx1"/>
                </a:solidFill>
                <a:latin typeface="Arial" pitchFamily="34" charset="0"/>
                <a:ea typeface="黑体" pitchFamily="49" charset="-122"/>
              </a:defRPr>
            </a:lvl1pPr>
            <a:lvl2pPr marL="742950" indent="-285750">
              <a:defRPr sz="1500" b="1">
                <a:solidFill>
                  <a:schemeClr val="tx1"/>
                </a:solidFill>
                <a:latin typeface="Arial" pitchFamily="34" charset="0"/>
                <a:ea typeface="黑体" pitchFamily="49" charset="-122"/>
              </a:defRPr>
            </a:lvl2pPr>
            <a:lvl3pPr marL="1143000" indent="-228600">
              <a:defRPr sz="1500" b="1">
                <a:solidFill>
                  <a:schemeClr val="tx1"/>
                </a:solidFill>
                <a:latin typeface="Arial" pitchFamily="34" charset="0"/>
                <a:ea typeface="黑体" pitchFamily="49" charset="-122"/>
              </a:defRPr>
            </a:lvl3pPr>
            <a:lvl4pPr marL="1600200" indent="-228600">
              <a:defRPr sz="1500" b="1">
                <a:solidFill>
                  <a:schemeClr val="tx1"/>
                </a:solidFill>
                <a:latin typeface="Arial" pitchFamily="34" charset="0"/>
                <a:ea typeface="黑体" pitchFamily="49" charset="-122"/>
              </a:defRPr>
            </a:lvl4pPr>
            <a:lvl5pPr marL="2057400" indent="-228600">
              <a:defRPr sz="1500" b="1">
                <a:solidFill>
                  <a:schemeClr val="tx1"/>
                </a:solidFill>
                <a:latin typeface="Arial" pitchFamily="34" charset="0"/>
                <a:ea typeface="黑体" pitchFamily="49" charset="-122"/>
              </a:defRPr>
            </a:lvl5pPr>
            <a:lvl6pPr marL="2514600" indent="-228600" eaLnBrk="0" fontAlgn="base" hangingPunct="0">
              <a:spcBef>
                <a:spcPct val="0"/>
              </a:spcBef>
              <a:spcAft>
                <a:spcPct val="0"/>
              </a:spcAft>
              <a:defRPr sz="1500" b="1">
                <a:solidFill>
                  <a:schemeClr val="tx1"/>
                </a:solidFill>
                <a:latin typeface="Arial" pitchFamily="34" charset="0"/>
                <a:ea typeface="黑体" pitchFamily="49" charset="-122"/>
              </a:defRPr>
            </a:lvl6pPr>
            <a:lvl7pPr marL="2971800" indent="-228600" eaLnBrk="0" fontAlgn="base" hangingPunct="0">
              <a:spcBef>
                <a:spcPct val="0"/>
              </a:spcBef>
              <a:spcAft>
                <a:spcPct val="0"/>
              </a:spcAft>
              <a:defRPr sz="1500" b="1">
                <a:solidFill>
                  <a:schemeClr val="tx1"/>
                </a:solidFill>
                <a:latin typeface="Arial" pitchFamily="34" charset="0"/>
                <a:ea typeface="黑体" pitchFamily="49" charset="-122"/>
              </a:defRPr>
            </a:lvl7pPr>
            <a:lvl8pPr marL="3429000" indent="-228600" eaLnBrk="0" fontAlgn="base" hangingPunct="0">
              <a:spcBef>
                <a:spcPct val="0"/>
              </a:spcBef>
              <a:spcAft>
                <a:spcPct val="0"/>
              </a:spcAft>
              <a:defRPr sz="1500" b="1">
                <a:solidFill>
                  <a:schemeClr val="tx1"/>
                </a:solidFill>
                <a:latin typeface="Arial" pitchFamily="34" charset="0"/>
                <a:ea typeface="黑体" pitchFamily="49" charset="-122"/>
              </a:defRPr>
            </a:lvl8pPr>
            <a:lvl9pPr marL="3886200" indent="-228600" eaLnBrk="0" fontAlgn="base" hangingPunct="0">
              <a:spcBef>
                <a:spcPct val="0"/>
              </a:spcBef>
              <a:spcAft>
                <a:spcPct val="0"/>
              </a:spcAft>
              <a:defRPr sz="1500" b="1">
                <a:solidFill>
                  <a:schemeClr val="tx1"/>
                </a:solidFill>
                <a:latin typeface="Arial" pitchFamily="34" charset="0"/>
                <a:ea typeface="黑体" pitchFamily="49" charset="-122"/>
              </a:defRPr>
            </a:lvl9pPr>
          </a:lstStyle>
          <a:p>
            <a:pPr algn="ctr" fontAlgn="base">
              <a:spcBef>
                <a:spcPct val="0"/>
              </a:spcBef>
              <a:spcAft>
                <a:spcPct val="0"/>
              </a:spcAft>
            </a:pPr>
            <a:r>
              <a:rPr lang="en-US" altLang="zh-CN" sz="1800" b="0" dirty="0">
                <a:solidFill>
                  <a:srgbClr val="45BBCE"/>
                </a:solidFill>
                <a:latin typeface="微软雅黑" pitchFamily="34" charset="-122"/>
                <a:ea typeface="微软雅黑" pitchFamily="34" charset="-122"/>
              </a:rPr>
              <a:t>QIAN YAN</a:t>
            </a:r>
          </a:p>
        </p:txBody>
      </p:sp>
      <p:pic>
        <p:nvPicPr>
          <p:cNvPr id="135" name="Picture 9" descr="b7fd5266d01609244a046bf5d50735fae6cd343f"/>
          <p:cNvPicPr>
            <a:picLocks noChangeAspect="1" noChangeArrowheads="1"/>
          </p:cNvPicPr>
          <p:nvPr/>
        </p:nvPicPr>
        <p:blipFill>
          <a:blip r:embed="rId3">
            <a:lum bright="14000" contrast="32000"/>
            <a:extLst>
              <a:ext uri="{28A0092B-C50C-407E-A947-70E740481C1C}">
                <a14:useLocalDpi xmlns:a14="http://schemas.microsoft.com/office/drawing/2010/main" val="0"/>
              </a:ext>
            </a:extLst>
          </a:blip>
          <a:srcRect/>
          <a:stretch>
            <a:fillRect/>
          </a:stretch>
        </p:blipFill>
        <p:spPr bwMode="auto">
          <a:xfrm rot="833471">
            <a:off x="6480525" y="3705788"/>
            <a:ext cx="1371600" cy="911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6" name="Picture 10" descr="1201941_094030072844_2"/>
          <p:cNvPicPr>
            <a:picLocks noChangeAspect="1" noChangeArrowheads="1"/>
          </p:cNvPicPr>
          <p:nvPr/>
        </p:nvPicPr>
        <p:blipFill>
          <a:blip r:embed="rId4" cstate="print">
            <a:lum bright="14000" contrast="32000"/>
            <a:extLst>
              <a:ext uri="{28A0092B-C50C-407E-A947-70E740481C1C}">
                <a14:useLocalDpi xmlns:a14="http://schemas.microsoft.com/office/drawing/2010/main" val="0"/>
              </a:ext>
            </a:extLst>
          </a:blip>
          <a:srcRect b="7735"/>
          <a:stretch>
            <a:fillRect/>
          </a:stretch>
        </p:blipFill>
        <p:spPr bwMode="auto">
          <a:xfrm rot="21054248">
            <a:off x="4828411" y="3657531"/>
            <a:ext cx="1382510" cy="9884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3610358"/>
      </p:ext>
    </p:extLst>
  </p:cSld>
  <p:clrMapOvr>
    <a:masterClrMapping/>
  </p:clrMapOvr>
  <p:transition spd="slow" advClick="0" advTm="6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129"/>
                                        </p:tgtEl>
                                        <p:attrNameLst>
                                          <p:attrName>style.visibility</p:attrName>
                                        </p:attrNameLst>
                                      </p:cBhvr>
                                      <p:to>
                                        <p:strVal val="visible"/>
                                      </p:to>
                                    </p:set>
                                    <p:animEffect transition="in" filter="fade">
                                      <p:cBhvr>
                                        <p:cTn id="7" dur="500"/>
                                        <p:tgtEl>
                                          <p:spTgt spid="129"/>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130"/>
                                        </p:tgtEl>
                                        <p:attrNameLst>
                                          <p:attrName>style.visibility</p:attrName>
                                        </p:attrNameLst>
                                      </p:cBhvr>
                                      <p:to>
                                        <p:strVal val="visible"/>
                                      </p:to>
                                    </p:set>
                                    <p:animEffect transition="in" filter="fade">
                                      <p:cBhvr>
                                        <p:cTn id="10" dur="500"/>
                                        <p:tgtEl>
                                          <p:spTgt spid="130"/>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128"/>
                                        </p:tgtEl>
                                        <p:attrNameLst>
                                          <p:attrName>style.visibility</p:attrName>
                                        </p:attrNameLst>
                                      </p:cBhvr>
                                      <p:to>
                                        <p:strVal val="visible"/>
                                      </p:to>
                                    </p:set>
                                    <p:animEffect transition="in" filter="fade">
                                      <p:cBhvr>
                                        <p:cTn id="13" dur="500"/>
                                        <p:tgtEl>
                                          <p:spTgt spid="128"/>
                                        </p:tgtEl>
                                      </p:cBhvr>
                                    </p:animEffect>
                                  </p:childTnLst>
                                </p:cTn>
                              </p:par>
                              <p:par>
                                <p:cTn id="14" presetID="42" presetClass="path" presetSubtype="0" accel="50000" decel="50000" fill="hold" grpId="0" nodeType="withEffect">
                                  <p:stCondLst>
                                    <p:cond delay="500"/>
                                  </p:stCondLst>
                                  <p:childTnLst>
                                    <p:animMotion origin="layout" path="M -8.33333E-7 3.58025E-6 L -0.15104 0.00493 " pathEditMode="relative" rAng="0" ptsTypes="AA">
                                      <p:cBhvr>
                                        <p:cTn id="15" dur="2000" fill="hold"/>
                                        <p:tgtEl>
                                          <p:spTgt spid="129"/>
                                        </p:tgtEl>
                                        <p:attrNameLst>
                                          <p:attrName>ppt_x</p:attrName>
                                          <p:attrName>ppt_y</p:attrName>
                                        </p:attrNameLst>
                                      </p:cBhvr>
                                      <p:rCtr x="-7552" y="247"/>
                                    </p:animMotion>
                                  </p:childTnLst>
                                </p:cTn>
                              </p:par>
                              <p:par>
                                <p:cTn id="16" presetID="42" presetClass="path" presetSubtype="0" accel="50000" decel="50000" fill="hold" grpId="0" nodeType="withEffect">
                                  <p:stCondLst>
                                    <p:cond delay="1100"/>
                                  </p:stCondLst>
                                  <p:childTnLst>
                                    <p:animMotion origin="layout" path="M 1.66667E-6 -2.46914E-7 L -0.19271 -0.00463 " pathEditMode="relative" rAng="0" ptsTypes="AA">
                                      <p:cBhvr>
                                        <p:cTn id="17" dur="2000" fill="hold"/>
                                        <p:tgtEl>
                                          <p:spTgt spid="130"/>
                                        </p:tgtEl>
                                        <p:attrNameLst>
                                          <p:attrName>ppt_x</p:attrName>
                                          <p:attrName>ppt_y</p:attrName>
                                        </p:attrNameLst>
                                      </p:cBhvr>
                                      <p:rCtr x="-9635" y="-247"/>
                                    </p:animMotion>
                                  </p:childTnLst>
                                </p:cTn>
                              </p:par>
                              <p:par>
                                <p:cTn id="18" presetID="42" presetClass="path" presetSubtype="0" accel="50000" decel="50000" fill="hold" grpId="0" nodeType="withEffect">
                                  <p:stCondLst>
                                    <p:cond delay="1600"/>
                                  </p:stCondLst>
                                  <p:childTnLst>
                                    <p:animMotion origin="layout" path="M -2.5E-6 1.97531E-6 L -0.12639 -0.00247 " pathEditMode="relative" rAng="0" ptsTypes="AA">
                                      <p:cBhvr>
                                        <p:cTn id="19" dur="2000" fill="hold"/>
                                        <p:tgtEl>
                                          <p:spTgt spid="128"/>
                                        </p:tgtEl>
                                        <p:attrNameLst>
                                          <p:attrName>ppt_x</p:attrName>
                                          <p:attrName>ppt_y</p:attrName>
                                        </p:attrNameLst>
                                      </p:cBhvr>
                                      <p:rCtr x="-6319" y="-123"/>
                                    </p:animMotion>
                                  </p:childTnLst>
                                </p:cTn>
                              </p:par>
                            </p:childTnLst>
                          </p:cTn>
                        </p:par>
                        <p:par>
                          <p:cTn id="20" fill="hold">
                            <p:stCondLst>
                              <p:cond delay="3600"/>
                            </p:stCondLst>
                            <p:childTnLst>
                              <p:par>
                                <p:cTn id="21" presetID="16" presetClass="entr" presetSubtype="37" fill="hold" nodeType="afterEffect">
                                  <p:stCondLst>
                                    <p:cond delay="0"/>
                                  </p:stCondLst>
                                  <p:iterate type="lt">
                                    <p:tmPct val="0"/>
                                  </p:iterate>
                                  <p:childTnLst>
                                    <p:set>
                                      <p:cBhvr>
                                        <p:cTn id="22" dur="1" fill="hold">
                                          <p:stCondLst>
                                            <p:cond delay="0"/>
                                          </p:stCondLst>
                                        </p:cTn>
                                        <p:tgtEl>
                                          <p:spTgt spid="132"/>
                                        </p:tgtEl>
                                        <p:attrNameLst>
                                          <p:attrName>style.visibility</p:attrName>
                                        </p:attrNameLst>
                                      </p:cBhvr>
                                      <p:to>
                                        <p:strVal val="visible"/>
                                      </p:to>
                                    </p:set>
                                    <p:animEffect transition="in" filter="barn(outVertical)">
                                      <p:cBhvr>
                                        <p:cTn id="23" dur="250"/>
                                        <p:tgtEl>
                                          <p:spTgt spid="132"/>
                                        </p:tgtEl>
                                      </p:cBhvr>
                                    </p:animEffect>
                                  </p:childTnLst>
                                </p:cTn>
                              </p:par>
                            </p:childTnLst>
                          </p:cTn>
                        </p:par>
                        <p:par>
                          <p:cTn id="24" fill="hold">
                            <p:stCondLst>
                              <p:cond delay="3850"/>
                            </p:stCondLst>
                            <p:childTnLst>
                              <p:par>
                                <p:cTn id="25" presetID="26" presetClass="emph" presetSubtype="0" fill="hold" nodeType="afterEffect">
                                  <p:stCondLst>
                                    <p:cond delay="0"/>
                                  </p:stCondLst>
                                  <p:iterate type="lt">
                                    <p:tmPct val="0"/>
                                  </p:iterate>
                                  <p:childTnLst>
                                    <p:animEffect transition="out" filter="fade">
                                      <p:cBhvr>
                                        <p:cTn id="26" dur="250" tmFilter="0, 0; .2, .5; .8, .5; 1, 0"/>
                                        <p:tgtEl>
                                          <p:spTgt spid="132"/>
                                        </p:tgtEl>
                                      </p:cBhvr>
                                    </p:animEffect>
                                    <p:animScale>
                                      <p:cBhvr>
                                        <p:cTn id="27" dur="125" autoRev="1" fill="hold"/>
                                        <p:tgtEl>
                                          <p:spTgt spid="132"/>
                                        </p:tgtEl>
                                      </p:cBhvr>
                                      <p:by x="105000" y="105000"/>
                                    </p:animScale>
                                  </p:childTnLst>
                                </p:cTn>
                              </p:par>
                            </p:childTnLst>
                          </p:cTn>
                        </p:par>
                        <p:par>
                          <p:cTn id="28" fill="hold">
                            <p:stCondLst>
                              <p:cond delay="4100"/>
                            </p:stCondLst>
                            <p:childTnLst>
                              <p:par>
                                <p:cTn id="29" presetID="16" presetClass="entr" presetSubtype="37" fill="hold" grpId="0" nodeType="afterEffect">
                                  <p:stCondLst>
                                    <p:cond delay="0"/>
                                  </p:stCondLst>
                                  <p:iterate type="lt">
                                    <p:tmPct val="0"/>
                                  </p:iterate>
                                  <p:childTnLst>
                                    <p:set>
                                      <p:cBhvr>
                                        <p:cTn id="30" dur="1" fill="hold">
                                          <p:stCondLst>
                                            <p:cond delay="0"/>
                                          </p:stCondLst>
                                        </p:cTn>
                                        <p:tgtEl>
                                          <p:spTgt spid="134"/>
                                        </p:tgtEl>
                                        <p:attrNameLst>
                                          <p:attrName>style.visibility</p:attrName>
                                        </p:attrNameLst>
                                      </p:cBhvr>
                                      <p:to>
                                        <p:strVal val="visible"/>
                                      </p:to>
                                    </p:set>
                                    <p:animEffect transition="in" filter="barn(outVertical)">
                                      <p:cBhvr>
                                        <p:cTn id="31" dur="250"/>
                                        <p:tgtEl>
                                          <p:spTgt spid="134"/>
                                        </p:tgtEl>
                                      </p:cBhvr>
                                    </p:animEffect>
                                  </p:childTnLst>
                                </p:cTn>
                              </p:par>
                            </p:childTnLst>
                          </p:cTn>
                        </p:par>
                        <p:par>
                          <p:cTn id="32" fill="hold">
                            <p:stCondLst>
                              <p:cond delay="4350"/>
                            </p:stCondLst>
                            <p:childTnLst>
                              <p:par>
                                <p:cTn id="33" presetID="22" presetClass="entr" presetSubtype="1" fill="hold" nodeType="afterEffect">
                                  <p:stCondLst>
                                    <p:cond delay="0"/>
                                  </p:stCondLst>
                                  <p:childTnLst>
                                    <p:set>
                                      <p:cBhvr>
                                        <p:cTn id="34" dur="1" fill="hold">
                                          <p:stCondLst>
                                            <p:cond delay="0"/>
                                          </p:stCondLst>
                                        </p:cTn>
                                        <p:tgtEl>
                                          <p:spTgt spid="133"/>
                                        </p:tgtEl>
                                        <p:attrNameLst>
                                          <p:attrName>style.visibility</p:attrName>
                                        </p:attrNameLst>
                                      </p:cBhvr>
                                      <p:to>
                                        <p:strVal val="visible"/>
                                      </p:to>
                                    </p:set>
                                    <p:animEffect transition="in" filter="wipe(up)">
                                      <p:cBhvr>
                                        <p:cTn id="35" dur="250"/>
                                        <p:tgtEl>
                                          <p:spTgt spid="133"/>
                                        </p:tgtEl>
                                      </p:cBhvr>
                                    </p:animEffect>
                                  </p:childTnLst>
                                </p:cTn>
                              </p:par>
                            </p:childTnLst>
                          </p:cTn>
                        </p:par>
                        <p:par>
                          <p:cTn id="36" fill="hold">
                            <p:stCondLst>
                              <p:cond delay="4600"/>
                            </p:stCondLst>
                            <p:childTnLst>
                              <p:par>
                                <p:cTn id="37" presetID="27" presetClass="entr" presetSubtype="0" fill="hold" grpId="0" nodeType="afterEffect">
                                  <p:stCondLst>
                                    <p:cond delay="0"/>
                                  </p:stCondLst>
                                  <p:iterate type="lt">
                                    <p:tmPct val="50000"/>
                                  </p:iterate>
                                  <p:childTnLst>
                                    <p:set>
                                      <p:cBhvr>
                                        <p:cTn id="38" dur="1" fill="hold">
                                          <p:stCondLst>
                                            <p:cond delay="0"/>
                                          </p:stCondLst>
                                        </p:cTn>
                                        <p:tgtEl>
                                          <p:spTgt spid="131"/>
                                        </p:tgtEl>
                                        <p:attrNameLst>
                                          <p:attrName>style.visibility</p:attrName>
                                        </p:attrNameLst>
                                      </p:cBhvr>
                                      <p:to>
                                        <p:strVal val="visible"/>
                                      </p:to>
                                    </p:set>
                                    <p:anim calcmode="discrete" valueType="clr">
                                      <p:cBhvr override="childStyle">
                                        <p:cTn id="39" dur="100"/>
                                        <p:tgtEl>
                                          <p:spTgt spid="131"/>
                                        </p:tgtEl>
                                        <p:attrNameLst>
                                          <p:attrName>style.color</p:attrName>
                                        </p:attrNameLst>
                                      </p:cBhvr>
                                      <p:tavLst>
                                        <p:tav tm="0">
                                          <p:val>
                                            <p:clrVal>
                                              <a:schemeClr val="accent2"/>
                                            </p:clrVal>
                                          </p:val>
                                        </p:tav>
                                        <p:tav tm="50000">
                                          <p:val>
                                            <p:clrVal>
                                              <a:schemeClr val="hlink"/>
                                            </p:clrVal>
                                          </p:val>
                                        </p:tav>
                                      </p:tavLst>
                                    </p:anim>
                                    <p:anim calcmode="discrete" valueType="clr">
                                      <p:cBhvr>
                                        <p:cTn id="40" dur="100"/>
                                        <p:tgtEl>
                                          <p:spTgt spid="131"/>
                                        </p:tgtEl>
                                        <p:attrNameLst>
                                          <p:attrName>fillcolor</p:attrName>
                                        </p:attrNameLst>
                                      </p:cBhvr>
                                      <p:tavLst>
                                        <p:tav tm="0">
                                          <p:val>
                                            <p:clrVal>
                                              <a:schemeClr val="accent2"/>
                                            </p:clrVal>
                                          </p:val>
                                        </p:tav>
                                        <p:tav tm="50000">
                                          <p:val>
                                            <p:clrVal>
                                              <a:schemeClr val="hlink"/>
                                            </p:clrVal>
                                          </p:val>
                                        </p:tav>
                                      </p:tavLst>
                                    </p:anim>
                                    <p:set>
                                      <p:cBhvr>
                                        <p:cTn id="41" dur="100"/>
                                        <p:tgtEl>
                                          <p:spTgt spid="131"/>
                                        </p:tgtEl>
                                        <p:attrNameLst>
                                          <p:attrName>fill.type</p:attrName>
                                        </p:attrNameLst>
                                      </p:cBhvr>
                                      <p:to>
                                        <p:strVal val="solid"/>
                                      </p:to>
                                    </p:set>
                                  </p:childTnLst>
                                </p:cTn>
                              </p:par>
                            </p:childTnLst>
                          </p:cTn>
                        </p:par>
                        <p:par>
                          <p:cTn id="42" fill="hold">
                            <p:stCondLst>
                              <p:cond delay="15700"/>
                            </p:stCondLst>
                            <p:childTnLst>
                              <p:par>
                                <p:cTn id="43" presetID="52" presetClass="entr" presetSubtype="0" fill="hold" nodeType="afterEffect">
                                  <p:stCondLst>
                                    <p:cond delay="0"/>
                                  </p:stCondLst>
                                  <p:childTnLst>
                                    <p:set>
                                      <p:cBhvr>
                                        <p:cTn id="44" dur="1" fill="hold">
                                          <p:stCondLst>
                                            <p:cond delay="0"/>
                                          </p:stCondLst>
                                        </p:cTn>
                                        <p:tgtEl>
                                          <p:spTgt spid="136"/>
                                        </p:tgtEl>
                                        <p:attrNameLst>
                                          <p:attrName>style.visibility</p:attrName>
                                        </p:attrNameLst>
                                      </p:cBhvr>
                                      <p:to>
                                        <p:strVal val="visible"/>
                                      </p:to>
                                    </p:set>
                                    <p:animScale>
                                      <p:cBhvr>
                                        <p:cTn id="45" dur="1000" decel="50000" fill="hold">
                                          <p:stCondLst>
                                            <p:cond delay="0"/>
                                          </p:stCondLst>
                                        </p:cTn>
                                        <p:tgtEl>
                                          <p:spTgt spid="13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6" dur="1000" decel="50000" fill="hold">
                                          <p:stCondLst>
                                            <p:cond delay="0"/>
                                          </p:stCondLst>
                                        </p:cTn>
                                        <p:tgtEl>
                                          <p:spTgt spid="136"/>
                                        </p:tgtEl>
                                        <p:attrNameLst>
                                          <p:attrName>ppt_x</p:attrName>
                                          <p:attrName>ppt_y</p:attrName>
                                        </p:attrNameLst>
                                      </p:cBhvr>
                                    </p:animMotion>
                                    <p:animEffect transition="in" filter="fade">
                                      <p:cBhvr>
                                        <p:cTn id="47" dur="1000"/>
                                        <p:tgtEl>
                                          <p:spTgt spid="136"/>
                                        </p:tgtEl>
                                      </p:cBhvr>
                                    </p:animEffect>
                                  </p:childTnLst>
                                </p:cTn>
                              </p:par>
                              <p:par>
                                <p:cTn id="48" presetID="52" presetClass="entr" presetSubtype="0" fill="hold" nodeType="withEffect">
                                  <p:stCondLst>
                                    <p:cond delay="600"/>
                                  </p:stCondLst>
                                  <p:childTnLst>
                                    <p:set>
                                      <p:cBhvr>
                                        <p:cTn id="49" dur="1" fill="hold">
                                          <p:stCondLst>
                                            <p:cond delay="0"/>
                                          </p:stCondLst>
                                        </p:cTn>
                                        <p:tgtEl>
                                          <p:spTgt spid="135"/>
                                        </p:tgtEl>
                                        <p:attrNameLst>
                                          <p:attrName>style.visibility</p:attrName>
                                        </p:attrNameLst>
                                      </p:cBhvr>
                                      <p:to>
                                        <p:strVal val="visible"/>
                                      </p:to>
                                    </p:set>
                                    <p:animScale>
                                      <p:cBhvr>
                                        <p:cTn id="50" dur="1000" decel="50000" fill="hold">
                                          <p:stCondLst>
                                            <p:cond delay="0"/>
                                          </p:stCondLst>
                                        </p:cTn>
                                        <p:tgtEl>
                                          <p:spTgt spid="13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1" dur="1000" decel="50000" fill="hold">
                                          <p:stCondLst>
                                            <p:cond delay="0"/>
                                          </p:stCondLst>
                                        </p:cTn>
                                        <p:tgtEl>
                                          <p:spTgt spid="135"/>
                                        </p:tgtEl>
                                        <p:attrNameLst>
                                          <p:attrName>ppt_x</p:attrName>
                                          <p:attrName>ppt_y</p:attrName>
                                        </p:attrNameLst>
                                      </p:cBhvr>
                                    </p:animMotion>
                                    <p:animEffect transition="in" filter="fade">
                                      <p:cBhvr>
                                        <p:cTn id="52" dur="1000"/>
                                        <p:tgtEl>
                                          <p:spTgt spid="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animBg="1"/>
      <p:bldP spid="128" grpId="1" animBg="1"/>
      <p:bldP spid="129" grpId="0" animBg="1"/>
      <p:bldP spid="129" grpId="1" animBg="1"/>
      <p:bldP spid="130" grpId="0" animBg="1"/>
      <p:bldP spid="130" grpId="1" animBg="1"/>
      <p:bldP spid="131" grpId="0"/>
      <p:bldP spid="13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1"/>
          <p:cNvSpPr txBox="1">
            <a:spLocks noChangeArrowheads="1"/>
          </p:cNvSpPr>
          <p:nvPr/>
        </p:nvSpPr>
        <p:spPr bwMode="auto">
          <a:xfrm>
            <a:off x="179512" y="123478"/>
            <a:ext cx="24427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zh-CN" altLang="en-US" spc="300" dirty="0">
                <a:solidFill>
                  <a:schemeClr val="tx1">
                    <a:lumMod val="65000"/>
                    <a:lumOff val="35000"/>
                  </a:schemeClr>
                </a:solidFill>
                <a:latin typeface="微软雅黑" pitchFamily="34" charset="-122"/>
                <a:ea typeface="微软雅黑" pitchFamily="34" charset="-122"/>
              </a:rPr>
              <a:t>点此添加</a:t>
            </a:r>
            <a:r>
              <a:rPr lang="zh-CN" altLang="en-US" spc="300" dirty="0" smtClean="0">
                <a:solidFill>
                  <a:schemeClr val="tx1">
                    <a:lumMod val="65000"/>
                    <a:lumOff val="35000"/>
                  </a:schemeClr>
                </a:solidFill>
                <a:latin typeface="微软雅黑" pitchFamily="34" charset="-122"/>
                <a:ea typeface="微软雅黑" pitchFamily="34" charset="-122"/>
              </a:rPr>
              <a:t>标题内容</a:t>
            </a:r>
            <a:endParaRPr lang="zh-CN" altLang="en-US" spc="300" dirty="0">
              <a:solidFill>
                <a:schemeClr val="tx1">
                  <a:lumMod val="65000"/>
                  <a:lumOff val="35000"/>
                </a:schemeClr>
              </a:solidFill>
              <a:latin typeface="微软雅黑" pitchFamily="34" charset="-122"/>
              <a:ea typeface="微软雅黑" pitchFamily="34" charset="-122"/>
            </a:endParaRPr>
          </a:p>
        </p:txBody>
      </p:sp>
      <p:grpSp>
        <p:nvGrpSpPr>
          <p:cNvPr id="3" name="组合 2"/>
          <p:cNvGrpSpPr>
            <a:grpSpLocks/>
          </p:cNvGrpSpPr>
          <p:nvPr/>
        </p:nvGrpSpPr>
        <p:grpSpPr bwMode="auto">
          <a:xfrm rot="-2700000">
            <a:off x="2589737" y="220939"/>
            <a:ext cx="166688" cy="165100"/>
            <a:chOff x="0" y="0"/>
            <a:chExt cx="1346200" cy="1346200"/>
          </a:xfrm>
        </p:grpSpPr>
        <p:cxnSp>
          <p:nvCxnSpPr>
            <p:cNvPr id="4" name="直接连接符 3"/>
            <p:cNvCxnSpPr>
              <a:cxnSpLocks noChangeShapeType="1"/>
            </p:cNvCxnSpPr>
            <p:nvPr/>
          </p:nvCxnSpPr>
          <p:spPr bwMode="auto">
            <a:xfrm>
              <a:off x="0" y="0"/>
              <a:ext cx="1346200" cy="0"/>
            </a:xfrm>
            <a:prstGeom prst="line">
              <a:avLst/>
            </a:prstGeom>
            <a:noFill/>
            <a:ln w="25400" cap="rnd" cmpd="sng">
              <a:solidFill>
                <a:srgbClr val="45BBCE"/>
              </a:solidFill>
              <a:round/>
              <a:headEnd/>
              <a:tailEnd/>
            </a:ln>
            <a:extLst>
              <a:ext uri="{909E8E84-426E-40DD-AFC4-6F175D3DCCD1}">
                <a14:hiddenFill xmlns:a14="http://schemas.microsoft.com/office/drawing/2010/main">
                  <a:noFill/>
                </a14:hiddenFill>
              </a:ext>
            </a:extLst>
          </p:spPr>
        </p:cxnSp>
        <p:cxnSp>
          <p:nvCxnSpPr>
            <p:cNvPr id="5" name="直接连接符 4"/>
            <p:cNvCxnSpPr>
              <a:cxnSpLocks noChangeShapeType="1"/>
            </p:cNvCxnSpPr>
            <p:nvPr/>
          </p:nvCxnSpPr>
          <p:spPr bwMode="auto">
            <a:xfrm>
              <a:off x="0" y="0"/>
              <a:ext cx="0" cy="1346200"/>
            </a:xfrm>
            <a:prstGeom prst="line">
              <a:avLst/>
            </a:prstGeom>
            <a:noFill/>
            <a:ln w="25400" cap="rnd" cmpd="sng">
              <a:solidFill>
                <a:srgbClr val="45BBCE"/>
              </a:solidFill>
              <a:round/>
              <a:headEnd/>
              <a:tailEnd/>
            </a:ln>
            <a:extLst>
              <a:ext uri="{909E8E84-426E-40DD-AFC4-6F175D3DCCD1}">
                <a14:hiddenFill xmlns:a14="http://schemas.microsoft.com/office/drawing/2010/main">
                  <a:noFill/>
                </a14:hiddenFill>
              </a:ext>
            </a:extLst>
          </p:spPr>
        </p:cxnSp>
        <p:cxnSp>
          <p:nvCxnSpPr>
            <p:cNvPr id="6" name="直接连接符 10"/>
            <p:cNvCxnSpPr>
              <a:cxnSpLocks noChangeShapeType="1"/>
            </p:cNvCxnSpPr>
            <p:nvPr/>
          </p:nvCxnSpPr>
          <p:spPr bwMode="auto">
            <a:xfrm>
              <a:off x="12700" y="0"/>
              <a:ext cx="1308100" cy="1308100"/>
            </a:xfrm>
            <a:prstGeom prst="line">
              <a:avLst/>
            </a:prstGeom>
            <a:noFill/>
            <a:ln w="25400" cap="rnd" cmpd="sng">
              <a:solidFill>
                <a:srgbClr val="45BBCE"/>
              </a:solidFill>
              <a:round/>
              <a:headEnd/>
              <a:tailEnd/>
            </a:ln>
            <a:extLst>
              <a:ext uri="{909E8E84-426E-40DD-AFC4-6F175D3DCCD1}">
                <a14:hiddenFill xmlns:a14="http://schemas.microsoft.com/office/drawing/2010/main">
                  <a:noFill/>
                </a14:hiddenFill>
              </a:ext>
            </a:extLst>
          </p:spPr>
        </p:cxnSp>
      </p:grpSp>
      <p:grpSp>
        <p:nvGrpSpPr>
          <p:cNvPr id="7" name="组合 6"/>
          <p:cNvGrpSpPr>
            <a:grpSpLocks/>
          </p:cNvGrpSpPr>
          <p:nvPr/>
        </p:nvGrpSpPr>
        <p:grpSpPr bwMode="auto">
          <a:xfrm>
            <a:off x="6338888" y="2371725"/>
            <a:ext cx="2243137" cy="2243138"/>
            <a:chOff x="768366" y="1765300"/>
            <a:chExt cx="2992140" cy="2992140"/>
          </a:xfrm>
        </p:grpSpPr>
        <p:sp>
          <p:nvSpPr>
            <p:cNvPr id="8" name="椭圆 7"/>
            <p:cNvSpPr/>
            <p:nvPr/>
          </p:nvSpPr>
          <p:spPr bwMode="auto">
            <a:xfrm>
              <a:off x="768366" y="1765300"/>
              <a:ext cx="2992140" cy="2992140"/>
            </a:xfrm>
            <a:prstGeom prst="ellipse">
              <a:avLst/>
            </a:prstGeom>
            <a:solidFill>
              <a:srgbClr val="45BBCE"/>
            </a:solidFill>
            <a:ln w="9525" cap="flat" cmpd="sng" algn="ctr">
              <a:noFill/>
              <a:prstDash val="solid"/>
              <a:round/>
              <a:headEnd type="none" w="med" len="med"/>
              <a:tailEnd type="none" w="med" len="med"/>
            </a:ln>
            <a:effectLst/>
            <a:extLst/>
          </p:spPr>
          <p:txBody>
            <a:bodyPr/>
            <a:lstStyle/>
            <a:p>
              <a:pPr defTabSz="685617" fontAlgn="auto">
                <a:spcBef>
                  <a:spcPts val="0"/>
                </a:spcBef>
                <a:spcAft>
                  <a:spcPts val="0"/>
                </a:spcAft>
                <a:defRPr/>
              </a:pPr>
              <a:endParaRPr lang="zh-CN" altLang="en-US" sz="1100" kern="0">
                <a:solidFill>
                  <a:prstClr val="black"/>
                </a:solidFill>
                <a:latin typeface="Calibri"/>
                <a:ea typeface="微软雅黑"/>
              </a:endParaRPr>
            </a:p>
          </p:txBody>
        </p:sp>
        <p:sp>
          <p:nvSpPr>
            <p:cNvPr id="9" name="椭圆 8"/>
            <p:cNvSpPr/>
            <p:nvPr/>
          </p:nvSpPr>
          <p:spPr bwMode="auto">
            <a:xfrm>
              <a:off x="920832" y="1917766"/>
              <a:ext cx="2687208" cy="2687209"/>
            </a:xfrm>
            <a:prstGeom prst="ellipse">
              <a:avLst/>
            </a:prstGeom>
            <a:blipFill>
              <a:blip r:embed="rId3" cstate="print"/>
              <a:stretch>
                <a:fillRect/>
              </a:stretch>
            </a:blipFill>
            <a:ln w="9525" cap="flat" cmpd="sng" algn="ctr">
              <a:noFill/>
              <a:prstDash val="solid"/>
              <a:round/>
              <a:headEnd type="none" w="med" len="med"/>
              <a:tailEnd type="none" w="med" len="med"/>
            </a:ln>
            <a:effectLst/>
            <a:extLst/>
          </p:spPr>
          <p:txBody>
            <a:bodyPr/>
            <a:lstStyle/>
            <a:p>
              <a:pPr defTabSz="685617" fontAlgn="auto">
                <a:spcBef>
                  <a:spcPts val="0"/>
                </a:spcBef>
                <a:spcAft>
                  <a:spcPts val="0"/>
                </a:spcAft>
                <a:defRPr/>
              </a:pPr>
              <a:endParaRPr lang="zh-CN" altLang="en-US" sz="1100" kern="0">
                <a:solidFill>
                  <a:prstClr val="black"/>
                </a:solidFill>
                <a:latin typeface="Calibri"/>
                <a:ea typeface="微软雅黑"/>
              </a:endParaRPr>
            </a:p>
          </p:txBody>
        </p:sp>
      </p:grpSp>
      <p:grpSp>
        <p:nvGrpSpPr>
          <p:cNvPr id="10" name="组合 9"/>
          <p:cNvGrpSpPr>
            <a:grpSpLocks/>
          </p:cNvGrpSpPr>
          <p:nvPr/>
        </p:nvGrpSpPr>
        <p:grpSpPr bwMode="auto">
          <a:xfrm>
            <a:off x="3332163" y="1077913"/>
            <a:ext cx="2243137" cy="2243137"/>
            <a:chOff x="768366" y="1765300"/>
            <a:chExt cx="2992140" cy="2992140"/>
          </a:xfrm>
        </p:grpSpPr>
        <p:sp>
          <p:nvSpPr>
            <p:cNvPr id="11" name="椭圆 10"/>
            <p:cNvSpPr/>
            <p:nvPr/>
          </p:nvSpPr>
          <p:spPr bwMode="auto">
            <a:xfrm>
              <a:off x="768366" y="1765300"/>
              <a:ext cx="2992140" cy="2992140"/>
            </a:xfrm>
            <a:prstGeom prst="ellipse">
              <a:avLst/>
            </a:prstGeom>
            <a:solidFill>
              <a:srgbClr val="45BBCE"/>
            </a:solidFill>
            <a:ln w="9525" cap="flat" cmpd="sng" algn="ctr">
              <a:noFill/>
              <a:prstDash val="solid"/>
              <a:round/>
              <a:headEnd type="none" w="med" len="med"/>
              <a:tailEnd type="none" w="med" len="med"/>
            </a:ln>
            <a:effectLst/>
            <a:extLst/>
          </p:spPr>
          <p:txBody>
            <a:bodyPr/>
            <a:lstStyle/>
            <a:p>
              <a:pPr defTabSz="685617" fontAlgn="auto">
                <a:spcBef>
                  <a:spcPts val="0"/>
                </a:spcBef>
                <a:spcAft>
                  <a:spcPts val="0"/>
                </a:spcAft>
                <a:defRPr/>
              </a:pPr>
              <a:endParaRPr lang="zh-CN" altLang="en-US" sz="1100" kern="0">
                <a:solidFill>
                  <a:prstClr val="black"/>
                </a:solidFill>
                <a:latin typeface="Calibri"/>
                <a:ea typeface="微软雅黑"/>
              </a:endParaRPr>
            </a:p>
          </p:txBody>
        </p:sp>
        <p:sp>
          <p:nvSpPr>
            <p:cNvPr id="12" name="椭圆 11"/>
            <p:cNvSpPr/>
            <p:nvPr/>
          </p:nvSpPr>
          <p:spPr bwMode="auto">
            <a:xfrm>
              <a:off x="920832" y="1917766"/>
              <a:ext cx="2687208" cy="2687208"/>
            </a:xfrm>
            <a:prstGeom prst="ellipse">
              <a:avLst/>
            </a:prstGeom>
            <a:blipFill>
              <a:blip r:embed="rId4" cstate="print"/>
              <a:stretch>
                <a:fillRect/>
              </a:stretch>
            </a:blipFill>
            <a:ln w="9525" cap="flat" cmpd="sng" algn="ctr">
              <a:noFill/>
              <a:prstDash val="solid"/>
              <a:round/>
              <a:headEnd type="none" w="med" len="med"/>
              <a:tailEnd type="none" w="med" len="med"/>
            </a:ln>
            <a:effectLst/>
            <a:extLst/>
          </p:spPr>
          <p:txBody>
            <a:bodyPr/>
            <a:lstStyle/>
            <a:p>
              <a:pPr defTabSz="685617" fontAlgn="auto">
                <a:spcBef>
                  <a:spcPts val="0"/>
                </a:spcBef>
                <a:spcAft>
                  <a:spcPts val="0"/>
                </a:spcAft>
                <a:defRPr/>
              </a:pPr>
              <a:endParaRPr lang="zh-CN" altLang="en-US" sz="1100" kern="0">
                <a:solidFill>
                  <a:prstClr val="black"/>
                </a:solidFill>
                <a:latin typeface="Calibri"/>
                <a:ea typeface="微软雅黑"/>
              </a:endParaRPr>
            </a:p>
          </p:txBody>
        </p:sp>
      </p:grpSp>
      <p:grpSp>
        <p:nvGrpSpPr>
          <p:cNvPr id="13" name="组合 12"/>
          <p:cNvGrpSpPr>
            <a:grpSpLocks/>
          </p:cNvGrpSpPr>
          <p:nvPr/>
        </p:nvGrpSpPr>
        <p:grpSpPr bwMode="auto">
          <a:xfrm>
            <a:off x="612775" y="2727325"/>
            <a:ext cx="2243138" cy="2244725"/>
            <a:chOff x="768366" y="1765300"/>
            <a:chExt cx="2992140" cy="2992140"/>
          </a:xfrm>
        </p:grpSpPr>
        <p:sp>
          <p:nvSpPr>
            <p:cNvPr id="14" name="椭圆 13"/>
            <p:cNvSpPr/>
            <p:nvPr/>
          </p:nvSpPr>
          <p:spPr bwMode="auto">
            <a:xfrm>
              <a:off x="768366" y="1765300"/>
              <a:ext cx="2992140" cy="2992140"/>
            </a:xfrm>
            <a:prstGeom prst="ellipse">
              <a:avLst/>
            </a:prstGeom>
            <a:solidFill>
              <a:srgbClr val="45BBCE"/>
            </a:solidFill>
            <a:ln w="9525" cap="flat" cmpd="sng" algn="ctr">
              <a:noFill/>
              <a:prstDash val="solid"/>
              <a:round/>
              <a:headEnd type="none" w="med" len="med"/>
              <a:tailEnd type="none" w="med" len="med"/>
            </a:ln>
            <a:effectLst/>
            <a:extLst/>
          </p:spPr>
          <p:txBody>
            <a:bodyPr/>
            <a:lstStyle/>
            <a:p>
              <a:pPr defTabSz="685617" fontAlgn="auto">
                <a:spcBef>
                  <a:spcPts val="0"/>
                </a:spcBef>
                <a:spcAft>
                  <a:spcPts val="0"/>
                </a:spcAft>
                <a:defRPr/>
              </a:pPr>
              <a:endParaRPr lang="zh-CN" altLang="en-US" sz="1100" kern="0">
                <a:solidFill>
                  <a:prstClr val="black"/>
                </a:solidFill>
                <a:latin typeface="Calibri"/>
                <a:ea typeface="微软雅黑"/>
              </a:endParaRPr>
            </a:p>
          </p:txBody>
        </p:sp>
        <p:sp>
          <p:nvSpPr>
            <p:cNvPr id="15" name="椭圆 14"/>
            <p:cNvSpPr/>
            <p:nvPr/>
          </p:nvSpPr>
          <p:spPr bwMode="auto">
            <a:xfrm>
              <a:off x="920832" y="1917658"/>
              <a:ext cx="2687209" cy="2687424"/>
            </a:xfrm>
            <a:prstGeom prst="ellipse">
              <a:avLst/>
            </a:prstGeom>
            <a:blipFill>
              <a:blip r:embed="rId5" cstate="print"/>
              <a:stretch>
                <a:fillRect/>
              </a:stretch>
            </a:blipFill>
            <a:ln w="9525" cap="flat" cmpd="sng" algn="ctr">
              <a:noFill/>
              <a:prstDash val="solid"/>
              <a:round/>
              <a:headEnd type="none" w="med" len="med"/>
              <a:tailEnd type="none" w="med" len="med"/>
            </a:ln>
            <a:effectLst/>
            <a:extLst/>
          </p:spPr>
          <p:txBody>
            <a:bodyPr/>
            <a:lstStyle/>
            <a:p>
              <a:pPr defTabSz="685617" fontAlgn="auto">
                <a:spcBef>
                  <a:spcPts val="0"/>
                </a:spcBef>
                <a:spcAft>
                  <a:spcPts val="0"/>
                </a:spcAft>
                <a:defRPr/>
              </a:pPr>
              <a:endParaRPr lang="zh-CN" altLang="en-US" sz="1100" kern="0">
                <a:solidFill>
                  <a:prstClr val="black"/>
                </a:solidFill>
                <a:latin typeface="Calibri"/>
                <a:ea typeface="微软雅黑"/>
              </a:endParaRPr>
            </a:p>
          </p:txBody>
        </p:sp>
      </p:grpSp>
      <p:sp>
        <p:nvSpPr>
          <p:cNvPr id="16" name="椭圆 15"/>
          <p:cNvSpPr/>
          <p:nvPr/>
        </p:nvSpPr>
        <p:spPr bwMode="auto">
          <a:xfrm>
            <a:off x="550863" y="2698750"/>
            <a:ext cx="720725" cy="719138"/>
          </a:xfrm>
          <a:prstGeom prst="ellipse">
            <a:avLst/>
          </a:prstGeom>
          <a:solidFill>
            <a:srgbClr val="45BBCE"/>
          </a:solidFill>
          <a:ln w="12700" cmpd="sng">
            <a:noFill/>
            <a:miter lim="800000"/>
            <a:headEnd/>
            <a:tailEnd/>
          </a:ln>
          <a:extLst/>
        </p:spPr>
        <p:txBody>
          <a:bodyPr anchor="ctr"/>
          <a:lstStyle/>
          <a:p>
            <a:pPr algn="ctr" fontAlgn="auto">
              <a:spcBef>
                <a:spcPts val="0"/>
              </a:spcBef>
              <a:spcAft>
                <a:spcPts val="0"/>
              </a:spcAft>
              <a:defRPr/>
            </a:pPr>
            <a:endParaRPr lang="zh-CN" altLang="en-US" sz="1400" kern="0">
              <a:solidFill>
                <a:prstClr val="black">
                  <a:lumMod val="85000"/>
                  <a:lumOff val="15000"/>
                </a:prstClr>
              </a:solidFill>
              <a:latin typeface="微软雅黑"/>
              <a:ea typeface="微软雅黑"/>
            </a:endParaRPr>
          </a:p>
        </p:txBody>
      </p:sp>
      <p:sp>
        <p:nvSpPr>
          <p:cNvPr id="17" name="椭圆 16"/>
          <p:cNvSpPr/>
          <p:nvPr/>
        </p:nvSpPr>
        <p:spPr bwMode="auto">
          <a:xfrm>
            <a:off x="3422650" y="874713"/>
            <a:ext cx="720725" cy="720725"/>
          </a:xfrm>
          <a:prstGeom prst="ellipse">
            <a:avLst/>
          </a:prstGeom>
          <a:solidFill>
            <a:srgbClr val="45BBCE"/>
          </a:solidFill>
          <a:ln w="12700" cmpd="sng">
            <a:noFill/>
            <a:miter lim="800000"/>
            <a:headEnd/>
            <a:tailEnd/>
          </a:ln>
          <a:extLst/>
        </p:spPr>
        <p:txBody>
          <a:bodyPr anchor="ctr"/>
          <a:lstStyle/>
          <a:p>
            <a:pPr algn="ctr" fontAlgn="auto">
              <a:spcBef>
                <a:spcPts val="0"/>
              </a:spcBef>
              <a:spcAft>
                <a:spcPts val="0"/>
              </a:spcAft>
              <a:defRPr/>
            </a:pPr>
            <a:endParaRPr lang="zh-CN" altLang="en-US" sz="1400" kern="0">
              <a:solidFill>
                <a:prstClr val="black">
                  <a:lumMod val="85000"/>
                  <a:lumOff val="15000"/>
                </a:prstClr>
              </a:solidFill>
              <a:latin typeface="微软雅黑"/>
              <a:ea typeface="微软雅黑"/>
            </a:endParaRPr>
          </a:p>
        </p:txBody>
      </p:sp>
      <p:sp>
        <p:nvSpPr>
          <p:cNvPr id="18" name="椭圆 17"/>
          <p:cNvSpPr/>
          <p:nvPr/>
        </p:nvSpPr>
        <p:spPr bwMode="auto">
          <a:xfrm>
            <a:off x="6337300" y="2395538"/>
            <a:ext cx="719138" cy="720725"/>
          </a:xfrm>
          <a:prstGeom prst="ellipse">
            <a:avLst/>
          </a:prstGeom>
          <a:solidFill>
            <a:srgbClr val="45BBCE"/>
          </a:solidFill>
          <a:ln w="12700" cmpd="sng">
            <a:noFill/>
            <a:miter lim="800000"/>
            <a:headEnd/>
            <a:tailEnd/>
          </a:ln>
          <a:extLst/>
        </p:spPr>
        <p:txBody>
          <a:bodyPr anchor="ctr"/>
          <a:lstStyle/>
          <a:p>
            <a:pPr algn="ctr" fontAlgn="auto">
              <a:spcBef>
                <a:spcPts val="0"/>
              </a:spcBef>
              <a:spcAft>
                <a:spcPts val="0"/>
              </a:spcAft>
              <a:defRPr/>
            </a:pPr>
            <a:endParaRPr lang="zh-CN" altLang="en-US" sz="1400" kern="0">
              <a:solidFill>
                <a:prstClr val="black">
                  <a:lumMod val="85000"/>
                  <a:lumOff val="15000"/>
                </a:prstClr>
              </a:solidFill>
              <a:latin typeface="微软雅黑"/>
              <a:ea typeface="微软雅黑"/>
            </a:endParaRPr>
          </a:p>
        </p:txBody>
      </p:sp>
      <p:sp>
        <p:nvSpPr>
          <p:cNvPr id="19" name="TextBox 18"/>
          <p:cNvSpPr txBox="1">
            <a:spLocks noChangeArrowheads="1"/>
          </p:cNvSpPr>
          <p:nvPr/>
        </p:nvSpPr>
        <p:spPr bwMode="auto">
          <a:xfrm>
            <a:off x="662457" y="2882900"/>
            <a:ext cx="497536" cy="28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r>
              <a:rPr lang="zh-CN" altLang="en-US" sz="1400" dirty="0">
                <a:solidFill>
                  <a:schemeClr val="bg1"/>
                </a:solidFill>
                <a:latin typeface="微软雅黑" pitchFamily="34" charset="-122"/>
                <a:ea typeface="微软雅黑" pitchFamily="34" charset="-122"/>
              </a:rPr>
              <a:t>标题</a:t>
            </a:r>
          </a:p>
        </p:txBody>
      </p:sp>
      <p:sp>
        <p:nvSpPr>
          <p:cNvPr id="20" name="TextBox 19"/>
          <p:cNvSpPr txBox="1">
            <a:spLocks noChangeArrowheads="1"/>
          </p:cNvSpPr>
          <p:nvPr/>
        </p:nvSpPr>
        <p:spPr bwMode="auto">
          <a:xfrm>
            <a:off x="3531863" y="1087438"/>
            <a:ext cx="497536" cy="28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r>
              <a:rPr lang="zh-CN" altLang="en-US" sz="1400" dirty="0" smtClean="0">
                <a:solidFill>
                  <a:schemeClr val="bg1"/>
                </a:solidFill>
                <a:latin typeface="微软雅黑" pitchFamily="34" charset="-122"/>
                <a:ea typeface="微软雅黑" pitchFamily="34" charset="-122"/>
              </a:rPr>
              <a:t>标题</a:t>
            </a:r>
            <a:endParaRPr lang="zh-CN" altLang="en-US" sz="1400" dirty="0">
              <a:solidFill>
                <a:schemeClr val="bg1"/>
              </a:solidFill>
              <a:latin typeface="微软雅黑" pitchFamily="34" charset="-122"/>
              <a:ea typeface="微软雅黑" pitchFamily="34" charset="-122"/>
            </a:endParaRPr>
          </a:p>
        </p:txBody>
      </p:sp>
      <p:sp>
        <p:nvSpPr>
          <p:cNvPr id="21" name="TextBox 20"/>
          <p:cNvSpPr txBox="1">
            <a:spLocks noChangeArrowheads="1"/>
          </p:cNvSpPr>
          <p:nvPr/>
        </p:nvSpPr>
        <p:spPr bwMode="auto">
          <a:xfrm>
            <a:off x="6458419" y="2595563"/>
            <a:ext cx="497536" cy="28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r>
              <a:rPr lang="zh-CN" altLang="en-US" sz="1400" dirty="0" smtClean="0">
                <a:solidFill>
                  <a:schemeClr val="bg1"/>
                </a:solidFill>
                <a:latin typeface="微软雅黑" pitchFamily="34" charset="-122"/>
                <a:ea typeface="微软雅黑" pitchFamily="34" charset="-122"/>
              </a:rPr>
              <a:t>标题</a:t>
            </a:r>
            <a:endParaRPr lang="zh-CN" altLang="en-US" sz="1400" dirty="0">
              <a:solidFill>
                <a:schemeClr val="bg1"/>
              </a:solidFill>
              <a:latin typeface="微软雅黑" pitchFamily="34" charset="-122"/>
              <a:ea typeface="微软雅黑" pitchFamily="34" charset="-122"/>
            </a:endParaRPr>
          </a:p>
        </p:txBody>
      </p:sp>
      <p:sp>
        <p:nvSpPr>
          <p:cNvPr id="22" name="TextBox 21"/>
          <p:cNvSpPr txBox="1">
            <a:spLocks noChangeArrowheads="1"/>
          </p:cNvSpPr>
          <p:nvPr/>
        </p:nvSpPr>
        <p:spPr bwMode="auto">
          <a:xfrm>
            <a:off x="801688" y="1379538"/>
            <a:ext cx="1943100"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30000"/>
              </a:lnSpc>
            </a:pPr>
            <a:r>
              <a:rPr lang="zh-CN" altLang="en-US" sz="1100">
                <a:solidFill>
                  <a:srgbClr val="000000"/>
                </a:solidFill>
                <a:latin typeface="微软雅黑" pitchFamily="34" charset="-122"/>
                <a:ea typeface="微软雅黑" pitchFamily="34" charset="-122"/>
              </a:rPr>
              <a:t>您的内容打在这里，或者通过复制您的文本后，在此框中选择粘贴，并选择只保留文字。</a:t>
            </a:r>
            <a:endParaRPr lang="en-US" altLang="zh-CN" sz="1100">
              <a:solidFill>
                <a:srgbClr val="000000"/>
              </a:solidFill>
              <a:latin typeface="微软雅黑" pitchFamily="34" charset="-122"/>
              <a:ea typeface="微软雅黑" pitchFamily="34" charset="-122"/>
            </a:endParaRPr>
          </a:p>
        </p:txBody>
      </p:sp>
      <p:sp>
        <p:nvSpPr>
          <p:cNvPr id="23" name="TextBox 22"/>
          <p:cNvSpPr txBox="1">
            <a:spLocks noChangeArrowheads="1"/>
          </p:cNvSpPr>
          <p:nvPr/>
        </p:nvSpPr>
        <p:spPr bwMode="auto">
          <a:xfrm>
            <a:off x="3514725" y="3484563"/>
            <a:ext cx="1944688"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30000"/>
              </a:lnSpc>
            </a:pPr>
            <a:r>
              <a:rPr lang="zh-CN" altLang="en-US" sz="1100">
                <a:solidFill>
                  <a:srgbClr val="000000"/>
                </a:solidFill>
                <a:latin typeface="微软雅黑" pitchFamily="34" charset="-122"/>
                <a:ea typeface="微软雅黑" pitchFamily="34" charset="-122"/>
              </a:rPr>
              <a:t>您的内容打在这里，或者通过复制您的文本后，在此框中选择粘贴，并选择只保留文字。</a:t>
            </a:r>
            <a:endParaRPr lang="en-US" altLang="zh-CN" sz="1100">
              <a:solidFill>
                <a:srgbClr val="000000"/>
              </a:solidFill>
              <a:latin typeface="微软雅黑" pitchFamily="34" charset="-122"/>
              <a:ea typeface="微软雅黑" pitchFamily="34" charset="-122"/>
            </a:endParaRPr>
          </a:p>
        </p:txBody>
      </p:sp>
      <p:sp>
        <p:nvSpPr>
          <p:cNvPr id="24" name="TextBox 23"/>
          <p:cNvSpPr txBox="1">
            <a:spLocks noChangeArrowheads="1"/>
          </p:cNvSpPr>
          <p:nvPr/>
        </p:nvSpPr>
        <p:spPr bwMode="auto">
          <a:xfrm>
            <a:off x="6553200" y="950913"/>
            <a:ext cx="19431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30000"/>
              </a:lnSpc>
            </a:pPr>
            <a:r>
              <a:rPr lang="zh-CN" altLang="en-US" sz="1100">
                <a:solidFill>
                  <a:srgbClr val="000000"/>
                </a:solidFill>
                <a:latin typeface="微软雅黑" pitchFamily="34" charset="-122"/>
                <a:ea typeface="微软雅黑" pitchFamily="34" charset="-122"/>
              </a:rPr>
              <a:t>您的内容打在这里，或者通过复制您的文本后，在此框中选择粘贴，并选择只保留文字。</a:t>
            </a:r>
            <a:endParaRPr lang="en-US" altLang="zh-CN" sz="1100">
              <a:solidFill>
                <a:srgbClr val="000000"/>
              </a:solidFill>
              <a:latin typeface="微软雅黑" pitchFamily="34" charset="-122"/>
              <a:ea typeface="微软雅黑" pitchFamily="34" charset="-122"/>
            </a:endParaRPr>
          </a:p>
        </p:txBody>
      </p:sp>
    </p:spTree>
    <p:extLst>
      <p:ext uri="{BB962C8B-B14F-4D97-AF65-F5344CB8AC3E}">
        <p14:creationId xmlns:p14="http://schemas.microsoft.com/office/powerpoint/2010/main" val="135870343"/>
      </p:ext>
    </p:extLst>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1+#ppt_w/2"/>
                                          </p:val>
                                        </p:tav>
                                        <p:tav tm="100000">
                                          <p:val>
                                            <p:strVal val="#ppt_x"/>
                                          </p:val>
                                        </p:tav>
                                      </p:tavLst>
                                    </p:anim>
                                    <p:anim calcmode="lin" valueType="num">
                                      <p:cBhvr additive="base">
                                        <p:cTn id="11" dur="500" fill="hold"/>
                                        <p:tgtEl>
                                          <p:spTgt spid="3"/>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42"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anim calcmode="lin" valueType="num">
                                      <p:cBhvr>
                                        <p:cTn id="16" dur="500" fill="hold"/>
                                        <p:tgtEl>
                                          <p:spTgt spid="13"/>
                                        </p:tgtEl>
                                        <p:attrNameLst>
                                          <p:attrName>ppt_x</p:attrName>
                                        </p:attrNameLst>
                                      </p:cBhvr>
                                      <p:tavLst>
                                        <p:tav tm="0">
                                          <p:val>
                                            <p:strVal val="#ppt_x"/>
                                          </p:val>
                                        </p:tav>
                                        <p:tav tm="100000">
                                          <p:val>
                                            <p:strVal val="#ppt_x"/>
                                          </p:val>
                                        </p:tav>
                                      </p:tavLst>
                                    </p:anim>
                                    <p:anim calcmode="lin" valueType="num">
                                      <p:cBhvr>
                                        <p:cTn id="17" dur="500" fill="hold"/>
                                        <p:tgtEl>
                                          <p:spTgt spid="13"/>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22" presetClass="entr" presetSubtype="4" fill="hold" grpId="0"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down)">
                                      <p:cBhvr>
                                        <p:cTn id="21" dur="500"/>
                                        <p:tgtEl>
                                          <p:spTgt spid="22"/>
                                        </p:tgtEl>
                                      </p:cBhvr>
                                    </p:animEffect>
                                  </p:childTnLst>
                                </p:cTn>
                              </p:par>
                            </p:childTnLst>
                          </p:cTn>
                        </p:par>
                        <p:par>
                          <p:cTn id="22" fill="hold">
                            <p:stCondLst>
                              <p:cond delay="1500"/>
                            </p:stCondLst>
                            <p:childTnLst>
                              <p:par>
                                <p:cTn id="23" presetID="52" presetClass="entr" presetSubtype="0"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Scale>
                                      <p:cBhvr>
                                        <p:cTn id="25" dur="5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500" decel="50000" fill="hold">
                                          <p:stCondLst>
                                            <p:cond delay="0"/>
                                          </p:stCondLst>
                                        </p:cTn>
                                        <p:tgtEl>
                                          <p:spTgt spid="16"/>
                                        </p:tgtEl>
                                        <p:attrNameLst>
                                          <p:attrName>ppt_x</p:attrName>
                                          <p:attrName>ppt_y</p:attrName>
                                        </p:attrNameLst>
                                      </p:cBhvr>
                                    </p:animMotion>
                                    <p:animEffect transition="in" filter="fade">
                                      <p:cBhvr>
                                        <p:cTn id="27" dur="500"/>
                                        <p:tgtEl>
                                          <p:spTgt spid="16"/>
                                        </p:tgtEl>
                                      </p:cBhvr>
                                    </p:animEffect>
                                  </p:childTnLst>
                                </p:cTn>
                              </p:par>
                              <p:par>
                                <p:cTn id="28" presetID="52"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Scale>
                                      <p:cBhvr>
                                        <p:cTn id="30" dur="5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500" decel="50000" fill="hold">
                                          <p:stCondLst>
                                            <p:cond delay="0"/>
                                          </p:stCondLst>
                                        </p:cTn>
                                        <p:tgtEl>
                                          <p:spTgt spid="19"/>
                                        </p:tgtEl>
                                        <p:attrNameLst>
                                          <p:attrName>ppt_x</p:attrName>
                                          <p:attrName>ppt_y</p:attrName>
                                        </p:attrNameLst>
                                      </p:cBhvr>
                                    </p:animMotion>
                                    <p:animEffect transition="in" filter="fade">
                                      <p:cBhvr>
                                        <p:cTn id="32" dur="500"/>
                                        <p:tgtEl>
                                          <p:spTgt spid="19"/>
                                        </p:tgtEl>
                                      </p:cBhvr>
                                    </p:animEffect>
                                  </p:childTnLst>
                                </p:cTn>
                              </p:par>
                            </p:childTnLst>
                          </p:cTn>
                        </p:par>
                        <p:par>
                          <p:cTn id="33" fill="hold">
                            <p:stCondLst>
                              <p:cond delay="2000"/>
                            </p:stCondLst>
                            <p:childTnLst>
                              <p:par>
                                <p:cTn id="34" presetID="47" presetClass="entr" presetSubtype="0"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anim calcmode="lin" valueType="num">
                                      <p:cBhvr>
                                        <p:cTn id="37" dur="500" fill="hold"/>
                                        <p:tgtEl>
                                          <p:spTgt spid="10"/>
                                        </p:tgtEl>
                                        <p:attrNameLst>
                                          <p:attrName>ppt_x</p:attrName>
                                        </p:attrNameLst>
                                      </p:cBhvr>
                                      <p:tavLst>
                                        <p:tav tm="0">
                                          <p:val>
                                            <p:strVal val="#ppt_x"/>
                                          </p:val>
                                        </p:tav>
                                        <p:tav tm="100000">
                                          <p:val>
                                            <p:strVal val="#ppt_x"/>
                                          </p:val>
                                        </p:tav>
                                      </p:tavLst>
                                    </p:anim>
                                    <p:anim calcmode="lin" valueType="num">
                                      <p:cBhvr>
                                        <p:cTn id="38" dur="500" fill="hold"/>
                                        <p:tgtEl>
                                          <p:spTgt spid="10"/>
                                        </p:tgtEl>
                                        <p:attrNameLst>
                                          <p:attrName>ppt_y</p:attrName>
                                        </p:attrNameLst>
                                      </p:cBhvr>
                                      <p:tavLst>
                                        <p:tav tm="0">
                                          <p:val>
                                            <p:strVal val="#ppt_y-.1"/>
                                          </p:val>
                                        </p:tav>
                                        <p:tav tm="100000">
                                          <p:val>
                                            <p:strVal val="#ppt_y"/>
                                          </p:val>
                                        </p:tav>
                                      </p:tavLst>
                                    </p:anim>
                                  </p:childTnLst>
                                </p:cTn>
                              </p:par>
                            </p:childTnLst>
                          </p:cTn>
                        </p:par>
                        <p:par>
                          <p:cTn id="39" fill="hold">
                            <p:stCondLst>
                              <p:cond delay="2500"/>
                            </p:stCondLst>
                            <p:childTnLst>
                              <p:par>
                                <p:cTn id="40" presetID="22" presetClass="entr" presetSubtype="1"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up)">
                                      <p:cBhvr>
                                        <p:cTn id="42" dur="500"/>
                                        <p:tgtEl>
                                          <p:spTgt spid="23"/>
                                        </p:tgtEl>
                                      </p:cBhvr>
                                    </p:animEffect>
                                  </p:childTnLst>
                                </p:cTn>
                              </p:par>
                            </p:childTnLst>
                          </p:cTn>
                        </p:par>
                        <p:par>
                          <p:cTn id="43" fill="hold">
                            <p:stCondLst>
                              <p:cond delay="3000"/>
                            </p:stCondLst>
                            <p:childTnLst>
                              <p:par>
                                <p:cTn id="44" presetID="52" presetClass="entr" presetSubtype="0" fill="hold" grpId="0" nodeType="afterEffect">
                                  <p:stCondLst>
                                    <p:cond delay="0"/>
                                  </p:stCondLst>
                                  <p:childTnLst>
                                    <p:set>
                                      <p:cBhvr>
                                        <p:cTn id="45" dur="1" fill="hold">
                                          <p:stCondLst>
                                            <p:cond delay="0"/>
                                          </p:stCondLst>
                                        </p:cTn>
                                        <p:tgtEl>
                                          <p:spTgt spid="17"/>
                                        </p:tgtEl>
                                        <p:attrNameLst>
                                          <p:attrName>style.visibility</p:attrName>
                                        </p:attrNameLst>
                                      </p:cBhvr>
                                      <p:to>
                                        <p:strVal val="visible"/>
                                      </p:to>
                                    </p:set>
                                    <p:animScale>
                                      <p:cBhvr>
                                        <p:cTn id="46" dur="5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7" dur="500" decel="50000" fill="hold">
                                          <p:stCondLst>
                                            <p:cond delay="0"/>
                                          </p:stCondLst>
                                        </p:cTn>
                                        <p:tgtEl>
                                          <p:spTgt spid="17"/>
                                        </p:tgtEl>
                                        <p:attrNameLst>
                                          <p:attrName>ppt_x</p:attrName>
                                          <p:attrName>ppt_y</p:attrName>
                                        </p:attrNameLst>
                                      </p:cBhvr>
                                    </p:animMotion>
                                    <p:animEffect transition="in" filter="fade">
                                      <p:cBhvr>
                                        <p:cTn id="48" dur="500"/>
                                        <p:tgtEl>
                                          <p:spTgt spid="17"/>
                                        </p:tgtEl>
                                      </p:cBhvr>
                                    </p:animEffect>
                                  </p:childTnLst>
                                </p:cTn>
                              </p:par>
                              <p:par>
                                <p:cTn id="49" presetID="52" presetClass="entr" presetSubtype="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Scale>
                                      <p:cBhvr>
                                        <p:cTn id="51" dur="500" decel="50000" fill="hold">
                                          <p:stCondLst>
                                            <p:cond delay="0"/>
                                          </p:stCondLst>
                                        </p:cTn>
                                        <p:tgtEl>
                                          <p:spTgt spid="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2" dur="500" decel="50000" fill="hold">
                                          <p:stCondLst>
                                            <p:cond delay="0"/>
                                          </p:stCondLst>
                                        </p:cTn>
                                        <p:tgtEl>
                                          <p:spTgt spid="20"/>
                                        </p:tgtEl>
                                        <p:attrNameLst>
                                          <p:attrName>ppt_x</p:attrName>
                                          <p:attrName>ppt_y</p:attrName>
                                        </p:attrNameLst>
                                      </p:cBhvr>
                                    </p:animMotion>
                                    <p:animEffect transition="in" filter="fade">
                                      <p:cBhvr>
                                        <p:cTn id="53" dur="500"/>
                                        <p:tgtEl>
                                          <p:spTgt spid="20"/>
                                        </p:tgtEl>
                                      </p:cBhvr>
                                    </p:animEffect>
                                  </p:childTnLst>
                                </p:cTn>
                              </p:par>
                            </p:childTnLst>
                          </p:cTn>
                        </p:par>
                        <p:par>
                          <p:cTn id="54" fill="hold">
                            <p:stCondLst>
                              <p:cond delay="3500"/>
                            </p:stCondLst>
                            <p:childTnLst>
                              <p:par>
                                <p:cTn id="55" presetID="42" presetClass="entr" presetSubtype="0" fill="hold" nodeType="after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500"/>
                                        <p:tgtEl>
                                          <p:spTgt spid="7"/>
                                        </p:tgtEl>
                                      </p:cBhvr>
                                    </p:animEffect>
                                    <p:anim calcmode="lin" valueType="num">
                                      <p:cBhvr>
                                        <p:cTn id="58" dur="500" fill="hold"/>
                                        <p:tgtEl>
                                          <p:spTgt spid="7"/>
                                        </p:tgtEl>
                                        <p:attrNameLst>
                                          <p:attrName>ppt_x</p:attrName>
                                        </p:attrNameLst>
                                      </p:cBhvr>
                                      <p:tavLst>
                                        <p:tav tm="0">
                                          <p:val>
                                            <p:strVal val="#ppt_x"/>
                                          </p:val>
                                        </p:tav>
                                        <p:tav tm="100000">
                                          <p:val>
                                            <p:strVal val="#ppt_x"/>
                                          </p:val>
                                        </p:tav>
                                      </p:tavLst>
                                    </p:anim>
                                    <p:anim calcmode="lin" valueType="num">
                                      <p:cBhvr>
                                        <p:cTn id="59" dur="500" fill="hold"/>
                                        <p:tgtEl>
                                          <p:spTgt spid="7"/>
                                        </p:tgtEl>
                                        <p:attrNameLst>
                                          <p:attrName>ppt_y</p:attrName>
                                        </p:attrNameLst>
                                      </p:cBhvr>
                                      <p:tavLst>
                                        <p:tav tm="0">
                                          <p:val>
                                            <p:strVal val="#ppt_y+.1"/>
                                          </p:val>
                                        </p:tav>
                                        <p:tav tm="100000">
                                          <p:val>
                                            <p:strVal val="#ppt_y"/>
                                          </p:val>
                                        </p:tav>
                                      </p:tavLst>
                                    </p:anim>
                                  </p:childTnLst>
                                </p:cTn>
                              </p:par>
                            </p:childTnLst>
                          </p:cTn>
                        </p:par>
                        <p:par>
                          <p:cTn id="60" fill="hold">
                            <p:stCondLst>
                              <p:cond delay="4000"/>
                            </p:stCondLst>
                            <p:childTnLst>
                              <p:par>
                                <p:cTn id="61" presetID="22" presetClass="entr" presetSubtype="4" fill="hold" grpId="0" nodeType="after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wipe(down)">
                                      <p:cBhvr>
                                        <p:cTn id="63" dur="500"/>
                                        <p:tgtEl>
                                          <p:spTgt spid="24"/>
                                        </p:tgtEl>
                                      </p:cBhvr>
                                    </p:animEffect>
                                  </p:childTnLst>
                                </p:cTn>
                              </p:par>
                            </p:childTnLst>
                          </p:cTn>
                        </p:par>
                        <p:par>
                          <p:cTn id="64" fill="hold">
                            <p:stCondLst>
                              <p:cond delay="4500"/>
                            </p:stCondLst>
                            <p:childTnLst>
                              <p:par>
                                <p:cTn id="65" presetID="52"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Scale>
                                      <p:cBhvr>
                                        <p:cTn id="67" dur="5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8" dur="500" decel="50000" fill="hold">
                                          <p:stCondLst>
                                            <p:cond delay="0"/>
                                          </p:stCondLst>
                                        </p:cTn>
                                        <p:tgtEl>
                                          <p:spTgt spid="18"/>
                                        </p:tgtEl>
                                        <p:attrNameLst>
                                          <p:attrName>ppt_x</p:attrName>
                                          <p:attrName>ppt_y</p:attrName>
                                        </p:attrNameLst>
                                      </p:cBhvr>
                                    </p:animMotion>
                                    <p:animEffect transition="in" filter="fade">
                                      <p:cBhvr>
                                        <p:cTn id="69" dur="500"/>
                                        <p:tgtEl>
                                          <p:spTgt spid="18"/>
                                        </p:tgtEl>
                                      </p:cBhvr>
                                    </p:animEffect>
                                  </p:childTnLst>
                                </p:cTn>
                              </p:par>
                              <p:par>
                                <p:cTn id="70" presetID="52" presetClass="entr" presetSubtype="0" fill="hold" grpId="0" nodeType="withEffect">
                                  <p:stCondLst>
                                    <p:cond delay="0"/>
                                  </p:stCondLst>
                                  <p:childTnLst>
                                    <p:set>
                                      <p:cBhvr>
                                        <p:cTn id="71" dur="1" fill="hold">
                                          <p:stCondLst>
                                            <p:cond delay="0"/>
                                          </p:stCondLst>
                                        </p:cTn>
                                        <p:tgtEl>
                                          <p:spTgt spid="21"/>
                                        </p:tgtEl>
                                        <p:attrNameLst>
                                          <p:attrName>style.visibility</p:attrName>
                                        </p:attrNameLst>
                                      </p:cBhvr>
                                      <p:to>
                                        <p:strVal val="visible"/>
                                      </p:to>
                                    </p:set>
                                    <p:animScale>
                                      <p:cBhvr>
                                        <p:cTn id="72" dur="5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3" dur="500" decel="50000" fill="hold">
                                          <p:stCondLst>
                                            <p:cond delay="0"/>
                                          </p:stCondLst>
                                        </p:cTn>
                                        <p:tgtEl>
                                          <p:spTgt spid="21"/>
                                        </p:tgtEl>
                                        <p:attrNameLst>
                                          <p:attrName>ppt_x</p:attrName>
                                          <p:attrName>ppt_y</p:attrName>
                                        </p:attrNameLst>
                                      </p:cBhvr>
                                    </p:animMotion>
                                    <p:animEffect transition="in" filter="fade">
                                      <p:cBhvr>
                                        <p:cTn id="7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animBg="1"/>
      <p:bldP spid="17" grpId="0" animBg="1"/>
      <p:bldP spid="18" grpId="0" animBg="1"/>
      <p:bldP spid="19" grpId="0"/>
      <p:bldP spid="20" grpId="0"/>
      <p:bldP spid="21" grpId="0"/>
      <p:bldP spid="22" grpId="0"/>
      <p:bldP spid="23" grpId="0"/>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1"/>
          <p:cNvSpPr txBox="1">
            <a:spLocks noChangeArrowheads="1"/>
          </p:cNvSpPr>
          <p:nvPr/>
        </p:nvSpPr>
        <p:spPr bwMode="auto">
          <a:xfrm>
            <a:off x="179512" y="123478"/>
            <a:ext cx="24427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zh-CN" altLang="en-US" spc="300" dirty="0">
                <a:solidFill>
                  <a:schemeClr val="tx1">
                    <a:lumMod val="65000"/>
                    <a:lumOff val="35000"/>
                  </a:schemeClr>
                </a:solidFill>
                <a:latin typeface="微软雅黑" pitchFamily="34" charset="-122"/>
                <a:ea typeface="微软雅黑" pitchFamily="34" charset="-122"/>
              </a:rPr>
              <a:t>点此添加</a:t>
            </a:r>
            <a:r>
              <a:rPr lang="zh-CN" altLang="en-US" spc="300" dirty="0" smtClean="0">
                <a:solidFill>
                  <a:schemeClr val="tx1">
                    <a:lumMod val="65000"/>
                    <a:lumOff val="35000"/>
                  </a:schemeClr>
                </a:solidFill>
                <a:latin typeface="微软雅黑" pitchFamily="34" charset="-122"/>
                <a:ea typeface="微软雅黑" pitchFamily="34" charset="-122"/>
              </a:rPr>
              <a:t>标题内容</a:t>
            </a:r>
            <a:endParaRPr lang="zh-CN" altLang="en-US" spc="300" dirty="0">
              <a:solidFill>
                <a:schemeClr val="tx1">
                  <a:lumMod val="65000"/>
                  <a:lumOff val="35000"/>
                </a:schemeClr>
              </a:solidFill>
              <a:latin typeface="微软雅黑" pitchFamily="34" charset="-122"/>
              <a:ea typeface="微软雅黑" pitchFamily="34" charset="-122"/>
            </a:endParaRPr>
          </a:p>
        </p:txBody>
      </p:sp>
      <p:grpSp>
        <p:nvGrpSpPr>
          <p:cNvPr id="3" name="组合 2"/>
          <p:cNvGrpSpPr>
            <a:grpSpLocks/>
          </p:cNvGrpSpPr>
          <p:nvPr/>
        </p:nvGrpSpPr>
        <p:grpSpPr bwMode="auto">
          <a:xfrm rot="-2700000">
            <a:off x="2589737" y="220939"/>
            <a:ext cx="166688" cy="165100"/>
            <a:chOff x="0" y="0"/>
            <a:chExt cx="1346200" cy="1346200"/>
          </a:xfrm>
        </p:grpSpPr>
        <p:cxnSp>
          <p:nvCxnSpPr>
            <p:cNvPr id="4" name="直接连接符 3"/>
            <p:cNvCxnSpPr>
              <a:cxnSpLocks noChangeShapeType="1"/>
            </p:cNvCxnSpPr>
            <p:nvPr/>
          </p:nvCxnSpPr>
          <p:spPr bwMode="auto">
            <a:xfrm>
              <a:off x="0" y="0"/>
              <a:ext cx="1346200" cy="0"/>
            </a:xfrm>
            <a:prstGeom prst="line">
              <a:avLst/>
            </a:prstGeom>
            <a:noFill/>
            <a:ln w="25400" cap="rnd" cmpd="sng">
              <a:solidFill>
                <a:srgbClr val="45BBCE"/>
              </a:solidFill>
              <a:round/>
              <a:headEnd/>
              <a:tailEnd/>
            </a:ln>
            <a:extLst>
              <a:ext uri="{909E8E84-426E-40DD-AFC4-6F175D3DCCD1}">
                <a14:hiddenFill xmlns:a14="http://schemas.microsoft.com/office/drawing/2010/main">
                  <a:noFill/>
                </a14:hiddenFill>
              </a:ext>
            </a:extLst>
          </p:spPr>
        </p:cxnSp>
        <p:cxnSp>
          <p:nvCxnSpPr>
            <p:cNvPr id="5" name="直接连接符 4"/>
            <p:cNvCxnSpPr>
              <a:cxnSpLocks noChangeShapeType="1"/>
            </p:cNvCxnSpPr>
            <p:nvPr/>
          </p:nvCxnSpPr>
          <p:spPr bwMode="auto">
            <a:xfrm>
              <a:off x="0" y="0"/>
              <a:ext cx="0" cy="1346200"/>
            </a:xfrm>
            <a:prstGeom prst="line">
              <a:avLst/>
            </a:prstGeom>
            <a:noFill/>
            <a:ln w="25400" cap="rnd" cmpd="sng">
              <a:solidFill>
                <a:srgbClr val="45BBCE"/>
              </a:solidFill>
              <a:round/>
              <a:headEnd/>
              <a:tailEnd/>
            </a:ln>
            <a:extLst>
              <a:ext uri="{909E8E84-426E-40DD-AFC4-6F175D3DCCD1}">
                <a14:hiddenFill xmlns:a14="http://schemas.microsoft.com/office/drawing/2010/main">
                  <a:noFill/>
                </a14:hiddenFill>
              </a:ext>
            </a:extLst>
          </p:spPr>
        </p:cxnSp>
        <p:cxnSp>
          <p:nvCxnSpPr>
            <p:cNvPr id="6" name="直接连接符 10"/>
            <p:cNvCxnSpPr>
              <a:cxnSpLocks noChangeShapeType="1"/>
            </p:cNvCxnSpPr>
            <p:nvPr/>
          </p:nvCxnSpPr>
          <p:spPr bwMode="auto">
            <a:xfrm>
              <a:off x="12700" y="0"/>
              <a:ext cx="1308100" cy="1308100"/>
            </a:xfrm>
            <a:prstGeom prst="line">
              <a:avLst/>
            </a:prstGeom>
            <a:noFill/>
            <a:ln w="25400" cap="rnd" cmpd="sng">
              <a:solidFill>
                <a:srgbClr val="45BBCE"/>
              </a:solidFill>
              <a:round/>
              <a:headEnd/>
              <a:tailEnd/>
            </a:ln>
            <a:extLst>
              <a:ext uri="{909E8E84-426E-40DD-AFC4-6F175D3DCCD1}">
                <a14:hiddenFill xmlns:a14="http://schemas.microsoft.com/office/drawing/2010/main">
                  <a:noFill/>
                </a14:hiddenFill>
              </a:ext>
            </a:extLst>
          </p:spPr>
        </p:cxnSp>
      </p:grpSp>
      <p:grpSp>
        <p:nvGrpSpPr>
          <p:cNvPr id="7" name="组合 6"/>
          <p:cNvGrpSpPr>
            <a:grpSpLocks/>
          </p:cNvGrpSpPr>
          <p:nvPr/>
        </p:nvGrpSpPr>
        <p:grpSpPr bwMode="auto">
          <a:xfrm>
            <a:off x="6062663" y="1179513"/>
            <a:ext cx="2901950" cy="1828800"/>
            <a:chOff x="6084167" y="1925354"/>
            <a:chExt cx="3070586" cy="1935163"/>
          </a:xfrm>
        </p:grpSpPr>
        <p:sp>
          <p:nvSpPr>
            <p:cNvPr id="8" name="KMA1D1FEAF"/>
            <p:cNvSpPr>
              <a:spLocks noChangeArrowheads="1"/>
            </p:cNvSpPr>
            <p:nvPr/>
          </p:nvSpPr>
          <p:spPr bwMode="ltGray">
            <a:xfrm>
              <a:off x="6084167" y="1925354"/>
              <a:ext cx="2756472" cy="1935163"/>
            </a:xfrm>
            <a:prstGeom prst="rect">
              <a:avLst/>
            </a:prstGeom>
            <a:solidFill>
              <a:srgbClr val="45BBCE"/>
            </a:solidFill>
            <a:ln w="19050">
              <a:noFill/>
              <a:miter lim="800000"/>
              <a:headEnd/>
              <a:tailEnd/>
            </a:ln>
            <a:effectLst/>
          </p:spPr>
          <p:txBody>
            <a:bodyPr wrap="none" lIns="97200" tIns="97200" rIns="98082" bIns="97200"/>
            <a:lstStyle/>
            <a:p>
              <a:pPr fontAlgn="auto">
                <a:spcBef>
                  <a:spcPts val="0"/>
                </a:spcBef>
                <a:spcAft>
                  <a:spcPts val="0"/>
                </a:spcAft>
                <a:buSzPct val="80000"/>
                <a:buFont typeface="Marlett" pitchFamily="2" charset="2"/>
                <a:buChar char="i"/>
                <a:defRPr/>
              </a:pPr>
              <a:endParaRPr lang="ko-KR" altLang="ko-KR" b="1" kern="0">
                <a:solidFill>
                  <a:prstClr val="white"/>
                </a:solidFill>
                <a:ea typeface="굴림" pitchFamily="50" charset="-127"/>
                <a:cs typeface="Arial" pitchFamily="34" charset="0"/>
              </a:endParaRPr>
            </a:p>
          </p:txBody>
        </p:sp>
        <p:grpSp>
          <p:nvGrpSpPr>
            <p:cNvPr id="9" name="그룹 21"/>
            <p:cNvGrpSpPr>
              <a:grpSpLocks/>
            </p:cNvGrpSpPr>
            <p:nvPr/>
          </p:nvGrpSpPr>
          <p:grpSpPr bwMode="auto">
            <a:xfrm>
              <a:off x="6586312" y="2132856"/>
              <a:ext cx="2568441" cy="1488921"/>
              <a:chOff x="6794460" y="2050996"/>
              <a:chExt cx="2314044" cy="1488921"/>
            </a:xfrm>
          </p:grpSpPr>
          <p:sp>
            <p:nvSpPr>
              <p:cNvPr id="10" name="Text Box 5"/>
              <p:cNvSpPr txBox="1">
                <a:spLocks noChangeArrowheads="1"/>
              </p:cNvSpPr>
              <p:nvPr/>
            </p:nvSpPr>
            <p:spPr bwMode="auto">
              <a:xfrm>
                <a:off x="6794551" y="2710286"/>
                <a:ext cx="2313953" cy="829835"/>
              </a:xfrm>
              <a:prstGeom prst="rect">
                <a:avLst/>
              </a:prstGeom>
              <a:noFill/>
              <a:ln w="9525">
                <a:noFill/>
                <a:miter lim="800000"/>
                <a:headEnd/>
                <a:tailEnd/>
              </a:ln>
            </p:spPr>
            <p:txBody>
              <a:bodyPr>
                <a:spAutoFit/>
              </a:bodyPr>
              <a:lstStyle/>
              <a:p>
                <a:pPr marL="126002" indent="-126002" fontAlgn="auto">
                  <a:spcBef>
                    <a:spcPts val="0"/>
                  </a:spcBef>
                  <a:spcAft>
                    <a:spcPts val="0"/>
                  </a:spcAft>
                  <a:buFont typeface="Arial" pitchFamily="34" charset="0"/>
                  <a:buChar char="•"/>
                  <a:defRPr/>
                </a:pPr>
                <a:r>
                  <a:rPr lang="zh-CN" altLang="en-US" sz="1500" kern="0" dirty="0">
                    <a:solidFill>
                      <a:prstClr val="white"/>
                    </a:solidFill>
                    <a:latin typeface="Arial" charset="0"/>
                    <a:ea typeface="微软雅黑"/>
                    <a:cs typeface="Arial" charset="0"/>
                  </a:rPr>
                  <a:t>单击此处添加文本</a:t>
                </a:r>
                <a:endParaRPr lang="en-US" altLang="ko-KR" sz="1500" kern="0" dirty="0">
                  <a:solidFill>
                    <a:prstClr val="white"/>
                  </a:solidFill>
                  <a:latin typeface="Arial" charset="0"/>
                  <a:ea typeface="微软雅黑"/>
                  <a:cs typeface="Arial" charset="0"/>
                </a:endParaRPr>
              </a:p>
              <a:p>
                <a:pPr marL="126002" indent="-126002" fontAlgn="auto">
                  <a:spcBef>
                    <a:spcPts val="0"/>
                  </a:spcBef>
                  <a:spcAft>
                    <a:spcPts val="0"/>
                  </a:spcAft>
                  <a:buFont typeface="Arial" pitchFamily="34" charset="0"/>
                  <a:buChar char="•"/>
                  <a:defRPr/>
                </a:pPr>
                <a:r>
                  <a:rPr lang="zh-CN" altLang="en-US" sz="1500" kern="0" dirty="0">
                    <a:solidFill>
                      <a:prstClr val="white"/>
                    </a:solidFill>
                    <a:latin typeface="Arial" charset="0"/>
                    <a:ea typeface="微软雅黑"/>
                    <a:cs typeface="Arial" charset="0"/>
                  </a:rPr>
                  <a:t>单击此处添加文本</a:t>
                </a:r>
                <a:endParaRPr lang="en-US" altLang="ko-KR" sz="1500" kern="0" dirty="0">
                  <a:solidFill>
                    <a:prstClr val="white"/>
                  </a:solidFill>
                  <a:latin typeface="Arial" charset="0"/>
                  <a:ea typeface="微软雅黑"/>
                  <a:cs typeface="Arial" charset="0"/>
                </a:endParaRPr>
              </a:p>
              <a:p>
                <a:pPr marL="126002" indent="-126002" fontAlgn="auto">
                  <a:spcBef>
                    <a:spcPts val="0"/>
                  </a:spcBef>
                  <a:spcAft>
                    <a:spcPts val="0"/>
                  </a:spcAft>
                  <a:buFont typeface="Arial" pitchFamily="34" charset="0"/>
                  <a:buChar char="•"/>
                  <a:defRPr/>
                </a:pPr>
                <a:r>
                  <a:rPr lang="zh-CN" altLang="en-US" sz="1500" kern="0" dirty="0">
                    <a:solidFill>
                      <a:prstClr val="white"/>
                    </a:solidFill>
                    <a:latin typeface="Arial" charset="0"/>
                    <a:ea typeface="微软雅黑"/>
                    <a:cs typeface="Arial" charset="0"/>
                  </a:rPr>
                  <a:t>单击此处添加文本</a:t>
                </a:r>
                <a:endParaRPr lang="en-US" altLang="ko-KR" sz="1500" kern="0" dirty="0">
                  <a:solidFill>
                    <a:prstClr val="white"/>
                  </a:solidFill>
                  <a:latin typeface="Arial" charset="0"/>
                  <a:ea typeface="微软雅黑"/>
                  <a:cs typeface="Arial" charset="0"/>
                </a:endParaRPr>
              </a:p>
            </p:txBody>
          </p:sp>
          <p:sp>
            <p:nvSpPr>
              <p:cNvPr id="11" name="Text Box 5"/>
              <p:cNvSpPr txBox="1">
                <a:spLocks noChangeArrowheads="1"/>
              </p:cNvSpPr>
              <p:nvPr/>
            </p:nvSpPr>
            <p:spPr bwMode="auto">
              <a:xfrm>
                <a:off x="6794551" y="2051793"/>
                <a:ext cx="2313953" cy="584580"/>
              </a:xfrm>
              <a:prstGeom prst="rect">
                <a:avLst/>
              </a:prstGeom>
              <a:noFill/>
              <a:ln w="9525">
                <a:noFill/>
                <a:miter lim="800000"/>
                <a:headEnd/>
                <a:tailEnd/>
              </a:ln>
            </p:spPr>
            <p:txBody>
              <a:bodyPr>
                <a:spAutoFit/>
              </a:bodyPr>
              <a:lstStyle>
                <a:lvl1pPr marL="125413" indent="-125413"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sz="3000" b="1">
                    <a:solidFill>
                      <a:srgbClr val="FFFFFF"/>
                    </a:solidFill>
                    <a:ea typeface="微软雅黑" pitchFamily="34" charset="-122"/>
                    <a:cs typeface="Arial" pitchFamily="34" charset="0"/>
                  </a:rPr>
                  <a:t>主题三</a:t>
                </a:r>
                <a:endParaRPr lang="ko-KR" altLang="ko-KR" sz="3000" b="1">
                  <a:solidFill>
                    <a:srgbClr val="FFFFFF"/>
                  </a:solidFill>
                  <a:ea typeface="微软雅黑" pitchFamily="34" charset="-122"/>
                  <a:cs typeface="Arial" pitchFamily="34" charset="0"/>
                </a:endParaRPr>
              </a:p>
            </p:txBody>
          </p:sp>
        </p:grpSp>
      </p:grpSp>
      <p:grpSp>
        <p:nvGrpSpPr>
          <p:cNvPr id="12" name="组合 11"/>
          <p:cNvGrpSpPr>
            <a:grpSpLocks/>
          </p:cNvGrpSpPr>
          <p:nvPr/>
        </p:nvGrpSpPr>
        <p:grpSpPr bwMode="auto">
          <a:xfrm>
            <a:off x="3302000" y="1179513"/>
            <a:ext cx="3060700" cy="1828800"/>
            <a:chOff x="3162325" y="1925354"/>
            <a:chExt cx="3238821" cy="1935163"/>
          </a:xfrm>
        </p:grpSpPr>
        <p:sp>
          <p:nvSpPr>
            <p:cNvPr id="13" name="KMA1D1FEAF"/>
            <p:cNvSpPr>
              <a:spLocks noChangeArrowheads="1"/>
            </p:cNvSpPr>
            <p:nvPr/>
          </p:nvSpPr>
          <p:spPr bwMode="ltGray">
            <a:xfrm>
              <a:off x="3162325" y="1925354"/>
              <a:ext cx="3238821" cy="1935163"/>
            </a:xfrm>
            <a:prstGeom prst="rightArrowCallout">
              <a:avLst>
                <a:gd name="adj1" fmla="val 23031"/>
                <a:gd name="adj2" fmla="val 25000"/>
                <a:gd name="adj3" fmla="val 12695"/>
                <a:gd name="adj4" fmla="val 84741"/>
              </a:avLst>
            </a:prstGeom>
            <a:solidFill>
              <a:srgbClr val="45BBCE"/>
            </a:solidFill>
            <a:ln w="19050">
              <a:noFill/>
              <a:miter lim="800000"/>
              <a:headEnd/>
              <a:tailEnd/>
            </a:ln>
            <a:effectLst/>
          </p:spPr>
          <p:txBody>
            <a:bodyPr wrap="none" lIns="97200" tIns="97200" rIns="98082" bIns="97200"/>
            <a:lstStyle/>
            <a:p>
              <a:pPr fontAlgn="auto">
                <a:spcBef>
                  <a:spcPts val="0"/>
                </a:spcBef>
                <a:spcAft>
                  <a:spcPts val="0"/>
                </a:spcAft>
                <a:buSzPct val="80000"/>
                <a:buFont typeface="Marlett" pitchFamily="2" charset="2"/>
                <a:buChar char="i"/>
                <a:defRPr/>
              </a:pPr>
              <a:endParaRPr lang="ko-KR" altLang="ko-KR" b="1" kern="0">
                <a:solidFill>
                  <a:prstClr val="white"/>
                </a:solidFill>
                <a:ea typeface="굴림" pitchFamily="50" charset="-127"/>
                <a:cs typeface="Arial" pitchFamily="34" charset="0"/>
              </a:endParaRPr>
            </a:p>
          </p:txBody>
        </p:sp>
        <p:grpSp>
          <p:nvGrpSpPr>
            <p:cNvPr id="14" name="그룹 21"/>
            <p:cNvGrpSpPr>
              <a:grpSpLocks/>
            </p:cNvGrpSpPr>
            <p:nvPr/>
          </p:nvGrpSpPr>
          <p:grpSpPr bwMode="auto">
            <a:xfrm>
              <a:off x="3552615" y="2060848"/>
              <a:ext cx="2568441" cy="1560929"/>
              <a:chOff x="6794460" y="1978988"/>
              <a:chExt cx="2314044" cy="1560929"/>
            </a:xfrm>
          </p:grpSpPr>
          <p:sp>
            <p:nvSpPr>
              <p:cNvPr id="15" name="Text Box 5"/>
              <p:cNvSpPr txBox="1">
                <a:spLocks noChangeArrowheads="1"/>
              </p:cNvSpPr>
              <p:nvPr/>
            </p:nvSpPr>
            <p:spPr bwMode="auto">
              <a:xfrm>
                <a:off x="6793959" y="2708605"/>
                <a:ext cx="2314139" cy="831516"/>
              </a:xfrm>
              <a:prstGeom prst="rect">
                <a:avLst/>
              </a:prstGeom>
              <a:noFill/>
              <a:ln w="9525">
                <a:noFill/>
                <a:miter lim="800000"/>
                <a:headEnd/>
                <a:tailEnd/>
              </a:ln>
            </p:spPr>
            <p:txBody>
              <a:bodyPr>
                <a:spAutoFit/>
              </a:bodyPr>
              <a:lstStyle/>
              <a:p>
                <a:pPr marL="126002" indent="-126002" fontAlgn="auto">
                  <a:spcBef>
                    <a:spcPts val="0"/>
                  </a:spcBef>
                  <a:spcAft>
                    <a:spcPts val="0"/>
                  </a:spcAft>
                  <a:buFont typeface="Arial" pitchFamily="34" charset="0"/>
                  <a:buChar char="•"/>
                  <a:defRPr/>
                </a:pPr>
                <a:r>
                  <a:rPr lang="zh-CN" altLang="en-US" sz="1500" kern="0" dirty="0">
                    <a:solidFill>
                      <a:prstClr val="white"/>
                    </a:solidFill>
                    <a:latin typeface="Arial" charset="0"/>
                    <a:ea typeface="微软雅黑"/>
                    <a:cs typeface="Arial" charset="0"/>
                  </a:rPr>
                  <a:t>单击此处添加文本</a:t>
                </a:r>
                <a:endParaRPr lang="en-US" altLang="ko-KR" sz="1500" kern="0" dirty="0">
                  <a:solidFill>
                    <a:prstClr val="white"/>
                  </a:solidFill>
                  <a:latin typeface="Arial" charset="0"/>
                  <a:ea typeface="微软雅黑"/>
                  <a:cs typeface="Arial" charset="0"/>
                </a:endParaRPr>
              </a:p>
              <a:p>
                <a:pPr marL="126002" indent="-126002" fontAlgn="auto">
                  <a:spcBef>
                    <a:spcPts val="0"/>
                  </a:spcBef>
                  <a:spcAft>
                    <a:spcPts val="0"/>
                  </a:spcAft>
                  <a:buFont typeface="Arial" pitchFamily="34" charset="0"/>
                  <a:buChar char="•"/>
                  <a:defRPr/>
                </a:pPr>
                <a:r>
                  <a:rPr lang="zh-CN" altLang="en-US" sz="1500" kern="0" dirty="0">
                    <a:solidFill>
                      <a:prstClr val="white"/>
                    </a:solidFill>
                    <a:latin typeface="Arial" charset="0"/>
                    <a:ea typeface="微软雅黑"/>
                    <a:cs typeface="Arial" charset="0"/>
                  </a:rPr>
                  <a:t>单击此处添加文本</a:t>
                </a:r>
                <a:endParaRPr lang="en-US" altLang="ko-KR" sz="1500" kern="0" dirty="0">
                  <a:solidFill>
                    <a:prstClr val="white"/>
                  </a:solidFill>
                  <a:latin typeface="Arial" charset="0"/>
                  <a:ea typeface="微软雅黑"/>
                  <a:cs typeface="Arial" charset="0"/>
                </a:endParaRPr>
              </a:p>
              <a:p>
                <a:pPr marL="126002" indent="-126002" fontAlgn="auto">
                  <a:spcBef>
                    <a:spcPts val="0"/>
                  </a:spcBef>
                  <a:spcAft>
                    <a:spcPts val="0"/>
                  </a:spcAft>
                  <a:buFont typeface="Arial" pitchFamily="34" charset="0"/>
                  <a:buChar char="•"/>
                  <a:defRPr/>
                </a:pPr>
                <a:r>
                  <a:rPr lang="zh-CN" altLang="en-US" sz="1500" kern="0" dirty="0">
                    <a:solidFill>
                      <a:prstClr val="white"/>
                    </a:solidFill>
                    <a:latin typeface="Arial" charset="0"/>
                    <a:ea typeface="微软雅黑"/>
                    <a:cs typeface="Arial" charset="0"/>
                  </a:rPr>
                  <a:t>单击此处添加文本</a:t>
                </a:r>
                <a:endParaRPr lang="en-US" altLang="ko-KR" sz="1500" kern="0" dirty="0">
                  <a:solidFill>
                    <a:prstClr val="white"/>
                  </a:solidFill>
                  <a:latin typeface="Arial" charset="0"/>
                  <a:ea typeface="微软雅黑"/>
                  <a:cs typeface="Arial" charset="0"/>
                </a:endParaRPr>
              </a:p>
            </p:txBody>
          </p:sp>
          <p:sp>
            <p:nvSpPr>
              <p:cNvPr id="16" name="Text Box 5"/>
              <p:cNvSpPr txBox="1">
                <a:spLocks noChangeArrowheads="1"/>
              </p:cNvSpPr>
              <p:nvPr/>
            </p:nvSpPr>
            <p:spPr bwMode="auto">
              <a:xfrm>
                <a:off x="6793959" y="1979559"/>
                <a:ext cx="2314139" cy="584581"/>
              </a:xfrm>
              <a:prstGeom prst="rect">
                <a:avLst/>
              </a:prstGeom>
              <a:noFill/>
              <a:ln w="9525">
                <a:noFill/>
                <a:miter lim="800000"/>
                <a:headEnd/>
                <a:tailEnd/>
              </a:ln>
            </p:spPr>
            <p:txBody>
              <a:bodyPr>
                <a:spAutoFit/>
              </a:bodyPr>
              <a:lstStyle>
                <a:lvl1pPr marL="125413" indent="-125413"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sz="3000" b="1" dirty="0">
                    <a:solidFill>
                      <a:srgbClr val="FFFFFF"/>
                    </a:solidFill>
                    <a:ea typeface="微软雅黑" pitchFamily="34" charset="-122"/>
                    <a:cs typeface="Arial" pitchFamily="34" charset="0"/>
                  </a:rPr>
                  <a:t>主题二</a:t>
                </a:r>
                <a:endParaRPr lang="ko-KR" altLang="ko-KR" sz="3000" b="1" dirty="0">
                  <a:solidFill>
                    <a:srgbClr val="FFFFFF"/>
                  </a:solidFill>
                  <a:ea typeface="微软雅黑" pitchFamily="34" charset="-122"/>
                  <a:cs typeface="Arial" pitchFamily="34" charset="0"/>
                </a:endParaRPr>
              </a:p>
            </p:txBody>
          </p:sp>
        </p:grpSp>
      </p:grpSp>
      <p:grpSp>
        <p:nvGrpSpPr>
          <p:cNvPr id="17" name="组合 16"/>
          <p:cNvGrpSpPr>
            <a:grpSpLocks/>
          </p:cNvGrpSpPr>
          <p:nvPr/>
        </p:nvGrpSpPr>
        <p:grpSpPr bwMode="auto">
          <a:xfrm>
            <a:off x="550863" y="1179513"/>
            <a:ext cx="3060700" cy="1828800"/>
            <a:chOff x="251520" y="1925354"/>
            <a:chExt cx="3238821" cy="1935163"/>
          </a:xfrm>
        </p:grpSpPr>
        <p:sp>
          <p:nvSpPr>
            <p:cNvPr id="18" name="KMA1D1FEAF"/>
            <p:cNvSpPr>
              <a:spLocks noChangeArrowheads="1"/>
            </p:cNvSpPr>
            <p:nvPr/>
          </p:nvSpPr>
          <p:spPr bwMode="ltGray">
            <a:xfrm>
              <a:off x="251520" y="1925354"/>
              <a:ext cx="3238821" cy="1935163"/>
            </a:xfrm>
            <a:prstGeom prst="rightArrowCallout">
              <a:avLst>
                <a:gd name="adj1" fmla="val 23031"/>
                <a:gd name="adj2" fmla="val 25000"/>
                <a:gd name="adj3" fmla="val 12695"/>
                <a:gd name="adj4" fmla="val 84741"/>
              </a:avLst>
            </a:prstGeom>
            <a:solidFill>
              <a:srgbClr val="45BBCE"/>
            </a:solidFill>
            <a:ln w="19050">
              <a:noFill/>
              <a:miter lim="800000"/>
              <a:headEnd/>
              <a:tailEnd/>
            </a:ln>
            <a:effectLst/>
          </p:spPr>
          <p:txBody>
            <a:bodyPr wrap="none" lIns="97200" tIns="97200" rIns="98082" bIns="97200"/>
            <a:lstStyle/>
            <a:p>
              <a:pPr fontAlgn="auto">
                <a:spcBef>
                  <a:spcPts val="0"/>
                </a:spcBef>
                <a:spcAft>
                  <a:spcPts val="0"/>
                </a:spcAft>
                <a:buSzPct val="80000"/>
                <a:buFont typeface="Marlett" pitchFamily="2" charset="2"/>
                <a:buChar char="i"/>
                <a:defRPr/>
              </a:pPr>
              <a:endParaRPr lang="ko-KR" altLang="ko-KR" b="1" kern="0">
                <a:solidFill>
                  <a:prstClr val="white"/>
                </a:solidFill>
                <a:ea typeface="굴림" pitchFamily="50" charset="-127"/>
                <a:cs typeface="Arial" pitchFamily="34" charset="0"/>
              </a:endParaRPr>
            </a:p>
          </p:txBody>
        </p:sp>
        <p:grpSp>
          <p:nvGrpSpPr>
            <p:cNvPr id="19" name="그룹 21"/>
            <p:cNvGrpSpPr>
              <a:grpSpLocks/>
            </p:cNvGrpSpPr>
            <p:nvPr/>
          </p:nvGrpSpPr>
          <p:grpSpPr bwMode="auto">
            <a:xfrm>
              <a:off x="369777" y="2132856"/>
              <a:ext cx="2568441" cy="1488921"/>
              <a:chOff x="6794460" y="2050996"/>
              <a:chExt cx="2314044" cy="1488921"/>
            </a:xfrm>
          </p:grpSpPr>
          <p:sp>
            <p:nvSpPr>
              <p:cNvPr id="20" name="Text Box 5"/>
              <p:cNvSpPr txBox="1">
                <a:spLocks noChangeArrowheads="1"/>
              </p:cNvSpPr>
              <p:nvPr/>
            </p:nvSpPr>
            <p:spPr bwMode="auto">
              <a:xfrm>
                <a:off x="6793861" y="2710286"/>
                <a:ext cx="2314138" cy="829835"/>
              </a:xfrm>
              <a:prstGeom prst="rect">
                <a:avLst/>
              </a:prstGeom>
              <a:noFill/>
              <a:ln w="9525">
                <a:noFill/>
                <a:miter lim="800000"/>
                <a:headEnd/>
                <a:tailEnd/>
              </a:ln>
            </p:spPr>
            <p:txBody>
              <a:bodyPr>
                <a:spAutoFit/>
              </a:bodyPr>
              <a:lstStyle/>
              <a:p>
                <a:pPr marL="126002" indent="-126002" fontAlgn="auto">
                  <a:spcBef>
                    <a:spcPts val="0"/>
                  </a:spcBef>
                  <a:spcAft>
                    <a:spcPts val="0"/>
                  </a:spcAft>
                  <a:buFont typeface="Arial" pitchFamily="34" charset="0"/>
                  <a:buChar char="•"/>
                  <a:defRPr/>
                </a:pPr>
                <a:r>
                  <a:rPr lang="zh-CN" altLang="en-US" sz="1500" kern="0" dirty="0">
                    <a:solidFill>
                      <a:prstClr val="white"/>
                    </a:solidFill>
                    <a:latin typeface="Arial" charset="0"/>
                    <a:ea typeface="微软雅黑"/>
                    <a:cs typeface="Arial" charset="0"/>
                  </a:rPr>
                  <a:t>单击此处添加文本</a:t>
                </a:r>
                <a:endParaRPr lang="en-US" altLang="ko-KR" sz="1500" kern="0" dirty="0">
                  <a:solidFill>
                    <a:prstClr val="white"/>
                  </a:solidFill>
                  <a:latin typeface="Arial" charset="0"/>
                  <a:ea typeface="微软雅黑"/>
                  <a:cs typeface="Arial" charset="0"/>
                </a:endParaRPr>
              </a:p>
              <a:p>
                <a:pPr marL="126002" indent="-126002" fontAlgn="auto">
                  <a:spcBef>
                    <a:spcPts val="0"/>
                  </a:spcBef>
                  <a:spcAft>
                    <a:spcPts val="0"/>
                  </a:spcAft>
                  <a:buFont typeface="Arial" pitchFamily="34" charset="0"/>
                  <a:buChar char="•"/>
                  <a:defRPr/>
                </a:pPr>
                <a:r>
                  <a:rPr lang="zh-CN" altLang="en-US" sz="1500" kern="0" dirty="0">
                    <a:solidFill>
                      <a:prstClr val="white"/>
                    </a:solidFill>
                    <a:latin typeface="Arial" charset="0"/>
                    <a:ea typeface="微软雅黑"/>
                    <a:cs typeface="Arial" charset="0"/>
                  </a:rPr>
                  <a:t>单击此处添加文本</a:t>
                </a:r>
                <a:endParaRPr lang="en-US" altLang="ko-KR" sz="1500" kern="0" dirty="0">
                  <a:solidFill>
                    <a:prstClr val="white"/>
                  </a:solidFill>
                  <a:latin typeface="Arial" charset="0"/>
                  <a:ea typeface="微软雅黑"/>
                  <a:cs typeface="Arial" charset="0"/>
                </a:endParaRPr>
              </a:p>
              <a:p>
                <a:pPr marL="126002" indent="-126002" fontAlgn="auto">
                  <a:spcBef>
                    <a:spcPts val="0"/>
                  </a:spcBef>
                  <a:spcAft>
                    <a:spcPts val="0"/>
                  </a:spcAft>
                  <a:buFont typeface="Arial" pitchFamily="34" charset="0"/>
                  <a:buChar char="•"/>
                  <a:defRPr/>
                </a:pPr>
                <a:r>
                  <a:rPr lang="zh-CN" altLang="en-US" sz="1500" kern="0" dirty="0">
                    <a:solidFill>
                      <a:prstClr val="white"/>
                    </a:solidFill>
                    <a:latin typeface="Arial" charset="0"/>
                    <a:ea typeface="微软雅黑"/>
                    <a:cs typeface="Arial" charset="0"/>
                  </a:rPr>
                  <a:t>单击此处添加文本</a:t>
                </a:r>
                <a:endParaRPr lang="en-US" altLang="ko-KR" sz="1500" kern="0" dirty="0">
                  <a:solidFill>
                    <a:prstClr val="white"/>
                  </a:solidFill>
                  <a:latin typeface="Arial" charset="0"/>
                  <a:ea typeface="微软雅黑"/>
                  <a:cs typeface="Arial" charset="0"/>
                </a:endParaRPr>
              </a:p>
            </p:txBody>
          </p:sp>
          <p:sp>
            <p:nvSpPr>
              <p:cNvPr id="21" name="Text Box 5"/>
              <p:cNvSpPr txBox="1">
                <a:spLocks noChangeArrowheads="1"/>
              </p:cNvSpPr>
              <p:nvPr/>
            </p:nvSpPr>
            <p:spPr bwMode="auto">
              <a:xfrm>
                <a:off x="6793861" y="2051793"/>
                <a:ext cx="2314138" cy="584580"/>
              </a:xfrm>
              <a:prstGeom prst="rect">
                <a:avLst/>
              </a:prstGeom>
              <a:noFill/>
              <a:ln w="9525">
                <a:noFill/>
                <a:miter lim="800000"/>
                <a:headEnd/>
                <a:tailEnd/>
              </a:ln>
            </p:spPr>
            <p:txBody>
              <a:bodyPr>
                <a:spAutoFit/>
              </a:bodyPr>
              <a:lstStyle>
                <a:lvl1pPr marL="125413" indent="-125413"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sz="3000" b="1">
                    <a:solidFill>
                      <a:srgbClr val="FFFFFF"/>
                    </a:solidFill>
                    <a:ea typeface="微软雅黑" pitchFamily="34" charset="-122"/>
                    <a:cs typeface="Arial" pitchFamily="34" charset="0"/>
                  </a:rPr>
                  <a:t>主题一</a:t>
                </a:r>
                <a:endParaRPr lang="ko-KR" altLang="ko-KR" sz="3000" b="1">
                  <a:solidFill>
                    <a:srgbClr val="FFFFFF"/>
                  </a:solidFill>
                  <a:ea typeface="微软雅黑" pitchFamily="34" charset="-122"/>
                  <a:cs typeface="Arial" pitchFamily="34" charset="0"/>
                </a:endParaRPr>
              </a:p>
            </p:txBody>
          </p:sp>
        </p:grpSp>
      </p:grpSp>
      <p:sp>
        <p:nvSpPr>
          <p:cNvPr id="22" name="矩形 21"/>
          <p:cNvSpPr/>
          <p:nvPr/>
        </p:nvSpPr>
        <p:spPr>
          <a:xfrm>
            <a:off x="550863" y="3221038"/>
            <a:ext cx="2581275" cy="1428750"/>
          </a:xfrm>
          <a:prstGeom prst="rect">
            <a:avLst/>
          </a:prstGeom>
          <a:solidFill>
            <a:srgbClr val="45BBCE"/>
          </a:solidFill>
          <a:ln w="12700" cmpd="sng">
            <a:solidFill>
              <a:srgbClr val="66B699"/>
            </a:solidFill>
            <a:miter lim="800000"/>
            <a:headEnd/>
            <a:tailEnd/>
          </a:ln>
        </p:spPr>
        <p:txBody>
          <a:bodyPr anchor="ctr"/>
          <a:lstStyle/>
          <a:p>
            <a:pPr algn="ctr" fontAlgn="auto">
              <a:spcBef>
                <a:spcPts val="0"/>
              </a:spcBef>
              <a:spcAft>
                <a:spcPts val="0"/>
              </a:spcAft>
              <a:defRPr/>
            </a:pPr>
            <a:r>
              <a:rPr lang="zh-CN" altLang="en-US" sz="1400" kern="0" dirty="0">
                <a:solidFill>
                  <a:schemeClr val="bg1"/>
                </a:solidFill>
                <a:latin typeface="微软雅黑"/>
                <a:ea typeface="微软雅黑"/>
              </a:rPr>
              <a:t>单击此处添加文本</a:t>
            </a:r>
          </a:p>
          <a:p>
            <a:pPr algn="ctr" fontAlgn="auto">
              <a:spcBef>
                <a:spcPts val="0"/>
              </a:spcBef>
              <a:spcAft>
                <a:spcPts val="0"/>
              </a:spcAft>
              <a:defRPr/>
            </a:pPr>
            <a:r>
              <a:rPr lang="zh-CN" altLang="en-US" sz="1400" kern="0" dirty="0">
                <a:solidFill>
                  <a:schemeClr val="bg1"/>
                </a:solidFill>
                <a:latin typeface="微软雅黑"/>
                <a:ea typeface="微软雅黑"/>
              </a:rPr>
              <a:t>单击此处添加文本</a:t>
            </a:r>
          </a:p>
          <a:p>
            <a:pPr algn="ctr" fontAlgn="auto">
              <a:spcBef>
                <a:spcPts val="0"/>
              </a:spcBef>
              <a:spcAft>
                <a:spcPts val="0"/>
              </a:spcAft>
              <a:defRPr/>
            </a:pPr>
            <a:r>
              <a:rPr lang="zh-CN" altLang="en-US" sz="1400" kern="0" dirty="0">
                <a:solidFill>
                  <a:schemeClr val="bg1"/>
                </a:solidFill>
                <a:latin typeface="微软雅黑"/>
                <a:ea typeface="微软雅黑"/>
              </a:rPr>
              <a:t>单击此处添加文本</a:t>
            </a:r>
          </a:p>
        </p:txBody>
      </p:sp>
      <p:sp>
        <p:nvSpPr>
          <p:cNvPr id="23" name="矩形 22"/>
          <p:cNvSpPr/>
          <p:nvPr/>
        </p:nvSpPr>
        <p:spPr>
          <a:xfrm>
            <a:off x="3302000" y="3209925"/>
            <a:ext cx="2601913" cy="1428750"/>
          </a:xfrm>
          <a:prstGeom prst="rect">
            <a:avLst/>
          </a:prstGeom>
          <a:solidFill>
            <a:srgbClr val="45BBCE"/>
          </a:solidFill>
          <a:ln w="12700" cmpd="sng">
            <a:solidFill>
              <a:srgbClr val="66B699"/>
            </a:solidFill>
            <a:miter lim="800000"/>
            <a:headEnd/>
            <a:tailEnd/>
          </a:ln>
        </p:spPr>
        <p:txBody>
          <a:bodyPr anchor="ctr"/>
          <a:lstStyle/>
          <a:p>
            <a:pPr algn="ctr" fontAlgn="auto">
              <a:spcBef>
                <a:spcPts val="0"/>
              </a:spcBef>
              <a:spcAft>
                <a:spcPts val="0"/>
              </a:spcAft>
              <a:defRPr/>
            </a:pPr>
            <a:r>
              <a:rPr lang="zh-CN" altLang="en-US" sz="1400" kern="0" dirty="0">
                <a:solidFill>
                  <a:schemeClr val="bg1"/>
                </a:solidFill>
                <a:latin typeface="微软雅黑"/>
                <a:ea typeface="微软雅黑"/>
              </a:rPr>
              <a:t>单击此处添加文本</a:t>
            </a:r>
          </a:p>
          <a:p>
            <a:pPr algn="ctr" fontAlgn="auto">
              <a:spcBef>
                <a:spcPts val="0"/>
              </a:spcBef>
              <a:spcAft>
                <a:spcPts val="0"/>
              </a:spcAft>
              <a:defRPr/>
            </a:pPr>
            <a:r>
              <a:rPr lang="zh-CN" altLang="en-US" sz="1400" kern="0" dirty="0">
                <a:solidFill>
                  <a:schemeClr val="bg1"/>
                </a:solidFill>
                <a:latin typeface="微软雅黑"/>
                <a:ea typeface="微软雅黑"/>
              </a:rPr>
              <a:t>单击此处添加文本</a:t>
            </a:r>
          </a:p>
          <a:p>
            <a:pPr algn="ctr" fontAlgn="auto">
              <a:spcBef>
                <a:spcPts val="0"/>
              </a:spcBef>
              <a:spcAft>
                <a:spcPts val="0"/>
              </a:spcAft>
              <a:defRPr/>
            </a:pPr>
            <a:r>
              <a:rPr lang="zh-CN" altLang="en-US" sz="1400" kern="0" dirty="0">
                <a:solidFill>
                  <a:schemeClr val="bg1"/>
                </a:solidFill>
                <a:latin typeface="微软雅黑"/>
                <a:ea typeface="微软雅黑"/>
              </a:rPr>
              <a:t>单击此处添加文本</a:t>
            </a:r>
          </a:p>
        </p:txBody>
      </p:sp>
      <p:sp>
        <p:nvSpPr>
          <p:cNvPr id="24" name="矩形 23"/>
          <p:cNvSpPr/>
          <p:nvPr/>
        </p:nvSpPr>
        <p:spPr>
          <a:xfrm>
            <a:off x="6062663" y="3209925"/>
            <a:ext cx="2605087" cy="1428750"/>
          </a:xfrm>
          <a:prstGeom prst="rect">
            <a:avLst/>
          </a:prstGeom>
          <a:solidFill>
            <a:srgbClr val="45BBCE"/>
          </a:solidFill>
          <a:ln w="12700" cmpd="sng">
            <a:solidFill>
              <a:srgbClr val="66B699"/>
            </a:solidFill>
            <a:miter lim="800000"/>
            <a:headEnd/>
            <a:tailEnd/>
          </a:ln>
        </p:spPr>
        <p:txBody>
          <a:bodyPr anchor="ctr"/>
          <a:lstStyle/>
          <a:p>
            <a:pPr algn="ctr" fontAlgn="auto">
              <a:spcBef>
                <a:spcPts val="0"/>
              </a:spcBef>
              <a:spcAft>
                <a:spcPts val="0"/>
              </a:spcAft>
              <a:defRPr/>
            </a:pPr>
            <a:r>
              <a:rPr lang="zh-CN" altLang="en-US" sz="1400" kern="0" dirty="0">
                <a:solidFill>
                  <a:schemeClr val="bg1"/>
                </a:solidFill>
                <a:latin typeface="微软雅黑"/>
                <a:ea typeface="微软雅黑"/>
              </a:rPr>
              <a:t>单击此处添加文本</a:t>
            </a:r>
          </a:p>
          <a:p>
            <a:pPr algn="ctr" fontAlgn="auto">
              <a:spcBef>
                <a:spcPts val="0"/>
              </a:spcBef>
              <a:spcAft>
                <a:spcPts val="0"/>
              </a:spcAft>
              <a:defRPr/>
            </a:pPr>
            <a:r>
              <a:rPr lang="zh-CN" altLang="en-US" sz="1400" kern="0" dirty="0">
                <a:solidFill>
                  <a:schemeClr val="bg1"/>
                </a:solidFill>
                <a:latin typeface="微软雅黑"/>
                <a:ea typeface="微软雅黑"/>
              </a:rPr>
              <a:t>单击此处添加文本</a:t>
            </a:r>
          </a:p>
          <a:p>
            <a:pPr algn="ctr" fontAlgn="auto">
              <a:spcBef>
                <a:spcPts val="0"/>
              </a:spcBef>
              <a:spcAft>
                <a:spcPts val="0"/>
              </a:spcAft>
              <a:defRPr/>
            </a:pPr>
            <a:r>
              <a:rPr lang="zh-CN" altLang="en-US" sz="1400" kern="0" dirty="0">
                <a:solidFill>
                  <a:schemeClr val="bg1"/>
                </a:solidFill>
                <a:latin typeface="微软雅黑"/>
                <a:ea typeface="微软雅黑"/>
              </a:rPr>
              <a:t>单击此处添加文本</a:t>
            </a:r>
          </a:p>
        </p:txBody>
      </p:sp>
    </p:spTree>
    <p:extLst>
      <p:ext uri="{BB962C8B-B14F-4D97-AF65-F5344CB8AC3E}">
        <p14:creationId xmlns:p14="http://schemas.microsoft.com/office/powerpoint/2010/main" val="135870343"/>
      </p:ext>
    </p:extLst>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1+#ppt_w/2"/>
                                          </p:val>
                                        </p:tav>
                                        <p:tav tm="100000">
                                          <p:val>
                                            <p:strVal val="#ppt_x"/>
                                          </p:val>
                                        </p:tav>
                                      </p:tavLst>
                                    </p:anim>
                                    <p:anim calcmode="lin" valueType="num">
                                      <p:cBhvr additive="base">
                                        <p:cTn id="11" dur="500" fill="hold"/>
                                        <p:tgtEl>
                                          <p:spTgt spid="3"/>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12" presetClass="entr" presetSubtype="8"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p:tgtEl>
                                          <p:spTgt spid="17"/>
                                        </p:tgtEl>
                                        <p:attrNameLst>
                                          <p:attrName>ppt_x</p:attrName>
                                        </p:attrNameLst>
                                      </p:cBhvr>
                                      <p:tavLst>
                                        <p:tav tm="0">
                                          <p:val>
                                            <p:strVal val="#ppt_x-#ppt_w*1.125000"/>
                                          </p:val>
                                        </p:tav>
                                        <p:tav tm="100000">
                                          <p:val>
                                            <p:strVal val="#ppt_x"/>
                                          </p:val>
                                        </p:tav>
                                      </p:tavLst>
                                    </p:anim>
                                    <p:animEffect transition="in" filter="wipe(right)">
                                      <p:cBhvr>
                                        <p:cTn id="16" dur="500"/>
                                        <p:tgtEl>
                                          <p:spTgt spid="17"/>
                                        </p:tgtEl>
                                      </p:cBhvr>
                                    </p:animEffect>
                                  </p:childTnLst>
                                </p:cTn>
                              </p:par>
                              <p:par>
                                <p:cTn id="17" presetID="22" presetClass="entr" presetSubtype="1" fill="hold" grpId="0" nodeType="withEffect">
                                  <p:stCondLst>
                                    <p:cond delay="300"/>
                                  </p:stCondLst>
                                  <p:childTnLst>
                                    <p:set>
                                      <p:cBhvr>
                                        <p:cTn id="18" dur="1" fill="hold">
                                          <p:stCondLst>
                                            <p:cond delay="0"/>
                                          </p:stCondLst>
                                        </p:cTn>
                                        <p:tgtEl>
                                          <p:spTgt spid="22"/>
                                        </p:tgtEl>
                                        <p:attrNameLst>
                                          <p:attrName>style.visibility</p:attrName>
                                        </p:attrNameLst>
                                      </p:cBhvr>
                                      <p:to>
                                        <p:strVal val="visible"/>
                                      </p:to>
                                    </p:set>
                                    <p:animEffect transition="in" filter="wipe(up)">
                                      <p:cBhvr>
                                        <p:cTn id="19" dur="500"/>
                                        <p:tgtEl>
                                          <p:spTgt spid="22"/>
                                        </p:tgtEl>
                                      </p:cBhvr>
                                    </p:animEffect>
                                  </p:childTnLst>
                                </p:cTn>
                              </p:par>
                              <p:par>
                                <p:cTn id="20" presetID="12" presetClass="entr" presetSubtype="8" fill="hold" nodeType="withEffect">
                                  <p:stCondLst>
                                    <p:cond delay="30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p:tgtEl>
                                          <p:spTgt spid="12"/>
                                        </p:tgtEl>
                                        <p:attrNameLst>
                                          <p:attrName>ppt_x</p:attrName>
                                        </p:attrNameLst>
                                      </p:cBhvr>
                                      <p:tavLst>
                                        <p:tav tm="0">
                                          <p:val>
                                            <p:strVal val="#ppt_x-#ppt_w*1.125000"/>
                                          </p:val>
                                        </p:tav>
                                        <p:tav tm="100000">
                                          <p:val>
                                            <p:strVal val="#ppt_x"/>
                                          </p:val>
                                        </p:tav>
                                      </p:tavLst>
                                    </p:anim>
                                    <p:animEffect transition="in" filter="wipe(right)">
                                      <p:cBhvr>
                                        <p:cTn id="23" dur="500"/>
                                        <p:tgtEl>
                                          <p:spTgt spid="12"/>
                                        </p:tgtEl>
                                      </p:cBhvr>
                                    </p:animEffect>
                                  </p:childTnLst>
                                </p:cTn>
                              </p:par>
                              <p:par>
                                <p:cTn id="24" presetID="22" presetClass="entr" presetSubtype="1" fill="hold" grpId="0" nodeType="withEffect">
                                  <p:stCondLst>
                                    <p:cond delay="600"/>
                                  </p:stCondLst>
                                  <p:childTnLst>
                                    <p:set>
                                      <p:cBhvr>
                                        <p:cTn id="25" dur="1" fill="hold">
                                          <p:stCondLst>
                                            <p:cond delay="0"/>
                                          </p:stCondLst>
                                        </p:cTn>
                                        <p:tgtEl>
                                          <p:spTgt spid="23"/>
                                        </p:tgtEl>
                                        <p:attrNameLst>
                                          <p:attrName>style.visibility</p:attrName>
                                        </p:attrNameLst>
                                      </p:cBhvr>
                                      <p:to>
                                        <p:strVal val="visible"/>
                                      </p:to>
                                    </p:set>
                                    <p:animEffect transition="in" filter="wipe(up)">
                                      <p:cBhvr>
                                        <p:cTn id="26" dur="500"/>
                                        <p:tgtEl>
                                          <p:spTgt spid="23"/>
                                        </p:tgtEl>
                                      </p:cBhvr>
                                    </p:animEffect>
                                  </p:childTnLst>
                                </p:cTn>
                              </p:par>
                              <p:par>
                                <p:cTn id="27" presetID="12" presetClass="entr" presetSubtype="8" fill="hold" nodeType="withEffect">
                                  <p:stCondLst>
                                    <p:cond delay="60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p:tgtEl>
                                          <p:spTgt spid="7"/>
                                        </p:tgtEl>
                                        <p:attrNameLst>
                                          <p:attrName>ppt_x</p:attrName>
                                        </p:attrNameLst>
                                      </p:cBhvr>
                                      <p:tavLst>
                                        <p:tav tm="0">
                                          <p:val>
                                            <p:strVal val="#ppt_x-#ppt_w*1.125000"/>
                                          </p:val>
                                        </p:tav>
                                        <p:tav tm="100000">
                                          <p:val>
                                            <p:strVal val="#ppt_x"/>
                                          </p:val>
                                        </p:tav>
                                      </p:tavLst>
                                    </p:anim>
                                    <p:animEffect transition="in" filter="wipe(right)">
                                      <p:cBhvr>
                                        <p:cTn id="30" dur="500"/>
                                        <p:tgtEl>
                                          <p:spTgt spid="7"/>
                                        </p:tgtEl>
                                      </p:cBhvr>
                                    </p:animEffect>
                                  </p:childTnLst>
                                </p:cTn>
                              </p:par>
                              <p:par>
                                <p:cTn id="31" presetID="22" presetClass="entr" presetSubtype="1" fill="hold" grpId="0" nodeType="withEffect">
                                  <p:stCondLst>
                                    <p:cond delay="1000"/>
                                  </p:stCondLst>
                                  <p:childTnLst>
                                    <p:set>
                                      <p:cBhvr>
                                        <p:cTn id="32" dur="1" fill="hold">
                                          <p:stCondLst>
                                            <p:cond delay="0"/>
                                          </p:stCondLst>
                                        </p:cTn>
                                        <p:tgtEl>
                                          <p:spTgt spid="24"/>
                                        </p:tgtEl>
                                        <p:attrNameLst>
                                          <p:attrName>style.visibility</p:attrName>
                                        </p:attrNameLst>
                                      </p:cBhvr>
                                      <p:to>
                                        <p:strVal val="visible"/>
                                      </p:to>
                                    </p:set>
                                    <p:animEffect transition="in" filter="wipe(up)">
                                      <p:cBhvr>
                                        <p:cTn id="3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animBg="1"/>
      <p:bldP spid="23" grpId="0" animBg="1"/>
      <p:bldP spid="2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1"/>
          <p:cNvSpPr txBox="1">
            <a:spLocks noChangeArrowheads="1"/>
          </p:cNvSpPr>
          <p:nvPr/>
        </p:nvSpPr>
        <p:spPr bwMode="auto">
          <a:xfrm>
            <a:off x="179512" y="123478"/>
            <a:ext cx="24427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zh-CN" altLang="en-US" spc="300" dirty="0">
                <a:solidFill>
                  <a:schemeClr val="tx1">
                    <a:lumMod val="65000"/>
                    <a:lumOff val="35000"/>
                  </a:schemeClr>
                </a:solidFill>
                <a:latin typeface="微软雅黑" pitchFamily="34" charset="-122"/>
                <a:ea typeface="微软雅黑" pitchFamily="34" charset="-122"/>
              </a:rPr>
              <a:t>点此添加</a:t>
            </a:r>
            <a:r>
              <a:rPr lang="zh-CN" altLang="en-US" spc="300" dirty="0" smtClean="0">
                <a:solidFill>
                  <a:schemeClr val="tx1">
                    <a:lumMod val="65000"/>
                    <a:lumOff val="35000"/>
                  </a:schemeClr>
                </a:solidFill>
                <a:latin typeface="微软雅黑" pitchFamily="34" charset="-122"/>
                <a:ea typeface="微软雅黑" pitchFamily="34" charset="-122"/>
              </a:rPr>
              <a:t>标题内容</a:t>
            </a:r>
            <a:endParaRPr lang="zh-CN" altLang="en-US" spc="300" dirty="0">
              <a:solidFill>
                <a:schemeClr val="tx1">
                  <a:lumMod val="65000"/>
                  <a:lumOff val="35000"/>
                </a:schemeClr>
              </a:solidFill>
              <a:latin typeface="微软雅黑" pitchFamily="34" charset="-122"/>
              <a:ea typeface="微软雅黑" pitchFamily="34" charset="-122"/>
            </a:endParaRPr>
          </a:p>
        </p:txBody>
      </p:sp>
      <p:grpSp>
        <p:nvGrpSpPr>
          <p:cNvPr id="3" name="组合 2"/>
          <p:cNvGrpSpPr>
            <a:grpSpLocks/>
          </p:cNvGrpSpPr>
          <p:nvPr/>
        </p:nvGrpSpPr>
        <p:grpSpPr bwMode="auto">
          <a:xfrm rot="-2700000">
            <a:off x="2589737" y="220939"/>
            <a:ext cx="166688" cy="165100"/>
            <a:chOff x="0" y="0"/>
            <a:chExt cx="1346200" cy="1346200"/>
          </a:xfrm>
        </p:grpSpPr>
        <p:cxnSp>
          <p:nvCxnSpPr>
            <p:cNvPr id="4" name="直接连接符 3"/>
            <p:cNvCxnSpPr>
              <a:cxnSpLocks noChangeShapeType="1"/>
            </p:cNvCxnSpPr>
            <p:nvPr/>
          </p:nvCxnSpPr>
          <p:spPr bwMode="auto">
            <a:xfrm>
              <a:off x="0" y="0"/>
              <a:ext cx="1346200" cy="0"/>
            </a:xfrm>
            <a:prstGeom prst="line">
              <a:avLst/>
            </a:prstGeom>
            <a:noFill/>
            <a:ln w="25400" cap="rnd" cmpd="sng">
              <a:solidFill>
                <a:srgbClr val="45BBCE"/>
              </a:solidFill>
              <a:round/>
              <a:headEnd/>
              <a:tailEnd/>
            </a:ln>
            <a:extLst>
              <a:ext uri="{909E8E84-426E-40DD-AFC4-6F175D3DCCD1}">
                <a14:hiddenFill xmlns:a14="http://schemas.microsoft.com/office/drawing/2010/main">
                  <a:noFill/>
                </a14:hiddenFill>
              </a:ext>
            </a:extLst>
          </p:spPr>
        </p:cxnSp>
        <p:cxnSp>
          <p:nvCxnSpPr>
            <p:cNvPr id="5" name="直接连接符 4"/>
            <p:cNvCxnSpPr>
              <a:cxnSpLocks noChangeShapeType="1"/>
            </p:cNvCxnSpPr>
            <p:nvPr/>
          </p:nvCxnSpPr>
          <p:spPr bwMode="auto">
            <a:xfrm>
              <a:off x="0" y="0"/>
              <a:ext cx="0" cy="1346200"/>
            </a:xfrm>
            <a:prstGeom prst="line">
              <a:avLst/>
            </a:prstGeom>
            <a:noFill/>
            <a:ln w="25400" cap="rnd" cmpd="sng">
              <a:solidFill>
                <a:srgbClr val="45BBCE"/>
              </a:solidFill>
              <a:round/>
              <a:headEnd/>
              <a:tailEnd/>
            </a:ln>
            <a:extLst>
              <a:ext uri="{909E8E84-426E-40DD-AFC4-6F175D3DCCD1}">
                <a14:hiddenFill xmlns:a14="http://schemas.microsoft.com/office/drawing/2010/main">
                  <a:noFill/>
                </a14:hiddenFill>
              </a:ext>
            </a:extLst>
          </p:spPr>
        </p:cxnSp>
        <p:cxnSp>
          <p:nvCxnSpPr>
            <p:cNvPr id="6" name="直接连接符 10"/>
            <p:cNvCxnSpPr>
              <a:cxnSpLocks noChangeShapeType="1"/>
            </p:cNvCxnSpPr>
            <p:nvPr/>
          </p:nvCxnSpPr>
          <p:spPr bwMode="auto">
            <a:xfrm>
              <a:off x="12700" y="0"/>
              <a:ext cx="1308100" cy="1308100"/>
            </a:xfrm>
            <a:prstGeom prst="line">
              <a:avLst/>
            </a:prstGeom>
            <a:noFill/>
            <a:ln w="25400" cap="rnd" cmpd="sng">
              <a:solidFill>
                <a:srgbClr val="45BBCE"/>
              </a:solidFill>
              <a:round/>
              <a:headEnd/>
              <a:tailEnd/>
            </a:ln>
            <a:extLst>
              <a:ext uri="{909E8E84-426E-40DD-AFC4-6F175D3DCCD1}">
                <a14:hiddenFill xmlns:a14="http://schemas.microsoft.com/office/drawing/2010/main">
                  <a:noFill/>
                </a14:hiddenFill>
              </a:ext>
            </a:extLst>
          </p:spPr>
        </p:cxnSp>
      </p:grpSp>
      <p:sp>
        <p:nvSpPr>
          <p:cNvPr id="7" name="等腰三角形 2"/>
          <p:cNvSpPr/>
          <p:nvPr/>
        </p:nvSpPr>
        <p:spPr bwMode="auto">
          <a:xfrm rot="3036074">
            <a:off x="4597400" y="1606550"/>
            <a:ext cx="1343025" cy="1552575"/>
          </a:xfrm>
          <a:custGeom>
            <a:avLst/>
            <a:gdLst/>
            <a:ahLst/>
            <a:cxnLst/>
            <a:rect l="l" t="t"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close/>
              </a:path>
            </a:pathLst>
          </a:custGeom>
          <a:solidFill>
            <a:srgbClr val="45BBCE"/>
          </a:solidFill>
          <a:ln w="12700" cmpd="sng">
            <a:noFill/>
            <a:miter lim="800000"/>
            <a:headEnd/>
            <a:tailEnd/>
          </a:ln>
          <a:extLst/>
        </p:spPr>
        <p:txBody>
          <a:bodyPr anchor="ctr"/>
          <a:lstStyle/>
          <a:p>
            <a:pPr fontAlgn="auto">
              <a:spcBef>
                <a:spcPts val="0"/>
              </a:spcBef>
              <a:spcAft>
                <a:spcPts val="0"/>
              </a:spcAft>
              <a:defRPr/>
            </a:pPr>
            <a:endParaRPr lang="zh-CN" altLang="en-US" kern="0">
              <a:solidFill>
                <a:prstClr val="black"/>
              </a:solidFill>
              <a:latin typeface="Calibri"/>
              <a:ea typeface="微软雅黑"/>
            </a:endParaRPr>
          </a:p>
        </p:txBody>
      </p:sp>
      <p:sp>
        <p:nvSpPr>
          <p:cNvPr id="8" name="TextBox 7"/>
          <p:cNvSpPr txBox="1">
            <a:spLocks noChangeArrowheads="1"/>
          </p:cNvSpPr>
          <p:nvPr/>
        </p:nvSpPr>
        <p:spPr bwMode="auto">
          <a:xfrm>
            <a:off x="4818063" y="2211388"/>
            <a:ext cx="811212"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r>
              <a:rPr lang="zh-CN" altLang="en-US" sz="1600" dirty="0" smtClean="0">
                <a:solidFill>
                  <a:schemeClr val="bg1"/>
                </a:solidFill>
                <a:latin typeface="微软雅黑" pitchFamily="34" charset="-122"/>
                <a:ea typeface="微软雅黑" pitchFamily="34" charset="-122"/>
              </a:rPr>
              <a:t>添加标题</a:t>
            </a:r>
            <a:endParaRPr lang="zh-CN" altLang="en-US" sz="1600" dirty="0">
              <a:solidFill>
                <a:schemeClr val="bg1"/>
              </a:solidFill>
              <a:latin typeface="微软雅黑" pitchFamily="34" charset="-122"/>
              <a:ea typeface="微软雅黑" pitchFamily="34" charset="-122"/>
            </a:endParaRPr>
          </a:p>
        </p:txBody>
      </p:sp>
      <p:sp>
        <p:nvSpPr>
          <p:cNvPr id="9" name="等腰三角形 2"/>
          <p:cNvSpPr/>
          <p:nvPr/>
        </p:nvSpPr>
        <p:spPr bwMode="auto">
          <a:xfrm rot="8763501">
            <a:off x="3740150" y="2549525"/>
            <a:ext cx="1341438" cy="1552575"/>
          </a:xfrm>
          <a:custGeom>
            <a:avLst/>
            <a:gdLst/>
            <a:ahLst/>
            <a:cxnLst/>
            <a:rect l="l" t="t"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close/>
              </a:path>
            </a:pathLst>
          </a:custGeom>
          <a:solidFill>
            <a:srgbClr val="45BBCE"/>
          </a:solidFill>
          <a:ln w="12700" cmpd="sng">
            <a:noFill/>
            <a:miter lim="800000"/>
            <a:headEnd/>
            <a:tailEnd/>
          </a:ln>
          <a:extLst/>
        </p:spPr>
        <p:txBody>
          <a:bodyPr anchor="ctr"/>
          <a:lstStyle/>
          <a:p>
            <a:pPr fontAlgn="auto">
              <a:spcBef>
                <a:spcPts val="0"/>
              </a:spcBef>
              <a:spcAft>
                <a:spcPts val="0"/>
              </a:spcAft>
              <a:defRPr/>
            </a:pPr>
            <a:endParaRPr lang="zh-CN" altLang="en-US" kern="0">
              <a:solidFill>
                <a:schemeClr val="bg1"/>
              </a:solidFill>
              <a:latin typeface="Calibri"/>
              <a:ea typeface="微软雅黑"/>
            </a:endParaRPr>
          </a:p>
        </p:txBody>
      </p:sp>
      <p:sp>
        <p:nvSpPr>
          <p:cNvPr id="10" name="TextBox 9"/>
          <p:cNvSpPr txBox="1">
            <a:spLocks noChangeArrowheads="1"/>
          </p:cNvSpPr>
          <p:nvPr/>
        </p:nvSpPr>
        <p:spPr bwMode="auto">
          <a:xfrm>
            <a:off x="3927475" y="3087688"/>
            <a:ext cx="812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r>
              <a:rPr lang="zh-CN" altLang="en-US" sz="1600" dirty="0" smtClean="0">
                <a:solidFill>
                  <a:schemeClr val="bg1"/>
                </a:solidFill>
                <a:latin typeface="微软雅黑" pitchFamily="34" charset="-122"/>
                <a:ea typeface="微软雅黑" pitchFamily="34" charset="-122"/>
              </a:rPr>
              <a:t>添加标题</a:t>
            </a:r>
            <a:endParaRPr lang="zh-CN" altLang="en-US" sz="1600" dirty="0">
              <a:solidFill>
                <a:schemeClr val="bg1"/>
              </a:solidFill>
              <a:latin typeface="微软雅黑" pitchFamily="34" charset="-122"/>
              <a:ea typeface="微软雅黑" pitchFamily="34" charset="-122"/>
            </a:endParaRPr>
          </a:p>
        </p:txBody>
      </p:sp>
      <p:sp>
        <p:nvSpPr>
          <p:cNvPr id="11" name="等腰三角形 2"/>
          <p:cNvSpPr/>
          <p:nvPr/>
        </p:nvSpPr>
        <p:spPr bwMode="auto">
          <a:xfrm rot="16474575">
            <a:off x="3346450" y="1285875"/>
            <a:ext cx="1343025" cy="1552575"/>
          </a:xfrm>
          <a:custGeom>
            <a:avLst/>
            <a:gdLst/>
            <a:ahLst/>
            <a:cxnLst/>
            <a:rect l="l" t="t"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close/>
              </a:path>
            </a:pathLst>
          </a:custGeom>
          <a:solidFill>
            <a:srgbClr val="45BBCE"/>
          </a:solidFill>
          <a:ln w="12700" cmpd="sng">
            <a:noFill/>
            <a:miter lim="800000"/>
            <a:headEnd/>
            <a:tailEnd/>
          </a:ln>
          <a:extLst/>
        </p:spPr>
        <p:txBody>
          <a:bodyPr anchor="ctr"/>
          <a:lstStyle/>
          <a:p>
            <a:pPr fontAlgn="auto">
              <a:spcBef>
                <a:spcPts val="0"/>
              </a:spcBef>
              <a:spcAft>
                <a:spcPts val="0"/>
              </a:spcAft>
              <a:defRPr/>
            </a:pPr>
            <a:endParaRPr lang="zh-CN" altLang="en-US" kern="0">
              <a:solidFill>
                <a:schemeClr val="bg1"/>
              </a:solidFill>
              <a:latin typeface="Calibri"/>
              <a:ea typeface="微软雅黑"/>
            </a:endParaRPr>
          </a:p>
        </p:txBody>
      </p:sp>
      <p:sp>
        <p:nvSpPr>
          <p:cNvPr id="12" name="TextBox 11"/>
          <p:cNvSpPr txBox="1">
            <a:spLocks noChangeArrowheads="1"/>
          </p:cNvSpPr>
          <p:nvPr/>
        </p:nvSpPr>
        <p:spPr bwMode="auto">
          <a:xfrm>
            <a:off x="3722688" y="1801813"/>
            <a:ext cx="812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r>
              <a:rPr lang="zh-CN" altLang="en-US" sz="1600" dirty="0" smtClean="0">
                <a:solidFill>
                  <a:schemeClr val="bg1"/>
                </a:solidFill>
                <a:latin typeface="微软雅黑" pitchFamily="34" charset="-122"/>
                <a:ea typeface="微软雅黑" pitchFamily="34" charset="-122"/>
              </a:rPr>
              <a:t>添加标题</a:t>
            </a:r>
            <a:endParaRPr lang="zh-CN" altLang="en-US" sz="1600" dirty="0">
              <a:solidFill>
                <a:schemeClr val="bg1"/>
              </a:solidFill>
              <a:latin typeface="微软雅黑" pitchFamily="34" charset="-122"/>
              <a:ea typeface="微软雅黑" pitchFamily="34" charset="-122"/>
            </a:endParaRPr>
          </a:p>
        </p:txBody>
      </p:sp>
      <p:sp>
        <p:nvSpPr>
          <p:cNvPr id="13" name="TextBox 12"/>
          <p:cNvSpPr txBox="1">
            <a:spLocks noChangeArrowheads="1"/>
          </p:cNvSpPr>
          <p:nvPr/>
        </p:nvSpPr>
        <p:spPr bwMode="auto">
          <a:xfrm>
            <a:off x="1116013" y="1211263"/>
            <a:ext cx="13239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1400" b="1">
                <a:solidFill>
                  <a:schemeClr val="tx1">
                    <a:lumMod val="85000"/>
                    <a:lumOff val="15000"/>
                  </a:schemeClr>
                </a:solidFill>
                <a:latin typeface="微软雅黑" pitchFamily="34" charset="-122"/>
                <a:ea typeface="微软雅黑" pitchFamily="34" charset="-122"/>
              </a:rPr>
              <a:t>■</a:t>
            </a:r>
            <a:r>
              <a:rPr lang="zh-CN" altLang="en-US" sz="1400" b="1">
                <a:solidFill>
                  <a:schemeClr val="tx1">
                    <a:lumMod val="85000"/>
                    <a:lumOff val="15000"/>
                  </a:schemeClr>
                </a:solidFill>
                <a:latin typeface="微软雅黑" pitchFamily="34" charset="-122"/>
                <a:ea typeface="微软雅黑" pitchFamily="34" charset="-122"/>
              </a:rPr>
              <a:t>请输入您标题</a:t>
            </a:r>
          </a:p>
        </p:txBody>
      </p:sp>
      <p:sp>
        <p:nvSpPr>
          <p:cNvPr id="14" name="TextBox 13"/>
          <p:cNvSpPr txBox="1">
            <a:spLocks noChangeArrowheads="1"/>
          </p:cNvSpPr>
          <p:nvPr/>
        </p:nvSpPr>
        <p:spPr bwMode="auto">
          <a:xfrm>
            <a:off x="1116013" y="1479550"/>
            <a:ext cx="2074862"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30000"/>
              </a:lnSpc>
            </a:pPr>
            <a:r>
              <a:rPr lang="zh-CN" altLang="en-US" sz="900">
                <a:solidFill>
                  <a:srgbClr val="262626"/>
                </a:solidFill>
                <a:latin typeface="微软雅黑" pitchFamily="34" charset="-122"/>
                <a:ea typeface="微软雅黑" pitchFamily="34" charset="-122"/>
              </a:rPr>
              <a:t>您的内容打在这里，或者通过复制您的文本后，在此框中选择粘贴，并选择只保留文字。</a:t>
            </a:r>
          </a:p>
        </p:txBody>
      </p:sp>
      <p:sp>
        <p:nvSpPr>
          <p:cNvPr id="15" name="TextBox 14"/>
          <p:cNvSpPr txBox="1">
            <a:spLocks noChangeArrowheads="1"/>
          </p:cNvSpPr>
          <p:nvPr/>
        </p:nvSpPr>
        <p:spPr bwMode="auto">
          <a:xfrm>
            <a:off x="6153150" y="974725"/>
            <a:ext cx="1323975"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1400" b="1">
                <a:solidFill>
                  <a:schemeClr val="tx1">
                    <a:lumMod val="85000"/>
                    <a:lumOff val="15000"/>
                  </a:schemeClr>
                </a:solidFill>
                <a:latin typeface="微软雅黑" pitchFamily="34" charset="-122"/>
                <a:ea typeface="微软雅黑" pitchFamily="34" charset="-122"/>
              </a:rPr>
              <a:t>■</a:t>
            </a:r>
            <a:r>
              <a:rPr lang="zh-CN" altLang="en-US" sz="1400" b="1">
                <a:solidFill>
                  <a:schemeClr val="tx1">
                    <a:lumMod val="85000"/>
                    <a:lumOff val="15000"/>
                  </a:schemeClr>
                </a:solidFill>
                <a:latin typeface="微软雅黑" pitchFamily="34" charset="-122"/>
                <a:ea typeface="微软雅黑" pitchFamily="34" charset="-122"/>
              </a:rPr>
              <a:t>请输入您标题</a:t>
            </a:r>
          </a:p>
        </p:txBody>
      </p:sp>
      <p:sp>
        <p:nvSpPr>
          <p:cNvPr id="16" name="TextBox 15"/>
          <p:cNvSpPr txBox="1">
            <a:spLocks noChangeArrowheads="1"/>
          </p:cNvSpPr>
          <p:nvPr/>
        </p:nvSpPr>
        <p:spPr bwMode="auto">
          <a:xfrm>
            <a:off x="6153150" y="2438400"/>
            <a:ext cx="2074863"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30000"/>
              </a:lnSpc>
            </a:pPr>
            <a:r>
              <a:rPr lang="zh-CN" altLang="en-US" sz="900">
                <a:solidFill>
                  <a:srgbClr val="262626"/>
                </a:solidFill>
                <a:latin typeface="微软雅黑" pitchFamily="34" charset="-122"/>
                <a:ea typeface="微软雅黑" pitchFamily="34" charset="-122"/>
              </a:rPr>
              <a:t>您的内容打在这里，或者通过复制您的文本后，在此框中选择粘贴，并选择只保留文字。</a:t>
            </a:r>
          </a:p>
        </p:txBody>
      </p:sp>
      <p:sp>
        <p:nvSpPr>
          <p:cNvPr id="17" name="TextBox 16"/>
          <p:cNvSpPr txBox="1">
            <a:spLocks noChangeArrowheads="1"/>
          </p:cNvSpPr>
          <p:nvPr/>
        </p:nvSpPr>
        <p:spPr bwMode="auto">
          <a:xfrm>
            <a:off x="2003425" y="3970338"/>
            <a:ext cx="1323975"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1400" b="1" dirty="0">
                <a:solidFill>
                  <a:schemeClr val="tx1">
                    <a:lumMod val="85000"/>
                    <a:lumOff val="15000"/>
                  </a:schemeClr>
                </a:solidFill>
                <a:latin typeface="微软雅黑" pitchFamily="34" charset="-122"/>
                <a:ea typeface="微软雅黑" pitchFamily="34" charset="-122"/>
              </a:rPr>
              <a:t>■</a:t>
            </a:r>
            <a:r>
              <a:rPr lang="zh-CN" altLang="en-US" sz="1400" b="1" dirty="0">
                <a:solidFill>
                  <a:schemeClr val="tx1">
                    <a:lumMod val="85000"/>
                    <a:lumOff val="15000"/>
                  </a:schemeClr>
                </a:solidFill>
                <a:latin typeface="微软雅黑" pitchFamily="34" charset="-122"/>
                <a:ea typeface="微软雅黑" pitchFamily="34" charset="-122"/>
              </a:rPr>
              <a:t>请输入您标题</a:t>
            </a:r>
          </a:p>
        </p:txBody>
      </p:sp>
      <p:sp>
        <p:nvSpPr>
          <p:cNvPr id="18" name="TextBox 17"/>
          <p:cNvSpPr txBox="1">
            <a:spLocks noChangeArrowheads="1"/>
          </p:cNvSpPr>
          <p:nvPr/>
        </p:nvSpPr>
        <p:spPr bwMode="auto">
          <a:xfrm>
            <a:off x="2003425" y="4237038"/>
            <a:ext cx="33210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30000"/>
              </a:lnSpc>
            </a:pPr>
            <a:r>
              <a:rPr lang="zh-CN" altLang="en-US" sz="900">
                <a:solidFill>
                  <a:srgbClr val="262626"/>
                </a:solidFill>
                <a:latin typeface="微软雅黑" pitchFamily="34" charset="-122"/>
                <a:ea typeface="微软雅黑" pitchFamily="34" charset="-122"/>
              </a:rPr>
              <a:t>您的内容打在这里，或者通过复制您的文本后，在此框中选择粘贴，并选择只保留文字。</a:t>
            </a:r>
          </a:p>
        </p:txBody>
      </p:sp>
      <p:sp>
        <p:nvSpPr>
          <p:cNvPr id="19" name="矩形 18"/>
          <p:cNvSpPr>
            <a:spLocks noChangeArrowheads="1"/>
          </p:cNvSpPr>
          <p:nvPr/>
        </p:nvSpPr>
        <p:spPr bwMode="auto">
          <a:xfrm>
            <a:off x="6234113" y="1292225"/>
            <a:ext cx="1844675" cy="1128713"/>
          </a:xfrm>
          <a:prstGeom prst="rect">
            <a:avLst/>
          </a:prstGeom>
          <a:blipFill dpi="0" rotWithShape="1">
            <a:blip r:embed="rId3" cstate="print"/>
            <a:srcRect/>
            <a:stretch>
              <a:fillRect/>
            </a:stretch>
          </a:blipFill>
          <a:ln>
            <a:noFill/>
          </a:ln>
          <a:extLst>
            <a:ext uri="{91240B29-F687-4F45-9708-019B960494DF}">
              <a14:hiddenLine xmlns:a14="http://schemas.microsoft.com/office/drawing/2010/main" w="9525" algn="ctr">
                <a:solidFill>
                  <a:srgbClr val="000000"/>
                </a:solidFill>
                <a:round/>
                <a:headEnd/>
                <a:tailEnd/>
              </a14:hiddenLine>
            </a:ext>
          </a:extLst>
        </p:spPr>
        <p:txBody>
          <a:bodyPr lIns="68562" tIns="34281" rIns="68562" bIns="34281"/>
          <a:lstStyle>
            <a:lvl1pPr defTabSz="684213" eaLnBrk="0" hangingPunct="0">
              <a:defRPr>
                <a:solidFill>
                  <a:schemeClr val="tx1"/>
                </a:solidFill>
                <a:latin typeface="Arial" pitchFamily="34" charset="0"/>
                <a:ea typeface="宋体" pitchFamily="2" charset="-122"/>
              </a:defRPr>
            </a:lvl1pPr>
            <a:lvl2pPr marL="742950" indent="-285750" defTabSz="684213" eaLnBrk="0" hangingPunct="0">
              <a:defRPr>
                <a:solidFill>
                  <a:schemeClr val="tx1"/>
                </a:solidFill>
                <a:latin typeface="Arial" pitchFamily="34" charset="0"/>
                <a:ea typeface="宋体" pitchFamily="2" charset="-122"/>
              </a:defRPr>
            </a:lvl2pPr>
            <a:lvl3pPr marL="1143000" indent="-228600" defTabSz="684213" eaLnBrk="0" hangingPunct="0">
              <a:defRPr>
                <a:solidFill>
                  <a:schemeClr val="tx1"/>
                </a:solidFill>
                <a:latin typeface="Arial" pitchFamily="34" charset="0"/>
                <a:ea typeface="宋体" pitchFamily="2" charset="-122"/>
              </a:defRPr>
            </a:lvl3pPr>
            <a:lvl4pPr marL="1600200" indent="-228600" defTabSz="684213" eaLnBrk="0" hangingPunct="0">
              <a:defRPr>
                <a:solidFill>
                  <a:schemeClr val="tx1"/>
                </a:solidFill>
                <a:latin typeface="Arial" pitchFamily="34" charset="0"/>
                <a:ea typeface="宋体" pitchFamily="2" charset="-122"/>
              </a:defRPr>
            </a:lvl4pPr>
            <a:lvl5pPr marL="2057400" indent="-228600" defTabSz="684213" eaLnBrk="0" hangingPunct="0">
              <a:defRPr>
                <a:solidFill>
                  <a:schemeClr val="tx1"/>
                </a:solidFill>
                <a:latin typeface="Arial" pitchFamily="34" charset="0"/>
                <a:ea typeface="宋体" pitchFamily="2" charset="-122"/>
              </a:defRPr>
            </a:lvl5pPr>
            <a:lvl6pPr marL="2514600" indent="-228600" defTabSz="684213"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684213"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684213"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684213"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sz="1100">
              <a:solidFill>
                <a:srgbClr val="000000"/>
              </a:solidFill>
              <a:latin typeface="Calibri" pitchFamily="34" charset="0"/>
              <a:ea typeface="微软雅黑" pitchFamily="34" charset="-122"/>
            </a:endParaRPr>
          </a:p>
        </p:txBody>
      </p:sp>
      <p:sp>
        <p:nvSpPr>
          <p:cNvPr id="20" name="矩形 19"/>
          <p:cNvSpPr>
            <a:spLocks noChangeArrowheads="1"/>
          </p:cNvSpPr>
          <p:nvPr/>
        </p:nvSpPr>
        <p:spPr bwMode="auto">
          <a:xfrm>
            <a:off x="1200150" y="2430463"/>
            <a:ext cx="1846263" cy="1122362"/>
          </a:xfrm>
          <a:prstGeom prst="rect">
            <a:avLst/>
          </a:prstGeom>
          <a:blipFill dpi="0" rotWithShape="1">
            <a:blip r:embed="rId4" cstate="print"/>
            <a:srcRect/>
            <a:stretch>
              <a:fillRect/>
            </a:stretch>
          </a:blipFill>
          <a:ln>
            <a:noFill/>
          </a:ln>
          <a:extLst>
            <a:ext uri="{91240B29-F687-4F45-9708-019B960494DF}">
              <a14:hiddenLine xmlns:a14="http://schemas.microsoft.com/office/drawing/2010/main" w="9525" algn="ctr">
                <a:solidFill>
                  <a:srgbClr val="000000"/>
                </a:solidFill>
                <a:round/>
                <a:headEnd/>
                <a:tailEnd/>
              </a14:hiddenLine>
            </a:ext>
          </a:extLst>
        </p:spPr>
        <p:txBody>
          <a:bodyPr lIns="68562" tIns="34281" rIns="68562" bIns="34281"/>
          <a:lstStyle>
            <a:lvl1pPr defTabSz="684213" eaLnBrk="0" hangingPunct="0">
              <a:defRPr>
                <a:solidFill>
                  <a:schemeClr val="tx1"/>
                </a:solidFill>
                <a:latin typeface="Arial" pitchFamily="34" charset="0"/>
                <a:ea typeface="宋体" pitchFamily="2" charset="-122"/>
              </a:defRPr>
            </a:lvl1pPr>
            <a:lvl2pPr marL="742950" indent="-285750" defTabSz="684213" eaLnBrk="0" hangingPunct="0">
              <a:defRPr>
                <a:solidFill>
                  <a:schemeClr val="tx1"/>
                </a:solidFill>
                <a:latin typeface="Arial" pitchFamily="34" charset="0"/>
                <a:ea typeface="宋体" pitchFamily="2" charset="-122"/>
              </a:defRPr>
            </a:lvl2pPr>
            <a:lvl3pPr marL="1143000" indent="-228600" defTabSz="684213" eaLnBrk="0" hangingPunct="0">
              <a:defRPr>
                <a:solidFill>
                  <a:schemeClr val="tx1"/>
                </a:solidFill>
                <a:latin typeface="Arial" pitchFamily="34" charset="0"/>
                <a:ea typeface="宋体" pitchFamily="2" charset="-122"/>
              </a:defRPr>
            </a:lvl3pPr>
            <a:lvl4pPr marL="1600200" indent="-228600" defTabSz="684213" eaLnBrk="0" hangingPunct="0">
              <a:defRPr>
                <a:solidFill>
                  <a:schemeClr val="tx1"/>
                </a:solidFill>
                <a:latin typeface="Arial" pitchFamily="34" charset="0"/>
                <a:ea typeface="宋体" pitchFamily="2" charset="-122"/>
              </a:defRPr>
            </a:lvl4pPr>
            <a:lvl5pPr marL="2057400" indent="-228600" defTabSz="684213" eaLnBrk="0" hangingPunct="0">
              <a:defRPr>
                <a:solidFill>
                  <a:schemeClr val="tx1"/>
                </a:solidFill>
                <a:latin typeface="Arial" pitchFamily="34" charset="0"/>
                <a:ea typeface="宋体" pitchFamily="2" charset="-122"/>
              </a:defRPr>
            </a:lvl5pPr>
            <a:lvl6pPr marL="2514600" indent="-228600" defTabSz="684213"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684213"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684213"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684213"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sz="1100">
              <a:solidFill>
                <a:srgbClr val="000000"/>
              </a:solidFill>
              <a:latin typeface="Calibri" pitchFamily="34" charset="0"/>
              <a:ea typeface="微软雅黑" pitchFamily="34" charset="-122"/>
            </a:endParaRPr>
          </a:p>
        </p:txBody>
      </p:sp>
      <p:sp>
        <p:nvSpPr>
          <p:cNvPr id="21" name="矩形 20"/>
          <p:cNvSpPr>
            <a:spLocks noChangeArrowheads="1"/>
          </p:cNvSpPr>
          <p:nvPr/>
        </p:nvSpPr>
        <p:spPr bwMode="auto">
          <a:xfrm>
            <a:off x="5400675" y="3965575"/>
            <a:ext cx="1879600" cy="950913"/>
          </a:xfrm>
          <a:prstGeom prst="rect">
            <a:avLst/>
          </a:prstGeom>
          <a:blipFill dpi="0" rotWithShape="1">
            <a:blip r:embed="rId5" cstate="print"/>
            <a:srcRect/>
            <a:stretch>
              <a:fillRect/>
            </a:stretch>
          </a:blipFill>
          <a:ln>
            <a:noFill/>
          </a:ln>
          <a:extLst>
            <a:ext uri="{91240B29-F687-4F45-9708-019B960494DF}">
              <a14:hiddenLine xmlns:a14="http://schemas.microsoft.com/office/drawing/2010/main" w="9525" algn="ctr">
                <a:solidFill>
                  <a:srgbClr val="000000"/>
                </a:solidFill>
                <a:round/>
                <a:headEnd/>
                <a:tailEnd/>
              </a14:hiddenLine>
            </a:ext>
          </a:extLst>
        </p:spPr>
        <p:txBody>
          <a:bodyPr lIns="68562" tIns="34281" rIns="68562" bIns="34281"/>
          <a:lstStyle>
            <a:lvl1pPr defTabSz="684213" eaLnBrk="0" hangingPunct="0">
              <a:defRPr>
                <a:solidFill>
                  <a:schemeClr val="tx1"/>
                </a:solidFill>
                <a:latin typeface="Arial" pitchFamily="34" charset="0"/>
                <a:ea typeface="宋体" pitchFamily="2" charset="-122"/>
              </a:defRPr>
            </a:lvl1pPr>
            <a:lvl2pPr marL="742950" indent="-285750" defTabSz="684213" eaLnBrk="0" hangingPunct="0">
              <a:defRPr>
                <a:solidFill>
                  <a:schemeClr val="tx1"/>
                </a:solidFill>
                <a:latin typeface="Arial" pitchFamily="34" charset="0"/>
                <a:ea typeface="宋体" pitchFamily="2" charset="-122"/>
              </a:defRPr>
            </a:lvl2pPr>
            <a:lvl3pPr marL="1143000" indent="-228600" defTabSz="684213" eaLnBrk="0" hangingPunct="0">
              <a:defRPr>
                <a:solidFill>
                  <a:schemeClr val="tx1"/>
                </a:solidFill>
                <a:latin typeface="Arial" pitchFamily="34" charset="0"/>
                <a:ea typeface="宋体" pitchFamily="2" charset="-122"/>
              </a:defRPr>
            </a:lvl3pPr>
            <a:lvl4pPr marL="1600200" indent="-228600" defTabSz="684213" eaLnBrk="0" hangingPunct="0">
              <a:defRPr>
                <a:solidFill>
                  <a:schemeClr val="tx1"/>
                </a:solidFill>
                <a:latin typeface="Arial" pitchFamily="34" charset="0"/>
                <a:ea typeface="宋体" pitchFamily="2" charset="-122"/>
              </a:defRPr>
            </a:lvl4pPr>
            <a:lvl5pPr marL="2057400" indent="-228600" defTabSz="684213" eaLnBrk="0" hangingPunct="0">
              <a:defRPr>
                <a:solidFill>
                  <a:schemeClr val="tx1"/>
                </a:solidFill>
                <a:latin typeface="Arial" pitchFamily="34" charset="0"/>
                <a:ea typeface="宋体" pitchFamily="2" charset="-122"/>
              </a:defRPr>
            </a:lvl5pPr>
            <a:lvl6pPr marL="2514600" indent="-228600" defTabSz="684213"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684213"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684213"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684213"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sz="1100">
              <a:solidFill>
                <a:srgbClr val="000000"/>
              </a:solidFill>
              <a:latin typeface="Calibri" pitchFamily="34" charset="0"/>
              <a:ea typeface="微软雅黑" pitchFamily="34" charset="-122"/>
            </a:endParaRPr>
          </a:p>
        </p:txBody>
      </p:sp>
    </p:spTree>
    <p:extLst>
      <p:ext uri="{BB962C8B-B14F-4D97-AF65-F5344CB8AC3E}">
        <p14:creationId xmlns:p14="http://schemas.microsoft.com/office/powerpoint/2010/main" val="135870343"/>
      </p:ext>
    </p:extLst>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1+#ppt_w/2"/>
                                          </p:val>
                                        </p:tav>
                                        <p:tav tm="100000">
                                          <p:val>
                                            <p:strVal val="#ppt_x"/>
                                          </p:val>
                                        </p:tav>
                                      </p:tavLst>
                                    </p:anim>
                                    <p:anim calcmode="lin" valueType="num">
                                      <p:cBhvr additive="base">
                                        <p:cTn id="11" dur="500" fill="hold"/>
                                        <p:tgtEl>
                                          <p:spTgt spid="3"/>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2" presetClass="entr" presetSubtype="12"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31"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300" fill="hold"/>
                                        <p:tgtEl>
                                          <p:spTgt spid="8"/>
                                        </p:tgtEl>
                                        <p:attrNameLst>
                                          <p:attrName>ppt_w</p:attrName>
                                        </p:attrNameLst>
                                      </p:cBhvr>
                                      <p:tavLst>
                                        <p:tav tm="0">
                                          <p:val>
                                            <p:fltVal val="0"/>
                                          </p:val>
                                        </p:tav>
                                        <p:tav tm="100000">
                                          <p:val>
                                            <p:strVal val="#ppt_w"/>
                                          </p:val>
                                        </p:tav>
                                      </p:tavLst>
                                    </p:anim>
                                    <p:anim calcmode="lin" valueType="num">
                                      <p:cBhvr>
                                        <p:cTn id="21" dur="300" fill="hold"/>
                                        <p:tgtEl>
                                          <p:spTgt spid="8"/>
                                        </p:tgtEl>
                                        <p:attrNameLst>
                                          <p:attrName>ppt_h</p:attrName>
                                        </p:attrNameLst>
                                      </p:cBhvr>
                                      <p:tavLst>
                                        <p:tav tm="0">
                                          <p:val>
                                            <p:fltVal val="0"/>
                                          </p:val>
                                        </p:tav>
                                        <p:tav tm="100000">
                                          <p:val>
                                            <p:strVal val="#ppt_h"/>
                                          </p:val>
                                        </p:tav>
                                      </p:tavLst>
                                    </p:anim>
                                    <p:anim calcmode="lin" valueType="num">
                                      <p:cBhvr>
                                        <p:cTn id="22" dur="300" fill="hold"/>
                                        <p:tgtEl>
                                          <p:spTgt spid="8"/>
                                        </p:tgtEl>
                                        <p:attrNameLst>
                                          <p:attrName>style.rotation</p:attrName>
                                        </p:attrNameLst>
                                      </p:cBhvr>
                                      <p:tavLst>
                                        <p:tav tm="0">
                                          <p:val>
                                            <p:fltVal val="90"/>
                                          </p:val>
                                        </p:tav>
                                        <p:tav tm="100000">
                                          <p:val>
                                            <p:fltVal val="0"/>
                                          </p:val>
                                        </p:tav>
                                      </p:tavLst>
                                    </p:anim>
                                    <p:animEffect transition="in" filter="fade">
                                      <p:cBhvr>
                                        <p:cTn id="23" dur="300"/>
                                        <p:tgtEl>
                                          <p:spTgt spid="8"/>
                                        </p:tgtEl>
                                      </p:cBhvr>
                                    </p:animEffect>
                                  </p:childTnLst>
                                </p:cTn>
                              </p:par>
                            </p:childTnLst>
                          </p:cTn>
                        </p:par>
                        <p:par>
                          <p:cTn id="24" fill="hold">
                            <p:stCondLst>
                              <p:cond delay="1300"/>
                            </p:stCondLst>
                            <p:childTnLst>
                              <p:par>
                                <p:cTn id="25" presetID="22" presetClass="entr" presetSubtype="8"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par>
                          <p:cTn id="28" fill="hold">
                            <p:stCondLst>
                              <p:cond delay="1800"/>
                            </p:stCondLst>
                            <p:childTnLst>
                              <p:par>
                                <p:cTn id="29" presetID="14" presetClass="entr" presetSubtype="10"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randombar(horizontal)">
                                      <p:cBhvr>
                                        <p:cTn id="31" dur="500"/>
                                        <p:tgtEl>
                                          <p:spTgt spid="19"/>
                                        </p:tgtEl>
                                      </p:cBhvr>
                                    </p:animEffect>
                                  </p:childTnLst>
                                </p:cTn>
                              </p:par>
                            </p:childTnLst>
                          </p:cTn>
                        </p:par>
                        <p:par>
                          <p:cTn id="32" fill="hold">
                            <p:stCondLst>
                              <p:cond delay="2300"/>
                            </p:stCondLst>
                            <p:childTnLst>
                              <p:par>
                                <p:cTn id="33" presetID="22" presetClass="entr" presetSubtype="1"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up)">
                                      <p:cBhvr>
                                        <p:cTn id="35" dur="500"/>
                                        <p:tgtEl>
                                          <p:spTgt spid="16"/>
                                        </p:tgtEl>
                                      </p:cBhvr>
                                    </p:animEffect>
                                  </p:childTnLst>
                                </p:cTn>
                              </p:par>
                            </p:childTnLst>
                          </p:cTn>
                        </p:par>
                        <p:par>
                          <p:cTn id="36" fill="hold">
                            <p:stCondLst>
                              <p:cond delay="2800"/>
                            </p:stCondLst>
                            <p:childTnLst>
                              <p:par>
                                <p:cTn id="37" presetID="2" presetClass="entr" presetSubtype="9" fill="hold" nodeType="after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0-#ppt_w/2"/>
                                          </p:val>
                                        </p:tav>
                                        <p:tav tm="100000">
                                          <p:val>
                                            <p:strVal val="#ppt_x"/>
                                          </p:val>
                                        </p:tav>
                                      </p:tavLst>
                                    </p:anim>
                                    <p:anim calcmode="lin" valueType="num">
                                      <p:cBhvr additive="base">
                                        <p:cTn id="40" dur="500" fill="hold"/>
                                        <p:tgtEl>
                                          <p:spTgt spid="9"/>
                                        </p:tgtEl>
                                        <p:attrNameLst>
                                          <p:attrName>ppt_y</p:attrName>
                                        </p:attrNameLst>
                                      </p:cBhvr>
                                      <p:tavLst>
                                        <p:tav tm="0">
                                          <p:val>
                                            <p:strVal val="0-#ppt_h/2"/>
                                          </p:val>
                                        </p:tav>
                                        <p:tav tm="100000">
                                          <p:val>
                                            <p:strVal val="#ppt_y"/>
                                          </p:val>
                                        </p:tav>
                                      </p:tavLst>
                                    </p:anim>
                                  </p:childTnLst>
                                </p:cTn>
                              </p:par>
                            </p:childTnLst>
                          </p:cTn>
                        </p:par>
                        <p:par>
                          <p:cTn id="41" fill="hold">
                            <p:stCondLst>
                              <p:cond delay="3300"/>
                            </p:stCondLst>
                            <p:childTnLst>
                              <p:par>
                                <p:cTn id="42" presetID="31" presetClass="entr" presetSubtype="0"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300" fill="hold"/>
                                        <p:tgtEl>
                                          <p:spTgt spid="10"/>
                                        </p:tgtEl>
                                        <p:attrNameLst>
                                          <p:attrName>ppt_w</p:attrName>
                                        </p:attrNameLst>
                                      </p:cBhvr>
                                      <p:tavLst>
                                        <p:tav tm="0">
                                          <p:val>
                                            <p:fltVal val="0"/>
                                          </p:val>
                                        </p:tav>
                                        <p:tav tm="100000">
                                          <p:val>
                                            <p:strVal val="#ppt_w"/>
                                          </p:val>
                                        </p:tav>
                                      </p:tavLst>
                                    </p:anim>
                                    <p:anim calcmode="lin" valueType="num">
                                      <p:cBhvr>
                                        <p:cTn id="45" dur="300" fill="hold"/>
                                        <p:tgtEl>
                                          <p:spTgt spid="10"/>
                                        </p:tgtEl>
                                        <p:attrNameLst>
                                          <p:attrName>ppt_h</p:attrName>
                                        </p:attrNameLst>
                                      </p:cBhvr>
                                      <p:tavLst>
                                        <p:tav tm="0">
                                          <p:val>
                                            <p:fltVal val="0"/>
                                          </p:val>
                                        </p:tav>
                                        <p:tav tm="100000">
                                          <p:val>
                                            <p:strVal val="#ppt_h"/>
                                          </p:val>
                                        </p:tav>
                                      </p:tavLst>
                                    </p:anim>
                                    <p:anim calcmode="lin" valueType="num">
                                      <p:cBhvr>
                                        <p:cTn id="46" dur="300" fill="hold"/>
                                        <p:tgtEl>
                                          <p:spTgt spid="10"/>
                                        </p:tgtEl>
                                        <p:attrNameLst>
                                          <p:attrName>style.rotation</p:attrName>
                                        </p:attrNameLst>
                                      </p:cBhvr>
                                      <p:tavLst>
                                        <p:tav tm="0">
                                          <p:val>
                                            <p:fltVal val="90"/>
                                          </p:val>
                                        </p:tav>
                                        <p:tav tm="100000">
                                          <p:val>
                                            <p:fltVal val="0"/>
                                          </p:val>
                                        </p:tav>
                                      </p:tavLst>
                                    </p:anim>
                                    <p:animEffect transition="in" filter="fade">
                                      <p:cBhvr>
                                        <p:cTn id="47" dur="300"/>
                                        <p:tgtEl>
                                          <p:spTgt spid="10"/>
                                        </p:tgtEl>
                                      </p:cBhvr>
                                    </p:animEffect>
                                  </p:childTnLst>
                                </p:cTn>
                              </p:par>
                            </p:childTnLst>
                          </p:cTn>
                        </p:par>
                        <p:par>
                          <p:cTn id="48" fill="hold">
                            <p:stCondLst>
                              <p:cond delay="3600"/>
                            </p:stCondLst>
                            <p:childTnLst>
                              <p:par>
                                <p:cTn id="49" presetID="22" presetClass="entr" presetSubtype="8" fill="hold" grpId="0" nodeType="after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wipe(left)">
                                      <p:cBhvr>
                                        <p:cTn id="51" dur="500"/>
                                        <p:tgtEl>
                                          <p:spTgt spid="17"/>
                                        </p:tgtEl>
                                      </p:cBhvr>
                                    </p:animEffect>
                                  </p:childTnLst>
                                </p:cTn>
                              </p:par>
                            </p:childTnLst>
                          </p:cTn>
                        </p:par>
                        <p:par>
                          <p:cTn id="52" fill="hold">
                            <p:stCondLst>
                              <p:cond delay="4100"/>
                            </p:stCondLst>
                            <p:childTnLst>
                              <p:par>
                                <p:cTn id="53" presetID="22" presetClass="entr" presetSubtype="1" fill="hold" grpId="0"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up)">
                                      <p:cBhvr>
                                        <p:cTn id="55" dur="500"/>
                                        <p:tgtEl>
                                          <p:spTgt spid="18"/>
                                        </p:tgtEl>
                                      </p:cBhvr>
                                    </p:animEffect>
                                  </p:childTnLst>
                                </p:cTn>
                              </p:par>
                            </p:childTnLst>
                          </p:cTn>
                        </p:par>
                        <p:par>
                          <p:cTn id="56" fill="hold">
                            <p:stCondLst>
                              <p:cond delay="4600"/>
                            </p:stCondLst>
                            <p:childTnLst>
                              <p:par>
                                <p:cTn id="57" presetID="14" presetClass="entr" presetSubtype="10" fill="hold" grpId="0" nodeType="after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randombar(horizontal)">
                                      <p:cBhvr>
                                        <p:cTn id="59" dur="500"/>
                                        <p:tgtEl>
                                          <p:spTgt spid="21"/>
                                        </p:tgtEl>
                                      </p:cBhvr>
                                    </p:animEffect>
                                  </p:childTnLst>
                                </p:cTn>
                              </p:par>
                            </p:childTnLst>
                          </p:cTn>
                        </p:par>
                        <p:par>
                          <p:cTn id="60" fill="hold">
                            <p:stCondLst>
                              <p:cond delay="5100"/>
                            </p:stCondLst>
                            <p:childTnLst>
                              <p:par>
                                <p:cTn id="61" presetID="2" presetClass="entr" presetSubtype="2" fill="hold" nodeType="afterEffect">
                                  <p:stCondLst>
                                    <p:cond delay="0"/>
                                  </p:stCondLst>
                                  <p:childTnLst>
                                    <p:set>
                                      <p:cBhvr>
                                        <p:cTn id="62" dur="1" fill="hold">
                                          <p:stCondLst>
                                            <p:cond delay="0"/>
                                          </p:stCondLst>
                                        </p:cTn>
                                        <p:tgtEl>
                                          <p:spTgt spid="11"/>
                                        </p:tgtEl>
                                        <p:attrNameLst>
                                          <p:attrName>style.visibility</p:attrName>
                                        </p:attrNameLst>
                                      </p:cBhvr>
                                      <p:to>
                                        <p:strVal val="visible"/>
                                      </p:to>
                                    </p:set>
                                    <p:anim calcmode="lin" valueType="num">
                                      <p:cBhvr additive="base">
                                        <p:cTn id="63" dur="500" fill="hold"/>
                                        <p:tgtEl>
                                          <p:spTgt spid="11"/>
                                        </p:tgtEl>
                                        <p:attrNameLst>
                                          <p:attrName>ppt_x</p:attrName>
                                        </p:attrNameLst>
                                      </p:cBhvr>
                                      <p:tavLst>
                                        <p:tav tm="0">
                                          <p:val>
                                            <p:strVal val="1+#ppt_w/2"/>
                                          </p:val>
                                        </p:tav>
                                        <p:tav tm="100000">
                                          <p:val>
                                            <p:strVal val="#ppt_x"/>
                                          </p:val>
                                        </p:tav>
                                      </p:tavLst>
                                    </p:anim>
                                    <p:anim calcmode="lin" valueType="num">
                                      <p:cBhvr additive="base">
                                        <p:cTn id="64" dur="500" fill="hold"/>
                                        <p:tgtEl>
                                          <p:spTgt spid="11"/>
                                        </p:tgtEl>
                                        <p:attrNameLst>
                                          <p:attrName>ppt_y</p:attrName>
                                        </p:attrNameLst>
                                      </p:cBhvr>
                                      <p:tavLst>
                                        <p:tav tm="0">
                                          <p:val>
                                            <p:strVal val="#ppt_y"/>
                                          </p:val>
                                        </p:tav>
                                        <p:tav tm="100000">
                                          <p:val>
                                            <p:strVal val="#ppt_y"/>
                                          </p:val>
                                        </p:tav>
                                      </p:tavLst>
                                    </p:anim>
                                  </p:childTnLst>
                                </p:cTn>
                              </p:par>
                            </p:childTnLst>
                          </p:cTn>
                        </p:par>
                        <p:par>
                          <p:cTn id="65" fill="hold">
                            <p:stCondLst>
                              <p:cond delay="5600"/>
                            </p:stCondLst>
                            <p:childTnLst>
                              <p:par>
                                <p:cTn id="66" presetID="31" presetClass="entr" presetSubtype="0" fill="hold" grpId="0" nodeType="afterEffect">
                                  <p:stCondLst>
                                    <p:cond delay="0"/>
                                  </p:stCondLst>
                                  <p:childTnLst>
                                    <p:set>
                                      <p:cBhvr>
                                        <p:cTn id="67" dur="1" fill="hold">
                                          <p:stCondLst>
                                            <p:cond delay="0"/>
                                          </p:stCondLst>
                                        </p:cTn>
                                        <p:tgtEl>
                                          <p:spTgt spid="12"/>
                                        </p:tgtEl>
                                        <p:attrNameLst>
                                          <p:attrName>style.visibility</p:attrName>
                                        </p:attrNameLst>
                                      </p:cBhvr>
                                      <p:to>
                                        <p:strVal val="visible"/>
                                      </p:to>
                                    </p:set>
                                    <p:anim calcmode="lin" valueType="num">
                                      <p:cBhvr>
                                        <p:cTn id="68" dur="300" fill="hold"/>
                                        <p:tgtEl>
                                          <p:spTgt spid="12"/>
                                        </p:tgtEl>
                                        <p:attrNameLst>
                                          <p:attrName>ppt_w</p:attrName>
                                        </p:attrNameLst>
                                      </p:cBhvr>
                                      <p:tavLst>
                                        <p:tav tm="0">
                                          <p:val>
                                            <p:fltVal val="0"/>
                                          </p:val>
                                        </p:tav>
                                        <p:tav tm="100000">
                                          <p:val>
                                            <p:strVal val="#ppt_w"/>
                                          </p:val>
                                        </p:tav>
                                      </p:tavLst>
                                    </p:anim>
                                    <p:anim calcmode="lin" valueType="num">
                                      <p:cBhvr>
                                        <p:cTn id="69" dur="300" fill="hold"/>
                                        <p:tgtEl>
                                          <p:spTgt spid="12"/>
                                        </p:tgtEl>
                                        <p:attrNameLst>
                                          <p:attrName>ppt_h</p:attrName>
                                        </p:attrNameLst>
                                      </p:cBhvr>
                                      <p:tavLst>
                                        <p:tav tm="0">
                                          <p:val>
                                            <p:fltVal val="0"/>
                                          </p:val>
                                        </p:tav>
                                        <p:tav tm="100000">
                                          <p:val>
                                            <p:strVal val="#ppt_h"/>
                                          </p:val>
                                        </p:tav>
                                      </p:tavLst>
                                    </p:anim>
                                    <p:anim calcmode="lin" valueType="num">
                                      <p:cBhvr>
                                        <p:cTn id="70" dur="300" fill="hold"/>
                                        <p:tgtEl>
                                          <p:spTgt spid="12"/>
                                        </p:tgtEl>
                                        <p:attrNameLst>
                                          <p:attrName>style.rotation</p:attrName>
                                        </p:attrNameLst>
                                      </p:cBhvr>
                                      <p:tavLst>
                                        <p:tav tm="0">
                                          <p:val>
                                            <p:fltVal val="90"/>
                                          </p:val>
                                        </p:tav>
                                        <p:tav tm="100000">
                                          <p:val>
                                            <p:fltVal val="0"/>
                                          </p:val>
                                        </p:tav>
                                      </p:tavLst>
                                    </p:anim>
                                    <p:animEffect transition="in" filter="fade">
                                      <p:cBhvr>
                                        <p:cTn id="71" dur="300"/>
                                        <p:tgtEl>
                                          <p:spTgt spid="12"/>
                                        </p:tgtEl>
                                      </p:cBhvr>
                                    </p:animEffect>
                                  </p:childTnLst>
                                </p:cTn>
                              </p:par>
                            </p:childTnLst>
                          </p:cTn>
                        </p:par>
                        <p:par>
                          <p:cTn id="72" fill="hold">
                            <p:stCondLst>
                              <p:cond delay="5900"/>
                            </p:stCondLst>
                            <p:childTnLst>
                              <p:par>
                                <p:cTn id="73" presetID="22" presetClass="entr" presetSubtype="8" fill="hold" grpId="0" nodeType="after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wipe(left)">
                                      <p:cBhvr>
                                        <p:cTn id="75" dur="500"/>
                                        <p:tgtEl>
                                          <p:spTgt spid="13"/>
                                        </p:tgtEl>
                                      </p:cBhvr>
                                    </p:animEffect>
                                  </p:childTnLst>
                                </p:cTn>
                              </p:par>
                            </p:childTnLst>
                          </p:cTn>
                        </p:par>
                        <p:par>
                          <p:cTn id="76" fill="hold">
                            <p:stCondLst>
                              <p:cond delay="6400"/>
                            </p:stCondLst>
                            <p:childTnLst>
                              <p:par>
                                <p:cTn id="77" presetID="22" presetClass="entr" presetSubtype="1" fill="hold" grpId="0" nodeType="after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wipe(up)">
                                      <p:cBhvr>
                                        <p:cTn id="79" dur="500"/>
                                        <p:tgtEl>
                                          <p:spTgt spid="14"/>
                                        </p:tgtEl>
                                      </p:cBhvr>
                                    </p:animEffect>
                                  </p:childTnLst>
                                </p:cTn>
                              </p:par>
                            </p:childTnLst>
                          </p:cTn>
                        </p:par>
                        <p:par>
                          <p:cTn id="80" fill="hold">
                            <p:stCondLst>
                              <p:cond delay="6900"/>
                            </p:stCondLst>
                            <p:childTnLst>
                              <p:par>
                                <p:cTn id="81" presetID="14" presetClass="entr" presetSubtype="10" fill="hold" grpId="0" nodeType="afterEffect">
                                  <p:stCondLst>
                                    <p:cond delay="0"/>
                                  </p:stCondLst>
                                  <p:childTnLst>
                                    <p:set>
                                      <p:cBhvr>
                                        <p:cTn id="82" dur="1" fill="hold">
                                          <p:stCondLst>
                                            <p:cond delay="0"/>
                                          </p:stCondLst>
                                        </p:cTn>
                                        <p:tgtEl>
                                          <p:spTgt spid="20"/>
                                        </p:tgtEl>
                                        <p:attrNameLst>
                                          <p:attrName>style.visibility</p:attrName>
                                        </p:attrNameLst>
                                      </p:cBhvr>
                                      <p:to>
                                        <p:strVal val="visible"/>
                                      </p:to>
                                    </p:set>
                                    <p:animEffect transition="in" filter="randombar(horizontal)">
                                      <p:cBhvr>
                                        <p:cTn id="8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0" grpId="0"/>
      <p:bldP spid="12" grpId="0"/>
      <p:bldP spid="13" grpId="0"/>
      <p:bldP spid="14" grpId="0"/>
      <p:bldP spid="15" grpId="0"/>
      <p:bldP spid="16" grpId="0"/>
      <p:bldP spid="17" grpId="0"/>
      <p:bldP spid="18" grpId="0"/>
      <p:bldP spid="19" grpId="0" animBg="1"/>
      <p:bldP spid="20" grpId="0" animBg="1"/>
      <p:bldP spid="2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1"/>
          <p:cNvSpPr txBox="1">
            <a:spLocks noChangeArrowheads="1"/>
          </p:cNvSpPr>
          <p:nvPr/>
        </p:nvSpPr>
        <p:spPr bwMode="auto">
          <a:xfrm>
            <a:off x="179512" y="123478"/>
            <a:ext cx="24427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zh-CN" altLang="en-US" spc="300" dirty="0">
                <a:solidFill>
                  <a:schemeClr val="tx1">
                    <a:lumMod val="65000"/>
                    <a:lumOff val="35000"/>
                  </a:schemeClr>
                </a:solidFill>
                <a:latin typeface="微软雅黑" pitchFamily="34" charset="-122"/>
                <a:ea typeface="微软雅黑" pitchFamily="34" charset="-122"/>
              </a:rPr>
              <a:t>点此添加</a:t>
            </a:r>
            <a:r>
              <a:rPr lang="zh-CN" altLang="en-US" spc="300" dirty="0" smtClean="0">
                <a:solidFill>
                  <a:schemeClr val="tx1">
                    <a:lumMod val="65000"/>
                    <a:lumOff val="35000"/>
                  </a:schemeClr>
                </a:solidFill>
                <a:latin typeface="微软雅黑" pitchFamily="34" charset="-122"/>
                <a:ea typeface="微软雅黑" pitchFamily="34" charset="-122"/>
              </a:rPr>
              <a:t>标题内容</a:t>
            </a:r>
            <a:endParaRPr lang="zh-CN" altLang="en-US" spc="300" dirty="0">
              <a:solidFill>
                <a:schemeClr val="tx1">
                  <a:lumMod val="65000"/>
                  <a:lumOff val="35000"/>
                </a:schemeClr>
              </a:solidFill>
              <a:latin typeface="微软雅黑" pitchFamily="34" charset="-122"/>
              <a:ea typeface="微软雅黑" pitchFamily="34" charset="-122"/>
            </a:endParaRPr>
          </a:p>
        </p:txBody>
      </p:sp>
      <p:grpSp>
        <p:nvGrpSpPr>
          <p:cNvPr id="3" name="组合 2"/>
          <p:cNvGrpSpPr>
            <a:grpSpLocks/>
          </p:cNvGrpSpPr>
          <p:nvPr/>
        </p:nvGrpSpPr>
        <p:grpSpPr bwMode="auto">
          <a:xfrm rot="-2700000">
            <a:off x="2589737" y="220939"/>
            <a:ext cx="166688" cy="165100"/>
            <a:chOff x="0" y="0"/>
            <a:chExt cx="1346200" cy="1346200"/>
          </a:xfrm>
        </p:grpSpPr>
        <p:cxnSp>
          <p:nvCxnSpPr>
            <p:cNvPr id="4" name="直接连接符 3"/>
            <p:cNvCxnSpPr>
              <a:cxnSpLocks noChangeShapeType="1"/>
            </p:cNvCxnSpPr>
            <p:nvPr/>
          </p:nvCxnSpPr>
          <p:spPr bwMode="auto">
            <a:xfrm>
              <a:off x="0" y="0"/>
              <a:ext cx="1346200" cy="0"/>
            </a:xfrm>
            <a:prstGeom prst="line">
              <a:avLst/>
            </a:prstGeom>
            <a:noFill/>
            <a:ln w="25400" cap="rnd" cmpd="sng">
              <a:solidFill>
                <a:srgbClr val="45BBCE"/>
              </a:solidFill>
              <a:round/>
              <a:headEnd/>
              <a:tailEnd/>
            </a:ln>
            <a:extLst>
              <a:ext uri="{909E8E84-426E-40DD-AFC4-6F175D3DCCD1}">
                <a14:hiddenFill xmlns:a14="http://schemas.microsoft.com/office/drawing/2010/main">
                  <a:noFill/>
                </a14:hiddenFill>
              </a:ext>
            </a:extLst>
          </p:spPr>
        </p:cxnSp>
        <p:cxnSp>
          <p:nvCxnSpPr>
            <p:cNvPr id="5" name="直接连接符 4"/>
            <p:cNvCxnSpPr>
              <a:cxnSpLocks noChangeShapeType="1"/>
            </p:cNvCxnSpPr>
            <p:nvPr/>
          </p:nvCxnSpPr>
          <p:spPr bwMode="auto">
            <a:xfrm>
              <a:off x="0" y="0"/>
              <a:ext cx="0" cy="1346200"/>
            </a:xfrm>
            <a:prstGeom prst="line">
              <a:avLst/>
            </a:prstGeom>
            <a:noFill/>
            <a:ln w="25400" cap="rnd" cmpd="sng">
              <a:solidFill>
                <a:srgbClr val="45BBCE"/>
              </a:solidFill>
              <a:round/>
              <a:headEnd/>
              <a:tailEnd/>
            </a:ln>
            <a:extLst>
              <a:ext uri="{909E8E84-426E-40DD-AFC4-6F175D3DCCD1}">
                <a14:hiddenFill xmlns:a14="http://schemas.microsoft.com/office/drawing/2010/main">
                  <a:noFill/>
                </a14:hiddenFill>
              </a:ext>
            </a:extLst>
          </p:spPr>
        </p:cxnSp>
        <p:cxnSp>
          <p:nvCxnSpPr>
            <p:cNvPr id="6" name="直接连接符 10"/>
            <p:cNvCxnSpPr>
              <a:cxnSpLocks noChangeShapeType="1"/>
            </p:cNvCxnSpPr>
            <p:nvPr/>
          </p:nvCxnSpPr>
          <p:spPr bwMode="auto">
            <a:xfrm>
              <a:off x="12700" y="0"/>
              <a:ext cx="1308100" cy="1308100"/>
            </a:xfrm>
            <a:prstGeom prst="line">
              <a:avLst/>
            </a:prstGeom>
            <a:noFill/>
            <a:ln w="25400" cap="rnd" cmpd="sng">
              <a:solidFill>
                <a:srgbClr val="45BBCE"/>
              </a:solidFill>
              <a:round/>
              <a:headEnd/>
              <a:tailEnd/>
            </a:ln>
            <a:extLst>
              <a:ext uri="{909E8E84-426E-40DD-AFC4-6F175D3DCCD1}">
                <a14:hiddenFill xmlns:a14="http://schemas.microsoft.com/office/drawing/2010/main">
                  <a:noFill/>
                </a14:hiddenFill>
              </a:ext>
            </a:extLst>
          </p:spPr>
        </p:cxnSp>
      </p:grpSp>
      <p:sp>
        <p:nvSpPr>
          <p:cNvPr id="7" name="Shape 650"/>
          <p:cNvSpPr/>
          <p:nvPr/>
        </p:nvSpPr>
        <p:spPr>
          <a:xfrm>
            <a:off x="3171825" y="1566863"/>
            <a:ext cx="2727325" cy="272732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lumMod val="75000"/>
            </a:schemeClr>
          </a:solidFill>
          <a:ln w="12700">
            <a:miter lim="400000"/>
          </a:ln>
        </p:spPr>
        <p:txBody>
          <a:bodyPr lIns="38100" tIns="38100" rIns="38100" bIns="38100" anchor="ctr"/>
          <a:lstStyle/>
          <a:p>
            <a:pPr fontAlgn="auto">
              <a:spcBef>
                <a:spcPts val="0"/>
              </a:spcBef>
              <a:spcAft>
                <a:spcPts val="0"/>
              </a:spcAft>
              <a:defRPr sz="3200">
                <a:solidFill>
                  <a:srgbClr val="FFFFFF"/>
                </a:solidFill>
                <a:latin typeface="+mn-lt"/>
                <a:ea typeface="+mn-ea"/>
                <a:cs typeface="+mn-cs"/>
                <a:sym typeface="Helvetica Light"/>
              </a:defRPr>
            </a:pPr>
            <a:endParaRPr sz="3200" kern="0">
              <a:solidFill>
                <a:srgbClr val="FFFFFF"/>
              </a:solidFill>
              <a:latin typeface="Calibri"/>
              <a:ea typeface="+mn-ea"/>
              <a:sym typeface="Helvetica Light"/>
            </a:endParaRPr>
          </a:p>
        </p:txBody>
      </p:sp>
      <p:sp>
        <p:nvSpPr>
          <p:cNvPr id="8" name="Shape 674"/>
          <p:cNvSpPr/>
          <p:nvPr/>
        </p:nvSpPr>
        <p:spPr>
          <a:xfrm>
            <a:off x="5013325" y="1611313"/>
            <a:ext cx="1209675" cy="187325"/>
          </a:xfrm>
          <a:custGeom>
            <a:avLst/>
            <a:gdLst/>
            <a:ahLst/>
            <a:cxnLst>
              <a:cxn ang="0">
                <a:pos x="wd2" y="hd2"/>
              </a:cxn>
              <a:cxn ang="5400000">
                <a:pos x="wd2" y="hd2"/>
              </a:cxn>
              <a:cxn ang="10800000">
                <a:pos x="wd2" y="hd2"/>
              </a:cxn>
              <a:cxn ang="16200000">
                <a:pos x="wd2" y="hd2"/>
              </a:cxn>
            </a:cxnLst>
            <a:rect l="0" t="0" r="r" b="b"/>
            <a:pathLst>
              <a:path w="21600" h="16225" extrusionOk="0">
                <a:moveTo>
                  <a:pt x="0" y="16225"/>
                </a:moveTo>
                <a:cubicBezTo>
                  <a:pt x="7570" y="-4562"/>
                  <a:pt x="14770" y="-5375"/>
                  <a:pt x="21600" y="13785"/>
                </a:cubicBezTo>
              </a:path>
            </a:pathLst>
          </a:custGeom>
          <a:ln w="25400">
            <a:solidFill>
              <a:srgbClr val="45BBCE"/>
            </a:solidFill>
            <a:miter lim="400000"/>
            <a:tailEnd type="triangle"/>
          </a:ln>
        </p:spPr>
        <p:txBody>
          <a:bodyPr lIns="68580" tIns="34290" rIns="68580" bIns="34290"/>
          <a:lstStyle/>
          <a:p>
            <a:pPr fontAlgn="auto">
              <a:spcBef>
                <a:spcPts val="0"/>
              </a:spcBef>
              <a:spcAft>
                <a:spcPts val="0"/>
              </a:spcAft>
              <a:defRPr/>
            </a:pPr>
            <a:endParaRPr kern="0">
              <a:solidFill>
                <a:sysClr val="windowText" lastClr="000000"/>
              </a:solidFill>
              <a:latin typeface="Calibri"/>
              <a:ea typeface="+mn-ea"/>
            </a:endParaRPr>
          </a:p>
        </p:txBody>
      </p:sp>
      <p:sp>
        <p:nvSpPr>
          <p:cNvPr id="9" name="Shape 653"/>
          <p:cNvSpPr/>
          <p:nvPr/>
        </p:nvSpPr>
        <p:spPr>
          <a:xfrm>
            <a:off x="3938588" y="1560513"/>
            <a:ext cx="1195387" cy="119697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5BBCE"/>
          </a:solidFill>
          <a:ln w="12700" cap="flat">
            <a:solidFill>
              <a:sysClr val="window" lastClr="FFFFFF"/>
            </a:solidFill>
            <a:miter lim="400000"/>
          </a:ln>
          <a:effectLst/>
        </p:spPr>
        <p:txBody>
          <a:bodyPr lIns="38100" tIns="38100" rIns="38100" bIns="38100" anchor="ctr"/>
          <a:lstStyle/>
          <a:p>
            <a:pPr fontAlgn="auto">
              <a:spcBef>
                <a:spcPts val="0"/>
              </a:spcBef>
              <a:spcAft>
                <a:spcPts val="0"/>
              </a:spcAft>
              <a:defRPr sz="3200">
                <a:solidFill>
                  <a:srgbClr val="FFFFFF"/>
                </a:solidFill>
                <a:latin typeface="+mn-lt"/>
                <a:ea typeface="+mn-ea"/>
                <a:cs typeface="+mn-cs"/>
                <a:sym typeface="Helvetica Light"/>
              </a:defRPr>
            </a:pPr>
            <a:endParaRPr sz="3200" kern="0">
              <a:solidFill>
                <a:srgbClr val="FFFFFF"/>
              </a:solidFill>
              <a:latin typeface="微软雅黑" pitchFamily="34" charset="-122"/>
              <a:ea typeface="微软雅黑" pitchFamily="34" charset="-122"/>
              <a:sym typeface="Helvetica Light"/>
            </a:endParaRPr>
          </a:p>
        </p:txBody>
      </p:sp>
      <p:sp>
        <p:nvSpPr>
          <p:cNvPr id="10" name="Shape 656"/>
          <p:cNvSpPr/>
          <p:nvPr/>
        </p:nvSpPr>
        <p:spPr>
          <a:xfrm>
            <a:off x="4710113" y="2332038"/>
            <a:ext cx="1195387" cy="119538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5BBCE"/>
          </a:solidFill>
          <a:ln w="12700" cap="flat">
            <a:solidFill>
              <a:sysClr val="window" lastClr="FFFFFF"/>
            </a:solidFill>
            <a:miter lim="400000"/>
          </a:ln>
          <a:effectLst/>
        </p:spPr>
        <p:txBody>
          <a:bodyPr lIns="38100" tIns="38100" rIns="38100" bIns="38100" anchor="ctr"/>
          <a:lstStyle/>
          <a:p>
            <a:pPr fontAlgn="auto">
              <a:spcBef>
                <a:spcPts val="0"/>
              </a:spcBef>
              <a:spcAft>
                <a:spcPts val="0"/>
              </a:spcAft>
              <a:defRPr sz="3200">
                <a:solidFill>
                  <a:srgbClr val="FFFFFF"/>
                </a:solidFill>
                <a:latin typeface="+mn-lt"/>
                <a:ea typeface="+mn-ea"/>
                <a:cs typeface="+mn-cs"/>
                <a:sym typeface="Helvetica Light"/>
              </a:defRPr>
            </a:pPr>
            <a:endParaRPr sz="3200" kern="0">
              <a:solidFill>
                <a:srgbClr val="FFFFFF"/>
              </a:solidFill>
              <a:latin typeface="微软雅黑" pitchFamily="34" charset="-122"/>
              <a:ea typeface="微软雅黑" pitchFamily="34" charset="-122"/>
              <a:sym typeface="Helvetica Light"/>
            </a:endParaRPr>
          </a:p>
        </p:txBody>
      </p:sp>
      <p:sp>
        <p:nvSpPr>
          <p:cNvPr id="11" name="Shape 659"/>
          <p:cNvSpPr/>
          <p:nvPr/>
        </p:nvSpPr>
        <p:spPr>
          <a:xfrm>
            <a:off x="3938588" y="3103563"/>
            <a:ext cx="1195387" cy="119538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5BBCE"/>
          </a:solidFill>
          <a:ln w="12700" cap="flat">
            <a:solidFill>
              <a:sysClr val="window" lastClr="FFFFFF"/>
            </a:solidFill>
            <a:miter lim="400000"/>
          </a:ln>
          <a:effectLst/>
        </p:spPr>
        <p:txBody>
          <a:bodyPr lIns="38100" tIns="38100" rIns="38100" bIns="38100" anchor="ctr"/>
          <a:lstStyle/>
          <a:p>
            <a:pPr fontAlgn="auto">
              <a:spcBef>
                <a:spcPts val="0"/>
              </a:spcBef>
              <a:spcAft>
                <a:spcPts val="0"/>
              </a:spcAft>
              <a:defRPr sz="3200">
                <a:solidFill>
                  <a:srgbClr val="FFFFFF"/>
                </a:solidFill>
                <a:latin typeface="+mn-lt"/>
                <a:ea typeface="+mn-ea"/>
                <a:cs typeface="+mn-cs"/>
                <a:sym typeface="Helvetica Light"/>
              </a:defRPr>
            </a:pPr>
            <a:endParaRPr sz="3200" kern="0">
              <a:solidFill>
                <a:srgbClr val="FFFFFF"/>
              </a:solidFill>
              <a:latin typeface="微软雅黑" pitchFamily="34" charset="-122"/>
              <a:ea typeface="微软雅黑" pitchFamily="34" charset="-122"/>
              <a:sym typeface="Helvetica Light"/>
            </a:endParaRPr>
          </a:p>
        </p:txBody>
      </p:sp>
      <p:sp>
        <p:nvSpPr>
          <p:cNvPr id="12" name="Shape 662"/>
          <p:cNvSpPr/>
          <p:nvPr/>
        </p:nvSpPr>
        <p:spPr>
          <a:xfrm>
            <a:off x="3167063" y="2332038"/>
            <a:ext cx="1195387" cy="119538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5BBCE"/>
          </a:solidFill>
          <a:ln w="12700" cap="flat">
            <a:solidFill>
              <a:sysClr val="window" lastClr="FFFFFF"/>
            </a:solidFill>
            <a:miter lim="400000"/>
          </a:ln>
          <a:effectLst/>
        </p:spPr>
        <p:txBody>
          <a:bodyPr lIns="38100" tIns="38100" rIns="38100" bIns="38100" anchor="ctr"/>
          <a:lstStyle/>
          <a:p>
            <a:pPr fontAlgn="auto">
              <a:spcBef>
                <a:spcPts val="0"/>
              </a:spcBef>
              <a:spcAft>
                <a:spcPts val="0"/>
              </a:spcAft>
              <a:defRPr sz="3200">
                <a:solidFill>
                  <a:srgbClr val="FFFFFF"/>
                </a:solidFill>
                <a:latin typeface="+mn-lt"/>
                <a:ea typeface="+mn-ea"/>
                <a:cs typeface="+mn-cs"/>
                <a:sym typeface="Helvetica Light"/>
              </a:defRPr>
            </a:pPr>
            <a:endParaRPr sz="3200" kern="0">
              <a:solidFill>
                <a:srgbClr val="FFFFFF"/>
              </a:solidFill>
              <a:latin typeface="微软雅黑" pitchFamily="34" charset="-122"/>
              <a:ea typeface="微软雅黑" pitchFamily="34" charset="-122"/>
              <a:sym typeface="Helvetica Light"/>
            </a:endParaRPr>
          </a:p>
        </p:txBody>
      </p:sp>
      <p:sp>
        <p:nvSpPr>
          <p:cNvPr id="13" name="Shape 675"/>
          <p:cNvSpPr/>
          <p:nvPr/>
        </p:nvSpPr>
        <p:spPr>
          <a:xfrm>
            <a:off x="5905500" y="2946400"/>
            <a:ext cx="457200" cy="38576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525" y="3119"/>
                  <a:pt x="18725" y="10319"/>
                  <a:pt x="21600" y="21600"/>
                </a:cubicBezTo>
              </a:path>
            </a:pathLst>
          </a:custGeom>
          <a:ln w="25400">
            <a:solidFill>
              <a:srgbClr val="45BBCE"/>
            </a:solidFill>
            <a:miter lim="400000"/>
            <a:tailEnd type="triangle"/>
          </a:ln>
        </p:spPr>
        <p:txBody>
          <a:bodyPr lIns="68580" tIns="34290" rIns="68580" bIns="34290"/>
          <a:lstStyle/>
          <a:p>
            <a:pPr fontAlgn="auto">
              <a:spcBef>
                <a:spcPts val="0"/>
              </a:spcBef>
              <a:spcAft>
                <a:spcPts val="0"/>
              </a:spcAft>
              <a:defRPr/>
            </a:pPr>
            <a:endParaRPr kern="0">
              <a:solidFill>
                <a:sysClr val="windowText" lastClr="000000"/>
              </a:solidFill>
              <a:latin typeface="Calibri"/>
              <a:ea typeface="+mn-ea"/>
            </a:endParaRPr>
          </a:p>
        </p:txBody>
      </p:sp>
      <p:sp>
        <p:nvSpPr>
          <p:cNvPr id="14" name="Shape 676"/>
          <p:cNvSpPr/>
          <p:nvPr/>
        </p:nvSpPr>
        <p:spPr>
          <a:xfrm>
            <a:off x="2871788" y="3505200"/>
            <a:ext cx="1079500" cy="344488"/>
          </a:xfrm>
          <a:custGeom>
            <a:avLst/>
            <a:gdLst/>
            <a:ahLst/>
            <a:cxnLst>
              <a:cxn ang="0">
                <a:pos x="wd2" y="hd2"/>
              </a:cxn>
              <a:cxn ang="5400000">
                <a:pos x="wd2" y="hd2"/>
              </a:cxn>
              <a:cxn ang="10800000">
                <a:pos x="wd2" y="hd2"/>
              </a:cxn>
              <a:cxn ang="16200000">
                <a:pos x="wd2" y="hd2"/>
              </a:cxn>
            </a:cxnLst>
            <a:rect l="0" t="0" r="r" b="b"/>
            <a:pathLst>
              <a:path w="21600" h="18880" extrusionOk="0">
                <a:moveTo>
                  <a:pt x="21600" y="17733"/>
                </a:moveTo>
                <a:cubicBezTo>
                  <a:pt x="10878" y="21600"/>
                  <a:pt x="3678" y="15689"/>
                  <a:pt x="0" y="0"/>
                </a:cubicBezTo>
              </a:path>
            </a:pathLst>
          </a:custGeom>
          <a:ln w="25400">
            <a:solidFill>
              <a:srgbClr val="45BBCE"/>
            </a:solidFill>
            <a:miter lim="400000"/>
            <a:tailEnd type="triangle"/>
          </a:ln>
        </p:spPr>
        <p:txBody>
          <a:bodyPr lIns="68580" tIns="34290" rIns="68580" bIns="34290"/>
          <a:lstStyle/>
          <a:p>
            <a:pPr fontAlgn="auto">
              <a:spcBef>
                <a:spcPts val="0"/>
              </a:spcBef>
              <a:spcAft>
                <a:spcPts val="0"/>
              </a:spcAft>
              <a:defRPr/>
            </a:pPr>
            <a:endParaRPr kern="0">
              <a:solidFill>
                <a:sysClr val="windowText" lastClr="000000"/>
              </a:solidFill>
              <a:latin typeface="Calibri"/>
              <a:ea typeface="+mn-ea"/>
            </a:endParaRPr>
          </a:p>
        </p:txBody>
      </p:sp>
      <p:sp>
        <p:nvSpPr>
          <p:cNvPr id="15" name="Shape 677"/>
          <p:cNvSpPr/>
          <p:nvPr/>
        </p:nvSpPr>
        <p:spPr>
          <a:xfrm>
            <a:off x="2816225" y="1779588"/>
            <a:ext cx="811213" cy="5683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7552" y="9153"/>
                  <a:pt x="10352" y="1953"/>
                  <a:pt x="0" y="0"/>
                </a:cubicBezTo>
              </a:path>
            </a:pathLst>
          </a:custGeom>
          <a:ln w="25400">
            <a:solidFill>
              <a:srgbClr val="45BBCE"/>
            </a:solidFill>
            <a:miter lim="400000"/>
            <a:tailEnd type="triangle"/>
          </a:ln>
        </p:spPr>
        <p:txBody>
          <a:bodyPr lIns="68580" tIns="34290" rIns="68580" bIns="34290"/>
          <a:lstStyle/>
          <a:p>
            <a:pPr fontAlgn="auto">
              <a:spcBef>
                <a:spcPts val="0"/>
              </a:spcBef>
              <a:spcAft>
                <a:spcPts val="0"/>
              </a:spcAft>
              <a:defRPr/>
            </a:pPr>
            <a:endParaRPr kern="0">
              <a:solidFill>
                <a:sysClr val="windowText" lastClr="000000"/>
              </a:solidFill>
              <a:latin typeface="Calibri"/>
              <a:ea typeface="+mn-ea"/>
            </a:endParaRPr>
          </a:p>
        </p:txBody>
      </p:sp>
      <p:sp>
        <p:nvSpPr>
          <p:cNvPr id="16" name="TextBox 15"/>
          <p:cNvSpPr txBox="1">
            <a:spLocks noChangeArrowheads="1"/>
          </p:cNvSpPr>
          <p:nvPr/>
        </p:nvSpPr>
        <p:spPr bwMode="auto">
          <a:xfrm>
            <a:off x="6362700" y="2011363"/>
            <a:ext cx="1820863"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just" eaLnBrk="1" hangingPunct="1"/>
            <a:r>
              <a:rPr lang="zh-CN" altLang="en-US" sz="900">
                <a:solidFill>
                  <a:srgbClr val="000000"/>
                </a:solidFill>
                <a:latin typeface="微软雅黑" pitchFamily="34" charset="-122"/>
                <a:ea typeface="微软雅黑" pitchFamily="34" charset="-122"/>
              </a:rPr>
              <a:t>此处添加计划扼要说明，添加简短说明文字。此处添加明年计划的扼要说明，添加简短说明文字。</a:t>
            </a:r>
            <a:endParaRPr lang="en-US" altLang="zh-CN" sz="900">
              <a:solidFill>
                <a:srgbClr val="000000"/>
              </a:solidFill>
              <a:latin typeface="微软雅黑" pitchFamily="34" charset="-122"/>
              <a:ea typeface="微软雅黑" pitchFamily="34" charset="-122"/>
            </a:endParaRPr>
          </a:p>
        </p:txBody>
      </p:sp>
      <p:sp>
        <p:nvSpPr>
          <p:cNvPr id="17" name="Text Placeholder 2"/>
          <p:cNvSpPr txBox="1">
            <a:spLocks/>
          </p:cNvSpPr>
          <p:nvPr/>
        </p:nvSpPr>
        <p:spPr bwMode="auto">
          <a:xfrm>
            <a:off x="6362700" y="1722438"/>
            <a:ext cx="1635125" cy="22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34290" rIns="0" bIns="34290" anchor="ctr"/>
          <a:lstStyle>
            <a:lvl1pPr defTabSz="685800" eaLnBrk="0" hangingPunct="0">
              <a:defRPr>
                <a:solidFill>
                  <a:schemeClr val="tx1"/>
                </a:solidFill>
                <a:latin typeface="Arial" pitchFamily="34" charset="0"/>
                <a:ea typeface="宋体" pitchFamily="2" charset="-122"/>
              </a:defRPr>
            </a:lvl1pPr>
            <a:lvl2pPr defTabSz="685800" eaLnBrk="0" hangingPunct="0">
              <a:defRPr>
                <a:solidFill>
                  <a:schemeClr val="tx1"/>
                </a:solidFill>
                <a:latin typeface="Arial" pitchFamily="34" charset="0"/>
                <a:ea typeface="宋体" pitchFamily="2" charset="-122"/>
              </a:defRPr>
            </a:lvl2pPr>
            <a:lvl3pPr defTabSz="685800" eaLnBrk="0" hangingPunct="0">
              <a:defRPr>
                <a:solidFill>
                  <a:schemeClr val="tx1"/>
                </a:solidFill>
                <a:latin typeface="Arial" pitchFamily="34" charset="0"/>
                <a:ea typeface="宋体" pitchFamily="2" charset="-122"/>
              </a:defRPr>
            </a:lvl3pPr>
            <a:lvl4pPr defTabSz="685800" eaLnBrk="0" hangingPunct="0">
              <a:defRPr>
                <a:solidFill>
                  <a:schemeClr val="tx1"/>
                </a:solidFill>
                <a:latin typeface="Arial" pitchFamily="34" charset="0"/>
                <a:ea typeface="宋体" pitchFamily="2" charset="-122"/>
              </a:defRPr>
            </a:lvl4pPr>
            <a:lvl5pPr defTabSz="685800" eaLnBrk="0" hangingPunct="0">
              <a:defRPr>
                <a:solidFill>
                  <a:schemeClr val="tx1"/>
                </a:solidFill>
                <a:latin typeface="Arial" pitchFamily="34" charset="0"/>
                <a:ea typeface="宋体" pitchFamily="2" charset="-122"/>
              </a:defRPr>
            </a:lvl5pPr>
            <a:lvl6pPr marL="1828800" defTabSz="685800" eaLnBrk="0" fontAlgn="base" hangingPunct="0">
              <a:spcBef>
                <a:spcPct val="0"/>
              </a:spcBef>
              <a:spcAft>
                <a:spcPct val="0"/>
              </a:spcAft>
              <a:defRPr>
                <a:solidFill>
                  <a:schemeClr val="tx1"/>
                </a:solidFill>
                <a:latin typeface="Arial" pitchFamily="34" charset="0"/>
                <a:ea typeface="宋体" pitchFamily="2" charset="-122"/>
              </a:defRPr>
            </a:lvl6pPr>
            <a:lvl7pPr marL="2286000" defTabSz="685800" eaLnBrk="0" fontAlgn="base" hangingPunct="0">
              <a:spcBef>
                <a:spcPct val="0"/>
              </a:spcBef>
              <a:spcAft>
                <a:spcPct val="0"/>
              </a:spcAft>
              <a:defRPr>
                <a:solidFill>
                  <a:schemeClr val="tx1"/>
                </a:solidFill>
                <a:latin typeface="Arial" pitchFamily="34" charset="0"/>
                <a:ea typeface="宋体" pitchFamily="2" charset="-122"/>
              </a:defRPr>
            </a:lvl7pPr>
            <a:lvl8pPr marL="2743200" defTabSz="685800" eaLnBrk="0" fontAlgn="base" hangingPunct="0">
              <a:spcBef>
                <a:spcPct val="0"/>
              </a:spcBef>
              <a:spcAft>
                <a:spcPct val="0"/>
              </a:spcAft>
              <a:defRPr>
                <a:solidFill>
                  <a:schemeClr val="tx1"/>
                </a:solidFill>
                <a:latin typeface="Arial" pitchFamily="34" charset="0"/>
                <a:ea typeface="宋体" pitchFamily="2" charset="-122"/>
              </a:defRPr>
            </a:lvl8pPr>
            <a:lvl9pPr marL="3200400" defTabSz="6858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90000"/>
              </a:lnSpc>
              <a:spcBef>
                <a:spcPts val="750"/>
              </a:spcBef>
              <a:buFont typeface="Arial" pitchFamily="34" charset="0"/>
              <a:buNone/>
            </a:pPr>
            <a:r>
              <a:rPr lang="zh-CN" altLang="en-US" sz="1600" b="1" dirty="0" smtClean="0">
                <a:solidFill>
                  <a:schemeClr val="tx1">
                    <a:lumMod val="85000"/>
                    <a:lumOff val="15000"/>
                  </a:schemeClr>
                </a:solidFill>
                <a:latin typeface="微软雅黑" pitchFamily="34" charset="-122"/>
                <a:ea typeface="微软雅黑" pitchFamily="34" charset="-122"/>
              </a:rPr>
              <a:t>添加标题</a:t>
            </a:r>
            <a:endParaRPr lang="en-GB" altLang="zh-CN" sz="1600" b="1" dirty="0">
              <a:solidFill>
                <a:schemeClr val="tx1">
                  <a:lumMod val="85000"/>
                  <a:lumOff val="15000"/>
                </a:schemeClr>
              </a:solidFill>
              <a:latin typeface="微软雅黑" pitchFamily="34" charset="-122"/>
              <a:ea typeface="微软雅黑" pitchFamily="34" charset="-122"/>
            </a:endParaRPr>
          </a:p>
        </p:txBody>
      </p:sp>
      <p:sp>
        <p:nvSpPr>
          <p:cNvPr id="18" name="TextBox 17"/>
          <p:cNvSpPr txBox="1">
            <a:spLocks noChangeArrowheads="1"/>
          </p:cNvSpPr>
          <p:nvPr/>
        </p:nvSpPr>
        <p:spPr bwMode="auto">
          <a:xfrm>
            <a:off x="6362700" y="3740150"/>
            <a:ext cx="1820863"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just" eaLnBrk="1" hangingPunct="1"/>
            <a:r>
              <a:rPr lang="zh-CN" altLang="en-US" sz="900">
                <a:solidFill>
                  <a:srgbClr val="000000"/>
                </a:solidFill>
                <a:latin typeface="微软雅黑" pitchFamily="34" charset="-122"/>
                <a:ea typeface="微软雅黑" pitchFamily="34" charset="-122"/>
              </a:rPr>
              <a:t>此处添加计划扼要说明，添加简短说明文字。此处添加明年计划的扼要说明，添加简短说明文字。</a:t>
            </a:r>
            <a:endParaRPr lang="en-US" altLang="zh-CN" sz="900">
              <a:solidFill>
                <a:srgbClr val="000000"/>
              </a:solidFill>
              <a:latin typeface="微软雅黑" pitchFamily="34" charset="-122"/>
              <a:ea typeface="微软雅黑" pitchFamily="34" charset="-122"/>
            </a:endParaRPr>
          </a:p>
        </p:txBody>
      </p:sp>
      <p:sp>
        <p:nvSpPr>
          <p:cNvPr id="19" name="Text Placeholder 2"/>
          <p:cNvSpPr txBox="1">
            <a:spLocks/>
          </p:cNvSpPr>
          <p:nvPr/>
        </p:nvSpPr>
        <p:spPr bwMode="auto">
          <a:xfrm>
            <a:off x="6362700" y="3430588"/>
            <a:ext cx="1635125"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34290" rIns="0" bIns="34290" anchor="ctr"/>
          <a:lstStyle>
            <a:lvl1pPr defTabSz="685800" eaLnBrk="0" hangingPunct="0">
              <a:defRPr>
                <a:solidFill>
                  <a:schemeClr val="tx1"/>
                </a:solidFill>
                <a:latin typeface="Arial" pitchFamily="34" charset="0"/>
                <a:ea typeface="宋体" pitchFamily="2" charset="-122"/>
              </a:defRPr>
            </a:lvl1pPr>
            <a:lvl2pPr defTabSz="685800" eaLnBrk="0" hangingPunct="0">
              <a:defRPr>
                <a:solidFill>
                  <a:schemeClr val="tx1"/>
                </a:solidFill>
                <a:latin typeface="Arial" pitchFamily="34" charset="0"/>
                <a:ea typeface="宋体" pitchFamily="2" charset="-122"/>
              </a:defRPr>
            </a:lvl2pPr>
            <a:lvl3pPr defTabSz="685800" eaLnBrk="0" hangingPunct="0">
              <a:defRPr>
                <a:solidFill>
                  <a:schemeClr val="tx1"/>
                </a:solidFill>
                <a:latin typeface="Arial" pitchFamily="34" charset="0"/>
                <a:ea typeface="宋体" pitchFamily="2" charset="-122"/>
              </a:defRPr>
            </a:lvl3pPr>
            <a:lvl4pPr defTabSz="685800" eaLnBrk="0" hangingPunct="0">
              <a:defRPr>
                <a:solidFill>
                  <a:schemeClr val="tx1"/>
                </a:solidFill>
                <a:latin typeface="Arial" pitchFamily="34" charset="0"/>
                <a:ea typeface="宋体" pitchFamily="2" charset="-122"/>
              </a:defRPr>
            </a:lvl4pPr>
            <a:lvl5pPr defTabSz="685800" eaLnBrk="0" hangingPunct="0">
              <a:defRPr>
                <a:solidFill>
                  <a:schemeClr val="tx1"/>
                </a:solidFill>
                <a:latin typeface="Arial" pitchFamily="34" charset="0"/>
                <a:ea typeface="宋体" pitchFamily="2" charset="-122"/>
              </a:defRPr>
            </a:lvl5pPr>
            <a:lvl6pPr marL="1828800" defTabSz="685800" eaLnBrk="0" fontAlgn="base" hangingPunct="0">
              <a:spcBef>
                <a:spcPct val="0"/>
              </a:spcBef>
              <a:spcAft>
                <a:spcPct val="0"/>
              </a:spcAft>
              <a:defRPr>
                <a:solidFill>
                  <a:schemeClr val="tx1"/>
                </a:solidFill>
                <a:latin typeface="Arial" pitchFamily="34" charset="0"/>
                <a:ea typeface="宋体" pitchFamily="2" charset="-122"/>
              </a:defRPr>
            </a:lvl6pPr>
            <a:lvl7pPr marL="2286000" defTabSz="685800" eaLnBrk="0" fontAlgn="base" hangingPunct="0">
              <a:spcBef>
                <a:spcPct val="0"/>
              </a:spcBef>
              <a:spcAft>
                <a:spcPct val="0"/>
              </a:spcAft>
              <a:defRPr>
                <a:solidFill>
                  <a:schemeClr val="tx1"/>
                </a:solidFill>
                <a:latin typeface="Arial" pitchFamily="34" charset="0"/>
                <a:ea typeface="宋体" pitchFamily="2" charset="-122"/>
              </a:defRPr>
            </a:lvl7pPr>
            <a:lvl8pPr marL="2743200" defTabSz="685800" eaLnBrk="0" fontAlgn="base" hangingPunct="0">
              <a:spcBef>
                <a:spcPct val="0"/>
              </a:spcBef>
              <a:spcAft>
                <a:spcPct val="0"/>
              </a:spcAft>
              <a:defRPr>
                <a:solidFill>
                  <a:schemeClr val="tx1"/>
                </a:solidFill>
                <a:latin typeface="Arial" pitchFamily="34" charset="0"/>
                <a:ea typeface="宋体" pitchFamily="2" charset="-122"/>
              </a:defRPr>
            </a:lvl8pPr>
            <a:lvl9pPr marL="3200400" defTabSz="6858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90000"/>
              </a:lnSpc>
              <a:spcBef>
                <a:spcPts val="750"/>
              </a:spcBef>
              <a:buFont typeface="Arial" pitchFamily="34" charset="0"/>
              <a:buNone/>
            </a:pPr>
            <a:r>
              <a:rPr lang="zh-CN" altLang="en-US" sz="1600" b="1" dirty="0" smtClean="0">
                <a:solidFill>
                  <a:schemeClr val="tx1">
                    <a:lumMod val="85000"/>
                    <a:lumOff val="15000"/>
                  </a:schemeClr>
                </a:solidFill>
                <a:latin typeface="微软雅黑" pitchFamily="34" charset="-122"/>
                <a:ea typeface="微软雅黑" pitchFamily="34" charset="-122"/>
              </a:rPr>
              <a:t>添加标题</a:t>
            </a:r>
            <a:endParaRPr lang="en-GB" altLang="zh-CN" sz="1600" b="1" dirty="0">
              <a:solidFill>
                <a:schemeClr val="tx1">
                  <a:lumMod val="85000"/>
                  <a:lumOff val="15000"/>
                </a:schemeClr>
              </a:solidFill>
              <a:latin typeface="微软雅黑" pitchFamily="34" charset="-122"/>
              <a:ea typeface="微软雅黑" pitchFamily="34" charset="-122"/>
            </a:endParaRPr>
          </a:p>
        </p:txBody>
      </p:sp>
      <p:sp>
        <p:nvSpPr>
          <p:cNvPr id="20" name="TextBox 19"/>
          <p:cNvSpPr txBox="1">
            <a:spLocks noChangeArrowheads="1"/>
          </p:cNvSpPr>
          <p:nvPr/>
        </p:nvSpPr>
        <p:spPr bwMode="auto">
          <a:xfrm>
            <a:off x="911225" y="2011363"/>
            <a:ext cx="1814513"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just" eaLnBrk="1" hangingPunct="1"/>
            <a:r>
              <a:rPr lang="zh-CN" altLang="en-US" sz="900">
                <a:solidFill>
                  <a:srgbClr val="000000"/>
                </a:solidFill>
                <a:latin typeface="微软雅黑" pitchFamily="34" charset="-122"/>
                <a:ea typeface="微软雅黑" pitchFamily="34" charset="-122"/>
              </a:rPr>
              <a:t>此处添加计划扼要说明，添加简短说明文字。此处添加明年计划的扼要说明，添加简短说明文字。</a:t>
            </a:r>
            <a:endParaRPr lang="en-US" altLang="zh-CN" sz="900">
              <a:solidFill>
                <a:srgbClr val="000000"/>
              </a:solidFill>
              <a:latin typeface="微软雅黑" pitchFamily="34" charset="-122"/>
              <a:ea typeface="微软雅黑" pitchFamily="34" charset="-122"/>
            </a:endParaRPr>
          </a:p>
        </p:txBody>
      </p:sp>
      <p:sp>
        <p:nvSpPr>
          <p:cNvPr id="21" name="Text Placeholder 2"/>
          <p:cNvSpPr txBox="1">
            <a:spLocks/>
          </p:cNvSpPr>
          <p:nvPr/>
        </p:nvSpPr>
        <p:spPr bwMode="auto">
          <a:xfrm>
            <a:off x="1055688" y="1725613"/>
            <a:ext cx="1635125"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34290" rIns="0" bIns="34290" anchor="ctr"/>
          <a:lstStyle>
            <a:lvl1pPr defTabSz="685800" eaLnBrk="0" hangingPunct="0">
              <a:defRPr>
                <a:solidFill>
                  <a:schemeClr val="tx1"/>
                </a:solidFill>
                <a:latin typeface="Arial" pitchFamily="34" charset="0"/>
                <a:ea typeface="宋体" pitchFamily="2" charset="-122"/>
              </a:defRPr>
            </a:lvl1pPr>
            <a:lvl2pPr defTabSz="685800" eaLnBrk="0" hangingPunct="0">
              <a:defRPr>
                <a:solidFill>
                  <a:schemeClr val="tx1"/>
                </a:solidFill>
                <a:latin typeface="Arial" pitchFamily="34" charset="0"/>
                <a:ea typeface="宋体" pitchFamily="2" charset="-122"/>
              </a:defRPr>
            </a:lvl2pPr>
            <a:lvl3pPr defTabSz="685800" eaLnBrk="0" hangingPunct="0">
              <a:defRPr>
                <a:solidFill>
                  <a:schemeClr val="tx1"/>
                </a:solidFill>
                <a:latin typeface="Arial" pitchFamily="34" charset="0"/>
                <a:ea typeface="宋体" pitchFamily="2" charset="-122"/>
              </a:defRPr>
            </a:lvl3pPr>
            <a:lvl4pPr defTabSz="685800" eaLnBrk="0" hangingPunct="0">
              <a:defRPr>
                <a:solidFill>
                  <a:schemeClr val="tx1"/>
                </a:solidFill>
                <a:latin typeface="Arial" pitchFamily="34" charset="0"/>
                <a:ea typeface="宋体" pitchFamily="2" charset="-122"/>
              </a:defRPr>
            </a:lvl4pPr>
            <a:lvl5pPr defTabSz="685800" eaLnBrk="0" hangingPunct="0">
              <a:defRPr>
                <a:solidFill>
                  <a:schemeClr val="tx1"/>
                </a:solidFill>
                <a:latin typeface="Arial" pitchFamily="34" charset="0"/>
                <a:ea typeface="宋体" pitchFamily="2" charset="-122"/>
              </a:defRPr>
            </a:lvl5pPr>
            <a:lvl6pPr marL="1828800" defTabSz="685800" eaLnBrk="0" fontAlgn="base" hangingPunct="0">
              <a:spcBef>
                <a:spcPct val="0"/>
              </a:spcBef>
              <a:spcAft>
                <a:spcPct val="0"/>
              </a:spcAft>
              <a:defRPr>
                <a:solidFill>
                  <a:schemeClr val="tx1"/>
                </a:solidFill>
                <a:latin typeface="Arial" pitchFamily="34" charset="0"/>
                <a:ea typeface="宋体" pitchFamily="2" charset="-122"/>
              </a:defRPr>
            </a:lvl6pPr>
            <a:lvl7pPr marL="2286000" defTabSz="685800" eaLnBrk="0" fontAlgn="base" hangingPunct="0">
              <a:spcBef>
                <a:spcPct val="0"/>
              </a:spcBef>
              <a:spcAft>
                <a:spcPct val="0"/>
              </a:spcAft>
              <a:defRPr>
                <a:solidFill>
                  <a:schemeClr val="tx1"/>
                </a:solidFill>
                <a:latin typeface="Arial" pitchFamily="34" charset="0"/>
                <a:ea typeface="宋体" pitchFamily="2" charset="-122"/>
              </a:defRPr>
            </a:lvl7pPr>
            <a:lvl8pPr marL="2743200" defTabSz="685800" eaLnBrk="0" fontAlgn="base" hangingPunct="0">
              <a:spcBef>
                <a:spcPct val="0"/>
              </a:spcBef>
              <a:spcAft>
                <a:spcPct val="0"/>
              </a:spcAft>
              <a:defRPr>
                <a:solidFill>
                  <a:schemeClr val="tx1"/>
                </a:solidFill>
                <a:latin typeface="Arial" pitchFamily="34" charset="0"/>
                <a:ea typeface="宋体" pitchFamily="2" charset="-122"/>
              </a:defRPr>
            </a:lvl8pPr>
            <a:lvl9pPr marL="3200400" defTabSz="6858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90000"/>
              </a:lnSpc>
              <a:spcBef>
                <a:spcPts val="750"/>
              </a:spcBef>
              <a:buFont typeface="Arial" pitchFamily="34" charset="0"/>
              <a:buNone/>
            </a:pPr>
            <a:r>
              <a:rPr lang="zh-CN" altLang="en-US" sz="1600" b="1" dirty="0" smtClean="0">
                <a:solidFill>
                  <a:schemeClr val="tx1">
                    <a:lumMod val="85000"/>
                    <a:lumOff val="15000"/>
                  </a:schemeClr>
                </a:solidFill>
                <a:latin typeface="微软雅黑" pitchFamily="34" charset="-122"/>
                <a:ea typeface="微软雅黑" pitchFamily="34" charset="-122"/>
              </a:rPr>
              <a:t>添加标题</a:t>
            </a:r>
            <a:endParaRPr lang="en-GB" altLang="zh-CN" sz="1600" b="1" dirty="0">
              <a:solidFill>
                <a:schemeClr val="tx1">
                  <a:lumMod val="85000"/>
                  <a:lumOff val="15000"/>
                </a:schemeClr>
              </a:solidFill>
              <a:latin typeface="微软雅黑" pitchFamily="34" charset="-122"/>
              <a:ea typeface="微软雅黑" pitchFamily="34" charset="-122"/>
            </a:endParaRPr>
          </a:p>
        </p:txBody>
      </p:sp>
      <p:sp>
        <p:nvSpPr>
          <p:cNvPr id="22" name="TextBox 21"/>
          <p:cNvSpPr txBox="1">
            <a:spLocks noChangeArrowheads="1"/>
          </p:cNvSpPr>
          <p:nvPr/>
        </p:nvSpPr>
        <p:spPr bwMode="auto">
          <a:xfrm>
            <a:off x="911225" y="3722688"/>
            <a:ext cx="180975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just" eaLnBrk="1" hangingPunct="1"/>
            <a:r>
              <a:rPr lang="zh-CN" altLang="en-US" sz="900">
                <a:solidFill>
                  <a:srgbClr val="000000"/>
                </a:solidFill>
                <a:latin typeface="微软雅黑" pitchFamily="34" charset="-122"/>
                <a:ea typeface="微软雅黑" pitchFamily="34" charset="-122"/>
              </a:rPr>
              <a:t>此处添加计划扼要说明，添加简短说明文字。此处添加明年计划的扼要说明，添加简短说明文字。</a:t>
            </a:r>
            <a:endParaRPr lang="en-US" altLang="zh-CN" sz="900">
              <a:solidFill>
                <a:srgbClr val="000000"/>
              </a:solidFill>
              <a:latin typeface="微软雅黑" pitchFamily="34" charset="-122"/>
              <a:ea typeface="微软雅黑" pitchFamily="34" charset="-122"/>
            </a:endParaRPr>
          </a:p>
        </p:txBody>
      </p:sp>
      <p:sp>
        <p:nvSpPr>
          <p:cNvPr id="23" name="Text Placeholder 2"/>
          <p:cNvSpPr txBox="1">
            <a:spLocks/>
          </p:cNvSpPr>
          <p:nvPr/>
        </p:nvSpPr>
        <p:spPr bwMode="auto">
          <a:xfrm>
            <a:off x="1055688" y="3430588"/>
            <a:ext cx="1635125"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34290" rIns="0" bIns="34290" anchor="ctr"/>
          <a:lstStyle>
            <a:lvl1pPr defTabSz="685800" eaLnBrk="0" hangingPunct="0">
              <a:defRPr>
                <a:solidFill>
                  <a:schemeClr val="tx1"/>
                </a:solidFill>
                <a:latin typeface="Arial" pitchFamily="34" charset="0"/>
                <a:ea typeface="宋体" pitchFamily="2" charset="-122"/>
              </a:defRPr>
            </a:lvl1pPr>
            <a:lvl2pPr defTabSz="685800" eaLnBrk="0" hangingPunct="0">
              <a:defRPr>
                <a:solidFill>
                  <a:schemeClr val="tx1"/>
                </a:solidFill>
                <a:latin typeface="Arial" pitchFamily="34" charset="0"/>
                <a:ea typeface="宋体" pitchFamily="2" charset="-122"/>
              </a:defRPr>
            </a:lvl2pPr>
            <a:lvl3pPr defTabSz="685800" eaLnBrk="0" hangingPunct="0">
              <a:defRPr>
                <a:solidFill>
                  <a:schemeClr val="tx1"/>
                </a:solidFill>
                <a:latin typeface="Arial" pitchFamily="34" charset="0"/>
                <a:ea typeface="宋体" pitchFamily="2" charset="-122"/>
              </a:defRPr>
            </a:lvl3pPr>
            <a:lvl4pPr defTabSz="685800" eaLnBrk="0" hangingPunct="0">
              <a:defRPr>
                <a:solidFill>
                  <a:schemeClr val="tx1"/>
                </a:solidFill>
                <a:latin typeface="Arial" pitchFamily="34" charset="0"/>
                <a:ea typeface="宋体" pitchFamily="2" charset="-122"/>
              </a:defRPr>
            </a:lvl4pPr>
            <a:lvl5pPr defTabSz="685800" eaLnBrk="0" hangingPunct="0">
              <a:defRPr>
                <a:solidFill>
                  <a:schemeClr val="tx1"/>
                </a:solidFill>
                <a:latin typeface="Arial" pitchFamily="34" charset="0"/>
                <a:ea typeface="宋体" pitchFamily="2" charset="-122"/>
              </a:defRPr>
            </a:lvl5pPr>
            <a:lvl6pPr marL="1828800" defTabSz="685800" eaLnBrk="0" fontAlgn="base" hangingPunct="0">
              <a:spcBef>
                <a:spcPct val="0"/>
              </a:spcBef>
              <a:spcAft>
                <a:spcPct val="0"/>
              </a:spcAft>
              <a:defRPr>
                <a:solidFill>
                  <a:schemeClr val="tx1"/>
                </a:solidFill>
                <a:latin typeface="Arial" pitchFamily="34" charset="0"/>
                <a:ea typeface="宋体" pitchFamily="2" charset="-122"/>
              </a:defRPr>
            </a:lvl6pPr>
            <a:lvl7pPr marL="2286000" defTabSz="685800" eaLnBrk="0" fontAlgn="base" hangingPunct="0">
              <a:spcBef>
                <a:spcPct val="0"/>
              </a:spcBef>
              <a:spcAft>
                <a:spcPct val="0"/>
              </a:spcAft>
              <a:defRPr>
                <a:solidFill>
                  <a:schemeClr val="tx1"/>
                </a:solidFill>
                <a:latin typeface="Arial" pitchFamily="34" charset="0"/>
                <a:ea typeface="宋体" pitchFamily="2" charset="-122"/>
              </a:defRPr>
            </a:lvl7pPr>
            <a:lvl8pPr marL="2743200" defTabSz="685800" eaLnBrk="0" fontAlgn="base" hangingPunct="0">
              <a:spcBef>
                <a:spcPct val="0"/>
              </a:spcBef>
              <a:spcAft>
                <a:spcPct val="0"/>
              </a:spcAft>
              <a:defRPr>
                <a:solidFill>
                  <a:schemeClr val="tx1"/>
                </a:solidFill>
                <a:latin typeface="Arial" pitchFamily="34" charset="0"/>
                <a:ea typeface="宋体" pitchFamily="2" charset="-122"/>
              </a:defRPr>
            </a:lvl8pPr>
            <a:lvl9pPr marL="3200400" defTabSz="6858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90000"/>
              </a:lnSpc>
              <a:spcBef>
                <a:spcPts val="750"/>
              </a:spcBef>
              <a:buFont typeface="Arial" pitchFamily="34" charset="0"/>
              <a:buNone/>
            </a:pPr>
            <a:r>
              <a:rPr lang="zh-CN" altLang="en-US" sz="1600" b="1" dirty="0" smtClean="0">
                <a:solidFill>
                  <a:schemeClr val="tx1">
                    <a:lumMod val="85000"/>
                    <a:lumOff val="15000"/>
                  </a:schemeClr>
                </a:solidFill>
                <a:latin typeface="微软雅黑" pitchFamily="34" charset="-122"/>
                <a:ea typeface="微软雅黑" pitchFamily="34" charset="-122"/>
              </a:rPr>
              <a:t>添加标题</a:t>
            </a:r>
            <a:endParaRPr lang="en-GB" altLang="zh-CN" sz="1600" b="1" dirty="0">
              <a:solidFill>
                <a:schemeClr val="tx1">
                  <a:lumMod val="85000"/>
                  <a:lumOff val="15000"/>
                </a:schemeClr>
              </a:solidFill>
              <a:latin typeface="微软雅黑" pitchFamily="34" charset="-122"/>
              <a:ea typeface="微软雅黑" pitchFamily="34" charset="-122"/>
            </a:endParaRPr>
          </a:p>
        </p:txBody>
      </p:sp>
      <p:sp>
        <p:nvSpPr>
          <p:cNvPr id="24" name="Rectangle 28"/>
          <p:cNvSpPr/>
          <p:nvPr/>
        </p:nvSpPr>
        <p:spPr>
          <a:xfrm>
            <a:off x="3938588" y="2089150"/>
            <a:ext cx="1195387" cy="222250"/>
          </a:xfrm>
          <a:prstGeom prst="rect">
            <a:avLst/>
          </a:prstGeom>
        </p:spPr>
        <p:txBody>
          <a:bodyPr lIns="68580" tIns="34290" rIns="68580" bIns="34290">
            <a:spAutoFit/>
          </a:bodyPr>
          <a:lstStyle/>
          <a:p>
            <a:pPr algn="ctr" fontAlgn="auto">
              <a:lnSpc>
                <a:spcPts val="1200"/>
              </a:lnSpc>
              <a:spcBef>
                <a:spcPts val="0"/>
              </a:spcBef>
              <a:spcAft>
                <a:spcPts val="0"/>
              </a:spcAft>
              <a:defRPr/>
            </a:pPr>
            <a:r>
              <a:rPr lang="en-US" sz="2400" b="1" kern="0" dirty="0">
                <a:solidFill>
                  <a:sysClr val="window" lastClr="FFFFFF"/>
                </a:solidFill>
                <a:latin typeface="微软雅黑" pitchFamily="34" charset="-122"/>
                <a:ea typeface="微软雅黑" pitchFamily="34" charset="-122"/>
              </a:rPr>
              <a:t>P1</a:t>
            </a:r>
          </a:p>
        </p:txBody>
      </p:sp>
      <p:sp>
        <p:nvSpPr>
          <p:cNvPr id="25" name="Rectangle 33"/>
          <p:cNvSpPr/>
          <p:nvPr/>
        </p:nvSpPr>
        <p:spPr>
          <a:xfrm>
            <a:off x="4703763" y="2846388"/>
            <a:ext cx="1195387" cy="223837"/>
          </a:xfrm>
          <a:prstGeom prst="rect">
            <a:avLst/>
          </a:prstGeom>
        </p:spPr>
        <p:txBody>
          <a:bodyPr lIns="68580" tIns="34290" rIns="68580" bIns="34290">
            <a:spAutoFit/>
          </a:bodyPr>
          <a:lstStyle/>
          <a:p>
            <a:pPr algn="ctr" fontAlgn="auto">
              <a:lnSpc>
                <a:spcPts val="1200"/>
              </a:lnSpc>
              <a:spcBef>
                <a:spcPts val="0"/>
              </a:spcBef>
              <a:spcAft>
                <a:spcPts val="0"/>
              </a:spcAft>
              <a:defRPr/>
            </a:pPr>
            <a:r>
              <a:rPr lang="en-US" sz="2400" b="1" kern="0" dirty="0">
                <a:solidFill>
                  <a:sysClr val="window" lastClr="FFFFFF"/>
                </a:solidFill>
                <a:latin typeface="微软雅黑" pitchFamily="34" charset="-122"/>
                <a:ea typeface="微软雅黑" pitchFamily="34" charset="-122"/>
              </a:rPr>
              <a:t>P2</a:t>
            </a:r>
          </a:p>
        </p:txBody>
      </p:sp>
      <p:sp>
        <p:nvSpPr>
          <p:cNvPr id="26" name="Rectangle 35"/>
          <p:cNvSpPr/>
          <p:nvPr/>
        </p:nvSpPr>
        <p:spPr>
          <a:xfrm>
            <a:off x="3168650" y="2847975"/>
            <a:ext cx="1195388" cy="222250"/>
          </a:xfrm>
          <a:prstGeom prst="rect">
            <a:avLst/>
          </a:prstGeom>
        </p:spPr>
        <p:txBody>
          <a:bodyPr lIns="68580" tIns="34290" rIns="68580" bIns="34290">
            <a:spAutoFit/>
          </a:bodyPr>
          <a:lstStyle/>
          <a:p>
            <a:pPr algn="ctr" fontAlgn="auto">
              <a:lnSpc>
                <a:spcPts val="1200"/>
              </a:lnSpc>
              <a:spcBef>
                <a:spcPts val="0"/>
              </a:spcBef>
              <a:spcAft>
                <a:spcPts val="0"/>
              </a:spcAft>
              <a:defRPr/>
            </a:pPr>
            <a:r>
              <a:rPr lang="en-US" sz="2400" b="1" kern="0" dirty="0">
                <a:solidFill>
                  <a:sysClr val="window" lastClr="FFFFFF"/>
                </a:solidFill>
                <a:latin typeface="微软雅黑" pitchFamily="34" charset="-122"/>
                <a:ea typeface="微软雅黑" pitchFamily="34" charset="-122"/>
              </a:rPr>
              <a:t>P4</a:t>
            </a:r>
          </a:p>
        </p:txBody>
      </p:sp>
      <p:sp>
        <p:nvSpPr>
          <p:cNvPr id="27" name="Rectangle 36"/>
          <p:cNvSpPr/>
          <p:nvPr/>
        </p:nvSpPr>
        <p:spPr>
          <a:xfrm>
            <a:off x="3938588" y="3632200"/>
            <a:ext cx="1195387" cy="222250"/>
          </a:xfrm>
          <a:prstGeom prst="rect">
            <a:avLst/>
          </a:prstGeom>
        </p:spPr>
        <p:txBody>
          <a:bodyPr lIns="68580" tIns="34290" rIns="68580" bIns="34290">
            <a:spAutoFit/>
          </a:bodyPr>
          <a:lstStyle/>
          <a:p>
            <a:pPr algn="ctr" fontAlgn="auto">
              <a:lnSpc>
                <a:spcPts val="1200"/>
              </a:lnSpc>
              <a:spcBef>
                <a:spcPts val="0"/>
              </a:spcBef>
              <a:spcAft>
                <a:spcPts val="0"/>
              </a:spcAft>
              <a:defRPr/>
            </a:pPr>
            <a:r>
              <a:rPr lang="en-US" sz="2400" b="1" kern="0" dirty="0">
                <a:solidFill>
                  <a:sysClr val="window" lastClr="FFFFFF"/>
                </a:solidFill>
                <a:latin typeface="微软雅黑" pitchFamily="34" charset="-122"/>
                <a:ea typeface="微软雅黑" pitchFamily="34" charset="-122"/>
              </a:rPr>
              <a:t>P3</a:t>
            </a:r>
          </a:p>
        </p:txBody>
      </p:sp>
    </p:spTree>
    <p:extLst>
      <p:ext uri="{BB962C8B-B14F-4D97-AF65-F5344CB8AC3E}">
        <p14:creationId xmlns:p14="http://schemas.microsoft.com/office/powerpoint/2010/main" val="135870343"/>
      </p:ext>
    </p:extLst>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1+#ppt_w/2"/>
                                          </p:val>
                                        </p:tav>
                                        <p:tav tm="100000">
                                          <p:val>
                                            <p:strVal val="#ppt_x"/>
                                          </p:val>
                                        </p:tav>
                                      </p:tavLst>
                                    </p:anim>
                                    <p:anim calcmode="lin" valueType="num">
                                      <p:cBhvr additive="base">
                                        <p:cTn id="11" dur="500" fill="hold"/>
                                        <p:tgtEl>
                                          <p:spTgt spid="3"/>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par>
                          <p:cTn id="23" fill="hold">
                            <p:stCondLst>
                              <p:cond delay="1500"/>
                            </p:stCondLst>
                            <p:childTnLst>
                              <p:par>
                                <p:cTn id="24" presetID="22" presetClass="entr" presetSubtype="8"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par>
                          <p:cTn id="27" fill="hold">
                            <p:stCondLst>
                              <p:cond delay="2000"/>
                            </p:stCondLst>
                            <p:childTnLst>
                              <p:par>
                                <p:cTn id="28" presetID="1" presetClass="entr" presetSubtype="0" fill="hold" grpId="0" nodeType="afterEffect">
                                  <p:stCondLst>
                                    <p:cond delay="0"/>
                                  </p:stCondLst>
                                  <p:childTnLst>
                                    <p:set>
                                      <p:cBhvr>
                                        <p:cTn id="29" dur="1" fill="hold">
                                          <p:stCondLst>
                                            <p:cond delay="0"/>
                                          </p:stCondLst>
                                        </p:cTn>
                                        <p:tgtEl>
                                          <p:spTgt spid="17">
                                            <p:txEl>
                                              <p:pRg st="0" end="0"/>
                                            </p:txEl>
                                          </p:spTgt>
                                        </p:tgtEl>
                                        <p:attrNameLst>
                                          <p:attrName>style.visibility</p:attrName>
                                        </p:attrNameLst>
                                      </p:cBhvr>
                                      <p:to>
                                        <p:strVal val="visible"/>
                                      </p:to>
                                    </p:set>
                                  </p:childTnLst>
                                </p:cTn>
                              </p:par>
                              <p:par>
                                <p:cTn id="30" presetID="18" presetClass="entr" presetSubtype="6"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strips(downRight)">
                                      <p:cBhvr>
                                        <p:cTn id="32" dur="500"/>
                                        <p:tgtEl>
                                          <p:spTgt spid="16"/>
                                        </p:tgtEl>
                                      </p:cBhvr>
                                    </p:animEffect>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childTnLst>
                          </p:cTn>
                        </p:par>
                        <p:par>
                          <p:cTn id="40" fill="hold">
                            <p:stCondLst>
                              <p:cond delay="3000"/>
                            </p:stCondLst>
                            <p:childTnLst>
                              <p:par>
                                <p:cTn id="41" presetID="22" presetClass="entr" presetSubtype="8" fill="hold"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left)">
                                      <p:cBhvr>
                                        <p:cTn id="43" dur="500"/>
                                        <p:tgtEl>
                                          <p:spTgt spid="13"/>
                                        </p:tgtEl>
                                      </p:cBhvr>
                                    </p:animEffect>
                                  </p:childTnLst>
                                </p:cTn>
                              </p:par>
                            </p:childTnLst>
                          </p:cTn>
                        </p:par>
                        <p:par>
                          <p:cTn id="44" fill="hold">
                            <p:stCondLst>
                              <p:cond delay="3500"/>
                            </p:stCondLst>
                            <p:childTnLst>
                              <p:par>
                                <p:cTn id="45" presetID="1" presetClass="entr" presetSubtype="0" fill="hold" grpId="0" nodeType="afterEffect">
                                  <p:stCondLst>
                                    <p:cond delay="0"/>
                                  </p:stCondLst>
                                  <p:childTnLst>
                                    <p:set>
                                      <p:cBhvr>
                                        <p:cTn id="46" dur="1" fill="hold">
                                          <p:stCondLst>
                                            <p:cond delay="0"/>
                                          </p:stCondLst>
                                        </p:cTn>
                                        <p:tgtEl>
                                          <p:spTgt spid="19">
                                            <p:txEl>
                                              <p:pRg st="0" end="0"/>
                                            </p:txEl>
                                          </p:spTgt>
                                        </p:tgtEl>
                                        <p:attrNameLst>
                                          <p:attrName>style.visibility</p:attrName>
                                        </p:attrNameLst>
                                      </p:cBhvr>
                                      <p:to>
                                        <p:strVal val="visible"/>
                                      </p:to>
                                    </p:set>
                                  </p:childTnLst>
                                </p:cTn>
                              </p:par>
                              <p:par>
                                <p:cTn id="47" presetID="18" presetClass="entr" presetSubtype="6"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strips(downRight)">
                                      <p:cBhvr>
                                        <p:cTn id="49" dur="500"/>
                                        <p:tgtEl>
                                          <p:spTgt spid="18"/>
                                        </p:tgtEl>
                                      </p:cBhvr>
                                    </p:animEffect>
                                  </p:childTnLst>
                                </p:cTn>
                              </p:par>
                            </p:childTnLst>
                          </p:cTn>
                        </p:par>
                        <p:par>
                          <p:cTn id="50" fill="hold">
                            <p:stCondLst>
                              <p:cond delay="4000"/>
                            </p:stCondLst>
                            <p:childTnLst>
                              <p:par>
                                <p:cTn id="51" presetID="10" presetClass="entr" presetSubtype="0" fill="hold" nodeType="after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500"/>
                                        <p:tgtEl>
                                          <p:spTgt spid="11"/>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500"/>
                                        <p:tgtEl>
                                          <p:spTgt spid="27"/>
                                        </p:tgtEl>
                                      </p:cBhvr>
                                    </p:animEffect>
                                  </p:childTnLst>
                                </p:cTn>
                              </p:par>
                            </p:childTnLst>
                          </p:cTn>
                        </p:par>
                        <p:par>
                          <p:cTn id="57" fill="hold">
                            <p:stCondLst>
                              <p:cond delay="4500"/>
                            </p:stCondLst>
                            <p:childTnLst>
                              <p:par>
                                <p:cTn id="58" presetID="22" presetClass="entr" presetSubtype="2" fill="hold" nodeType="after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wipe(right)">
                                      <p:cBhvr>
                                        <p:cTn id="60" dur="500"/>
                                        <p:tgtEl>
                                          <p:spTgt spid="14"/>
                                        </p:tgtEl>
                                      </p:cBhvr>
                                    </p:animEffect>
                                  </p:childTnLst>
                                </p:cTn>
                              </p:par>
                            </p:childTnLst>
                          </p:cTn>
                        </p:par>
                        <p:par>
                          <p:cTn id="61" fill="hold">
                            <p:stCondLst>
                              <p:cond delay="5000"/>
                            </p:stCondLst>
                            <p:childTnLst>
                              <p:par>
                                <p:cTn id="62" presetID="1" presetClass="entr" presetSubtype="0" fill="hold" grpId="0" nodeType="afterEffect">
                                  <p:stCondLst>
                                    <p:cond delay="0"/>
                                  </p:stCondLst>
                                  <p:childTnLst>
                                    <p:set>
                                      <p:cBhvr>
                                        <p:cTn id="63" dur="1" fill="hold">
                                          <p:stCondLst>
                                            <p:cond delay="0"/>
                                          </p:stCondLst>
                                        </p:cTn>
                                        <p:tgtEl>
                                          <p:spTgt spid="23">
                                            <p:txEl>
                                              <p:pRg st="0" end="0"/>
                                            </p:txEl>
                                          </p:spTgt>
                                        </p:tgtEl>
                                        <p:attrNameLst>
                                          <p:attrName>style.visibility</p:attrName>
                                        </p:attrNameLst>
                                      </p:cBhvr>
                                      <p:to>
                                        <p:strVal val="visible"/>
                                      </p:to>
                                    </p:set>
                                  </p:childTnLst>
                                </p:cTn>
                              </p:par>
                              <p:par>
                                <p:cTn id="64" presetID="18" presetClass="entr" presetSubtype="12" fill="hold" grpId="0" nodeType="with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strips(downLeft)">
                                      <p:cBhvr>
                                        <p:cTn id="66" dur="500"/>
                                        <p:tgtEl>
                                          <p:spTgt spid="22"/>
                                        </p:tgtEl>
                                      </p:cBhvr>
                                    </p:animEffect>
                                  </p:childTnLst>
                                </p:cTn>
                              </p:par>
                            </p:childTnLst>
                          </p:cTn>
                        </p:par>
                        <p:par>
                          <p:cTn id="67" fill="hold">
                            <p:stCondLst>
                              <p:cond delay="5500"/>
                            </p:stCondLst>
                            <p:childTnLst>
                              <p:par>
                                <p:cTn id="68" presetID="10" presetClass="entr" presetSubtype="0" fill="hold" nodeType="after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500"/>
                                        <p:tgtEl>
                                          <p:spTgt spid="12"/>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fade">
                                      <p:cBhvr>
                                        <p:cTn id="73" dur="500"/>
                                        <p:tgtEl>
                                          <p:spTgt spid="26"/>
                                        </p:tgtEl>
                                      </p:cBhvr>
                                    </p:animEffect>
                                  </p:childTnLst>
                                </p:cTn>
                              </p:par>
                            </p:childTnLst>
                          </p:cTn>
                        </p:par>
                        <p:par>
                          <p:cTn id="74" fill="hold">
                            <p:stCondLst>
                              <p:cond delay="6000"/>
                            </p:stCondLst>
                            <p:childTnLst>
                              <p:par>
                                <p:cTn id="75" presetID="22" presetClass="entr" presetSubtype="2" fill="hold" nodeType="after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wipe(right)">
                                      <p:cBhvr>
                                        <p:cTn id="77" dur="500"/>
                                        <p:tgtEl>
                                          <p:spTgt spid="15"/>
                                        </p:tgtEl>
                                      </p:cBhvr>
                                    </p:animEffect>
                                  </p:childTnLst>
                                </p:cTn>
                              </p:par>
                            </p:childTnLst>
                          </p:cTn>
                        </p:par>
                        <p:par>
                          <p:cTn id="78" fill="hold">
                            <p:stCondLst>
                              <p:cond delay="6500"/>
                            </p:stCondLst>
                            <p:childTnLst>
                              <p:par>
                                <p:cTn id="79" presetID="1" presetClass="entr" presetSubtype="0" fill="hold" grpId="0" nodeType="afterEffect">
                                  <p:stCondLst>
                                    <p:cond delay="0"/>
                                  </p:stCondLst>
                                  <p:childTnLst>
                                    <p:set>
                                      <p:cBhvr>
                                        <p:cTn id="80" dur="1" fill="hold">
                                          <p:stCondLst>
                                            <p:cond delay="0"/>
                                          </p:stCondLst>
                                        </p:cTn>
                                        <p:tgtEl>
                                          <p:spTgt spid="21">
                                            <p:txEl>
                                              <p:pRg st="0" end="0"/>
                                            </p:txEl>
                                          </p:spTgt>
                                        </p:tgtEl>
                                        <p:attrNameLst>
                                          <p:attrName>style.visibility</p:attrName>
                                        </p:attrNameLst>
                                      </p:cBhvr>
                                      <p:to>
                                        <p:strVal val="visible"/>
                                      </p:to>
                                    </p:set>
                                  </p:childTnLst>
                                </p:cTn>
                              </p:par>
                              <p:par>
                                <p:cTn id="81" presetID="18" presetClass="entr" presetSubtype="12" fill="hold" grpId="0" nodeType="withEffect">
                                  <p:stCondLst>
                                    <p:cond delay="0"/>
                                  </p:stCondLst>
                                  <p:childTnLst>
                                    <p:set>
                                      <p:cBhvr>
                                        <p:cTn id="82" dur="1" fill="hold">
                                          <p:stCondLst>
                                            <p:cond delay="0"/>
                                          </p:stCondLst>
                                        </p:cTn>
                                        <p:tgtEl>
                                          <p:spTgt spid="20"/>
                                        </p:tgtEl>
                                        <p:attrNameLst>
                                          <p:attrName>style.visibility</p:attrName>
                                        </p:attrNameLst>
                                      </p:cBhvr>
                                      <p:to>
                                        <p:strVal val="visible"/>
                                      </p:to>
                                    </p:set>
                                    <p:animEffect transition="in" filter="strips(downLeft)">
                                      <p:cBhvr>
                                        <p:cTn id="8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P spid="17" grpId="0" build="p"/>
      <p:bldP spid="18" grpId="0"/>
      <p:bldP spid="19" grpId="0" build="p"/>
      <p:bldP spid="20" grpId="0"/>
      <p:bldP spid="21" grpId="0" build="p"/>
      <p:bldP spid="22" grpId="0"/>
      <p:bldP spid="23" grpId="0" build="p"/>
      <p:bldP spid="24" grpId="0"/>
      <p:bldP spid="25" grpId="0"/>
      <p:bldP spid="26" grpId="0"/>
      <p:bldP spid="2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bwMode="auto">
      <p:bgPr>
        <a:solidFill>
          <a:schemeClr val="bg1">
            <a:lumMod val="95000"/>
          </a:schemeClr>
        </a:solidFill>
        <a:effectLst/>
      </p:bgPr>
    </p:bg>
    <p:spTree>
      <p:nvGrpSpPr>
        <p:cNvPr id="1" name=""/>
        <p:cNvGrpSpPr/>
        <p:nvPr/>
      </p:nvGrpSpPr>
      <p:grpSpPr>
        <a:xfrm>
          <a:off x="0" y="0"/>
          <a:ext cx="0" cy="0"/>
          <a:chOff x="0" y="0"/>
          <a:chExt cx="0" cy="0"/>
        </a:xfrm>
      </p:grpSpPr>
      <p:pic>
        <p:nvPicPr>
          <p:cNvPr id="18434" name="图片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4056" y="265510"/>
            <a:ext cx="5611416" cy="2807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矩形 6"/>
          <p:cNvSpPr>
            <a:spLocks noChangeArrowheads="1"/>
          </p:cNvSpPr>
          <p:nvPr/>
        </p:nvSpPr>
        <p:spPr bwMode="auto">
          <a:xfrm>
            <a:off x="0" y="3676650"/>
            <a:ext cx="9144000" cy="1466850"/>
          </a:xfrm>
          <a:prstGeom prst="rect">
            <a:avLst/>
          </a:prstGeom>
          <a:solidFill>
            <a:srgbClr val="45BBCE"/>
          </a:solidFill>
          <a:ln>
            <a:noFill/>
          </a:ln>
        </p:spPr>
        <p:txBody>
          <a:bodyPr lIns="68580" tIns="34290" rIns="68580" bIns="34290"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fontAlgn="base">
              <a:spcBef>
                <a:spcPct val="0"/>
              </a:spcBef>
              <a:spcAft>
                <a:spcPct val="0"/>
              </a:spcAft>
              <a:buFont typeface="Arial" pitchFamily="34" charset="0"/>
              <a:buNone/>
            </a:pPr>
            <a:endParaRPr lang="zh-CN" altLang="en-US" smtClean="0">
              <a:solidFill>
                <a:srgbClr val="FFFFFF"/>
              </a:solidFill>
            </a:endParaRPr>
          </a:p>
        </p:txBody>
      </p:sp>
      <p:sp>
        <p:nvSpPr>
          <p:cNvPr id="18437" name="文本框 12"/>
          <p:cNvSpPr txBox="1">
            <a:spLocks noChangeArrowheads="1"/>
          </p:cNvSpPr>
          <p:nvPr/>
        </p:nvSpPr>
        <p:spPr bwMode="auto">
          <a:xfrm>
            <a:off x="2071686" y="2724150"/>
            <a:ext cx="4084489" cy="80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fontAlgn="base">
              <a:spcBef>
                <a:spcPct val="0"/>
              </a:spcBef>
              <a:spcAft>
                <a:spcPct val="0"/>
              </a:spcAft>
              <a:buFont typeface="Arial" pitchFamily="34" charset="0"/>
              <a:buNone/>
            </a:pPr>
            <a:r>
              <a:rPr lang="zh-CN" altLang="en-US" sz="4800" b="1" dirty="0" smtClean="0">
                <a:solidFill>
                  <a:srgbClr val="45BBCE"/>
                </a:solidFill>
                <a:latin typeface="微软雅黑" pitchFamily="34" charset="-122"/>
                <a:ea typeface="微软雅黑" pitchFamily="34" charset="-122"/>
              </a:rPr>
              <a:t>工作存在不足</a:t>
            </a:r>
          </a:p>
        </p:txBody>
      </p:sp>
      <p:grpSp>
        <p:nvGrpSpPr>
          <p:cNvPr id="18438" name="组合 13"/>
          <p:cNvGrpSpPr>
            <a:grpSpLocks noChangeAspect="1"/>
          </p:cNvGrpSpPr>
          <p:nvPr/>
        </p:nvGrpSpPr>
        <p:grpSpPr bwMode="auto">
          <a:xfrm>
            <a:off x="5103019" y="2383631"/>
            <a:ext cx="4183856" cy="2611041"/>
            <a:chOff x="0" y="0"/>
            <a:chExt cx="5324473" cy="3322983"/>
          </a:xfrm>
        </p:grpSpPr>
        <p:pic>
          <p:nvPicPr>
            <p:cNvPr id="18441" name="图片 14"/>
            <p:cNvPicPr>
              <a:picLocks noChangeAspect="1" noChangeArrowheads="1"/>
            </p:cNvPicPr>
            <p:nvPr/>
          </p:nvPicPr>
          <p:blipFill>
            <a:blip r:embed="rId4" cstate="print">
              <a:extLst>
                <a:ext uri="{28A0092B-C50C-407E-A947-70E740481C1C}">
                  <a14:useLocalDpi xmlns:a14="http://schemas.microsoft.com/office/drawing/2010/main" val="0"/>
                </a:ext>
              </a:extLst>
            </a:blip>
            <a:srcRect b="52040"/>
            <a:stretch>
              <a:fillRect/>
            </a:stretch>
          </p:blipFill>
          <p:spPr bwMode="auto">
            <a:xfrm>
              <a:off x="6344" y="0"/>
              <a:ext cx="5318129" cy="1642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图片 15"/>
            <p:cNvPicPr>
              <a:picLocks noChangeAspect="1" noChangeArrowheads="1"/>
            </p:cNvPicPr>
            <p:nvPr/>
          </p:nvPicPr>
          <p:blipFill>
            <a:blip r:embed="rId4" cstate="print">
              <a:extLst>
                <a:ext uri="{28A0092B-C50C-407E-A947-70E740481C1C}">
                  <a14:useLocalDpi xmlns:a14="http://schemas.microsoft.com/office/drawing/2010/main" val="0"/>
                </a:ext>
              </a:extLst>
            </a:blip>
            <a:srcRect t="50633" r="2628"/>
            <a:stretch>
              <a:fillRect/>
            </a:stretch>
          </p:blipFill>
          <p:spPr bwMode="auto">
            <a:xfrm>
              <a:off x="0" y="1632435"/>
              <a:ext cx="5178427" cy="169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 name="组合 1"/>
          <p:cNvGrpSpPr/>
          <p:nvPr/>
        </p:nvGrpSpPr>
        <p:grpSpPr>
          <a:xfrm>
            <a:off x="0" y="1178719"/>
            <a:ext cx="1989535" cy="4039791"/>
            <a:chOff x="0" y="1178719"/>
            <a:chExt cx="1989535" cy="4039791"/>
          </a:xfrm>
        </p:grpSpPr>
        <p:sp>
          <p:nvSpPr>
            <p:cNvPr id="18436" name="文本框 8"/>
            <p:cNvSpPr txBox="1">
              <a:spLocks noChangeArrowheads="1"/>
            </p:cNvSpPr>
            <p:nvPr/>
          </p:nvSpPr>
          <p:spPr bwMode="auto">
            <a:xfrm>
              <a:off x="0" y="1178719"/>
              <a:ext cx="1121569" cy="4039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fontAlgn="base">
                <a:spcBef>
                  <a:spcPct val="0"/>
                </a:spcBef>
                <a:spcAft>
                  <a:spcPct val="0"/>
                </a:spcAft>
                <a:buFont typeface="Arial" pitchFamily="34" charset="0"/>
                <a:buNone/>
              </a:pPr>
              <a:r>
                <a:rPr lang="en-US" altLang="zh-CN" sz="25800" b="1" dirty="0" smtClean="0">
                  <a:solidFill>
                    <a:srgbClr val="45BBCE"/>
                  </a:solidFill>
                  <a:latin typeface="微软雅黑" pitchFamily="34" charset="-122"/>
                  <a:ea typeface="微软雅黑" pitchFamily="34" charset="-122"/>
                </a:rPr>
                <a:t>4</a:t>
              </a:r>
              <a:endParaRPr lang="zh-CN" altLang="en-US" sz="25800" b="1" dirty="0" smtClean="0">
                <a:solidFill>
                  <a:srgbClr val="45BBCE"/>
                </a:solidFill>
                <a:latin typeface="微软雅黑" pitchFamily="34" charset="-122"/>
                <a:ea typeface="微软雅黑" pitchFamily="34" charset="-122"/>
              </a:endParaRPr>
            </a:p>
          </p:txBody>
        </p:sp>
        <p:sp>
          <p:nvSpPr>
            <p:cNvPr id="18440" name="文本框 17"/>
            <p:cNvSpPr>
              <a:spLocks/>
            </p:cNvSpPr>
            <p:nvPr/>
          </p:nvSpPr>
          <p:spPr bwMode="auto">
            <a:xfrm>
              <a:off x="126206" y="3667125"/>
              <a:ext cx="1863329" cy="696516"/>
            </a:xfrm>
            <a:custGeom>
              <a:avLst/>
              <a:gdLst>
                <a:gd name="T0" fmla="*/ 0 w 2484854"/>
                <a:gd name="T1" fmla="*/ 0 h 929514"/>
                <a:gd name="T2" fmla="*/ 2484438 w 2484854"/>
                <a:gd name="T3" fmla="*/ 0 h 929514"/>
                <a:gd name="T4" fmla="*/ 2484438 w 2484854"/>
                <a:gd name="T5" fmla="*/ 207782 h 929514"/>
                <a:gd name="T6" fmla="*/ 2083171 w 2484854"/>
                <a:gd name="T7" fmla="*/ 207782 h 929514"/>
                <a:gd name="T8" fmla="*/ 2083171 w 2484854"/>
                <a:gd name="T9" fmla="*/ 928688 h 929514"/>
                <a:gd name="T10" fmla="*/ 1453524 w 2484854"/>
                <a:gd name="T11" fmla="*/ 928688 h 929514"/>
                <a:gd name="T12" fmla="*/ 1453524 w 2484854"/>
                <a:gd name="T13" fmla="*/ 207782 h 929514"/>
                <a:gd name="T14" fmla="*/ 0 w 2484854"/>
                <a:gd name="T15" fmla="*/ 207782 h 929514"/>
                <a:gd name="T16" fmla="*/ 0 w 2484854"/>
                <a:gd name="T17" fmla="*/ 0 h 9295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84854" h="929514">
                  <a:moveTo>
                    <a:pt x="0" y="0"/>
                  </a:moveTo>
                  <a:lnTo>
                    <a:pt x="2484854" y="0"/>
                  </a:lnTo>
                  <a:lnTo>
                    <a:pt x="2484854" y="207967"/>
                  </a:lnTo>
                  <a:lnTo>
                    <a:pt x="2083520" y="207967"/>
                  </a:lnTo>
                  <a:lnTo>
                    <a:pt x="2083520" y="929514"/>
                  </a:lnTo>
                  <a:lnTo>
                    <a:pt x="1453767" y="929514"/>
                  </a:lnTo>
                  <a:lnTo>
                    <a:pt x="1453767" y="207967"/>
                  </a:lnTo>
                  <a:lnTo>
                    <a:pt x="0" y="207967"/>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buFont typeface="Arial" pitchFamily="34" charset="0"/>
                <a:buNone/>
              </a:pPr>
              <a:endParaRPr lang="zh-CN" altLang="en-US" smtClean="0">
                <a:solidFill>
                  <a:srgbClr val="000000"/>
                </a:solidFill>
              </a:endParaRPr>
            </a:p>
          </p:txBody>
        </p:sp>
      </p:grpSp>
      <p:grpSp>
        <p:nvGrpSpPr>
          <p:cNvPr id="12" name="组合 11"/>
          <p:cNvGrpSpPr/>
          <p:nvPr/>
        </p:nvGrpSpPr>
        <p:grpSpPr>
          <a:xfrm>
            <a:off x="2232223" y="3795886"/>
            <a:ext cx="1154356" cy="307777"/>
            <a:chOff x="1694389" y="3210530"/>
            <a:chExt cx="1154356" cy="307777"/>
          </a:xfrm>
        </p:grpSpPr>
        <p:sp>
          <p:nvSpPr>
            <p:cNvPr id="13" name="矩形 12"/>
            <p:cNvSpPr/>
            <p:nvPr/>
          </p:nvSpPr>
          <p:spPr>
            <a:xfrm flipH="1">
              <a:off x="1694389" y="3363838"/>
              <a:ext cx="72008" cy="72008"/>
            </a:xfrm>
            <a:prstGeom prst="rect">
              <a:avLst/>
            </a:prstGeom>
            <a:solidFill>
              <a:schemeClr val="bg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chemeClr val="bg1"/>
                </a:solidFill>
                <a:effectLst/>
                <a:uLnTx/>
                <a:uFillTx/>
              </a:endParaRPr>
            </a:p>
          </p:txBody>
        </p:sp>
        <p:sp>
          <p:nvSpPr>
            <p:cNvPr id="14" name="TextBox 13"/>
            <p:cNvSpPr txBox="1"/>
            <p:nvPr/>
          </p:nvSpPr>
          <p:spPr>
            <a:xfrm>
              <a:off x="1766397" y="3210530"/>
              <a:ext cx="1082348"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0" normalizeH="0" baseline="0" noProof="0" dirty="0" smtClean="0">
                  <a:ln>
                    <a:noFill/>
                  </a:ln>
                  <a:solidFill>
                    <a:schemeClr val="bg1"/>
                  </a:solidFill>
                  <a:effectLst/>
                  <a:uLnTx/>
                  <a:uFillTx/>
                  <a:latin typeface="微软雅黑"/>
                  <a:ea typeface="微软雅黑"/>
                  <a:cs typeface="方正豪体简体" panose="03000509000000000000" pitchFamily="65" charset="-122"/>
                </a:rPr>
                <a:t>添加小标题</a:t>
              </a:r>
            </a:p>
          </p:txBody>
        </p:sp>
      </p:grpSp>
      <p:grpSp>
        <p:nvGrpSpPr>
          <p:cNvPr id="15" name="组合 14"/>
          <p:cNvGrpSpPr/>
          <p:nvPr/>
        </p:nvGrpSpPr>
        <p:grpSpPr>
          <a:xfrm>
            <a:off x="3633668" y="3795886"/>
            <a:ext cx="1154356" cy="307777"/>
            <a:chOff x="1694389" y="3537387"/>
            <a:chExt cx="1154356" cy="307777"/>
          </a:xfrm>
        </p:grpSpPr>
        <p:sp>
          <p:nvSpPr>
            <p:cNvPr id="16" name="矩形 15"/>
            <p:cNvSpPr/>
            <p:nvPr/>
          </p:nvSpPr>
          <p:spPr>
            <a:xfrm flipH="1">
              <a:off x="1694389" y="3690695"/>
              <a:ext cx="72008" cy="72008"/>
            </a:xfrm>
            <a:prstGeom prst="rect">
              <a:avLst/>
            </a:prstGeom>
            <a:solidFill>
              <a:schemeClr val="bg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chemeClr val="bg1"/>
                </a:solidFill>
                <a:effectLst/>
                <a:uLnTx/>
                <a:uFillTx/>
              </a:endParaRPr>
            </a:p>
          </p:txBody>
        </p:sp>
        <p:sp>
          <p:nvSpPr>
            <p:cNvPr id="17" name="TextBox 16"/>
            <p:cNvSpPr txBox="1"/>
            <p:nvPr/>
          </p:nvSpPr>
          <p:spPr>
            <a:xfrm>
              <a:off x="1766397" y="3537387"/>
              <a:ext cx="1082348"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0" normalizeH="0" baseline="0" noProof="0" dirty="0" smtClean="0">
                  <a:ln>
                    <a:noFill/>
                  </a:ln>
                  <a:solidFill>
                    <a:schemeClr val="bg1"/>
                  </a:solidFill>
                  <a:effectLst/>
                  <a:uLnTx/>
                  <a:uFillTx/>
                  <a:latin typeface="微软雅黑"/>
                  <a:ea typeface="微软雅黑"/>
                  <a:cs typeface="方正豪体简体" panose="03000509000000000000" pitchFamily="65" charset="-122"/>
                </a:rPr>
                <a:t>添加小标题</a:t>
              </a:r>
            </a:p>
          </p:txBody>
        </p:sp>
      </p:grpSp>
      <p:grpSp>
        <p:nvGrpSpPr>
          <p:cNvPr id="18" name="组合 17"/>
          <p:cNvGrpSpPr/>
          <p:nvPr/>
        </p:nvGrpSpPr>
        <p:grpSpPr>
          <a:xfrm>
            <a:off x="2232223" y="4155926"/>
            <a:ext cx="1154356" cy="307777"/>
            <a:chOff x="1694389" y="3875941"/>
            <a:chExt cx="1154356" cy="307777"/>
          </a:xfrm>
        </p:grpSpPr>
        <p:sp>
          <p:nvSpPr>
            <p:cNvPr id="19" name="矩形 18"/>
            <p:cNvSpPr/>
            <p:nvPr/>
          </p:nvSpPr>
          <p:spPr>
            <a:xfrm flipH="1">
              <a:off x="1694389" y="4029249"/>
              <a:ext cx="72008" cy="72008"/>
            </a:xfrm>
            <a:prstGeom prst="rect">
              <a:avLst/>
            </a:prstGeom>
            <a:solidFill>
              <a:schemeClr val="bg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chemeClr val="bg1"/>
                </a:solidFill>
                <a:effectLst/>
                <a:uLnTx/>
                <a:uFillTx/>
              </a:endParaRPr>
            </a:p>
          </p:txBody>
        </p:sp>
        <p:sp>
          <p:nvSpPr>
            <p:cNvPr id="20" name="TextBox 19"/>
            <p:cNvSpPr txBox="1"/>
            <p:nvPr/>
          </p:nvSpPr>
          <p:spPr>
            <a:xfrm>
              <a:off x="1766397" y="3875941"/>
              <a:ext cx="1082348"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0" normalizeH="0" baseline="0" noProof="0" dirty="0" smtClean="0">
                  <a:ln>
                    <a:noFill/>
                  </a:ln>
                  <a:solidFill>
                    <a:schemeClr val="bg1"/>
                  </a:solidFill>
                  <a:effectLst/>
                  <a:uLnTx/>
                  <a:uFillTx/>
                  <a:latin typeface="微软雅黑"/>
                  <a:ea typeface="微软雅黑"/>
                  <a:cs typeface="方正豪体简体" panose="03000509000000000000" pitchFamily="65" charset="-122"/>
                </a:rPr>
                <a:t>添加小标题</a:t>
              </a:r>
            </a:p>
          </p:txBody>
        </p:sp>
      </p:grpSp>
      <p:grpSp>
        <p:nvGrpSpPr>
          <p:cNvPr id="21" name="组合 20"/>
          <p:cNvGrpSpPr/>
          <p:nvPr/>
        </p:nvGrpSpPr>
        <p:grpSpPr>
          <a:xfrm>
            <a:off x="3633668" y="4155926"/>
            <a:ext cx="1154356" cy="307777"/>
            <a:chOff x="1694389" y="4211992"/>
            <a:chExt cx="1154356" cy="307777"/>
          </a:xfrm>
        </p:grpSpPr>
        <p:sp>
          <p:nvSpPr>
            <p:cNvPr id="22" name="矩形 21"/>
            <p:cNvSpPr/>
            <p:nvPr/>
          </p:nvSpPr>
          <p:spPr>
            <a:xfrm flipH="1">
              <a:off x="1694389" y="4365300"/>
              <a:ext cx="72008" cy="72008"/>
            </a:xfrm>
            <a:prstGeom prst="rect">
              <a:avLst/>
            </a:prstGeom>
            <a:solidFill>
              <a:schemeClr val="bg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chemeClr val="bg1"/>
                </a:solidFill>
                <a:effectLst/>
                <a:uLnTx/>
                <a:uFillTx/>
              </a:endParaRPr>
            </a:p>
          </p:txBody>
        </p:sp>
        <p:sp>
          <p:nvSpPr>
            <p:cNvPr id="23" name="TextBox 22"/>
            <p:cNvSpPr txBox="1"/>
            <p:nvPr/>
          </p:nvSpPr>
          <p:spPr>
            <a:xfrm>
              <a:off x="1766397" y="4211992"/>
              <a:ext cx="1082348"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0" normalizeH="0" baseline="0" noProof="0" dirty="0" smtClean="0">
                  <a:ln>
                    <a:noFill/>
                  </a:ln>
                  <a:solidFill>
                    <a:schemeClr val="bg1"/>
                  </a:solidFill>
                  <a:effectLst/>
                  <a:uLnTx/>
                  <a:uFillTx/>
                  <a:latin typeface="微软雅黑"/>
                  <a:ea typeface="微软雅黑"/>
                  <a:cs typeface="方正豪体简体" panose="03000509000000000000" pitchFamily="65" charset="-122"/>
                </a:rPr>
                <a:t>添加小标题</a:t>
              </a:r>
            </a:p>
          </p:txBody>
        </p:sp>
      </p:gr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68921" y="1873216"/>
            <a:ext cx="5567004" cy="1015852"/>
          </a:xfrm>
          <a:prstGeom prst="rect">
            <a:avLst/>
          </a:prstGeom>
        </p:spPr>
      </p:pic>
    </p:spTree>
    <p:extLst>
      <p:ext uri="{BB962C8B-B14F-4D97-AF65-F5344CB8AC3E}">
        <p14:creationId xmlns:p14="http://schemas.microsoft.com/office/powerpoint/2010/main" val="28855243"/>
      </p:ext>
    </p:extLst>
  </p:cSld>
  <p:clrMapOvr>
    <a:masterClrMapping/>
  </p:clrMapOvr>
  <p:transition spd="slow"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435"/>
                                        </p:tgtEl>
                                        <p:attrNameLst>
                                          <p:attrName>style.visibility</p:attrName>
                                        </p:attrNameLst>
                                      </p:cBhvr>
                                      <p:to>
                                        <p:strVal val="visible"/>
                                      </p:to>
                                    </p:set>
                                    <p:animEffect transition="in" filter="barn(inVertical)">
                                      <p:cBhvr>
                                        <p:cTn id="7" dur="500"/>
                                        <p:tgtEl>
                                          <p:spTgt spid="18435"/>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8437"/>
                                        </p:tgtEl>
                                        <p:attrNameLst>
                                          <p:attrName>style.visibility</p:attrName>
                                        </p:attrNameLst>
                                      </p:cBhvr>
                                      <p:to>
                                        <p:strVal val="visible"/>
                                      </p:to>
                                    </p:set>
                                    <p:animEffect transition="in" filter="wipe(down)">
                                      <p:cBhvr>
                                        <p:cTn id="15" dur="500"/>
                                        <p:tgtEl>
                                          <p:spTgt spid="18437"/>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anim calcmode="lin" valueType="num">
                                      <p:cBhvr>
                                        <p:cTn id="20" dur="500" fill="hold"/>
                                        <p:tgtEl>
                                          <p:spTgt spid="12"/>
                                        </p:tgtEl>
                                        <p:attrNameLst>
                                          <p:attrName>ppt_x</p:attrName>
                                        </p:attrNameLst>
                                      </p:cBhvr>
                                      <p:tavLst>
                                        <p:tav tm="0">
                                          <p:val>
                                            <p:strVal val="#ppt_x"/>
                                          </p:val>
                                        </p:tav>
                                        <p:tav tm="100000">
                                          <p:val>
                                            <p:strVal val="#ppt_x"/>
                                          </p:val>
                                        </p:tav>
                                      </p:tavLst>
                                    </p:anim>
                                    <p:anim calcmode="lin" valueType="num">
                                      <p:cBhvr>
                                        <p:cTn id="21" dur="5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40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anim calcmode="lin" valueType="num">
                                      <p:cBhvr>
                                        <p:cTn id="25" dur="500" fill="hold"/>
                                        <p:tgtEl>
                                          <p:spTgt spid="15"/>
                                        </p:tgtEl>
                                        <p:attrNameLst>
                                          <p:attrName>ppt_x</p:attrName>
                                        </p:attrNameLst>
                                      </p:cBhvr>
                                      <p:tavLst>
                                        <p:tav tm="0">
                                          <p:val>
                                            <p:strVal val="#ppt_x"/>
                                          </p:val>
                                        </p:tav>
                                        <p:tav tm="100000">
                                          <p:val>
                                            <p:strVal val="#ppt_x"/>
                                          </p:val>
                                        </p:tav>
                                      </p:tavLst>
                                    </p:anim>
                                    <p:anim calcmode="lin" valueType="num">
                                      <p:cBhvr>
                                        <p:cTn id="26" dur="500" fill="hold"/>
                                        <p:tgtEl>
                                          <p:spTgt spid="1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60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anim calcmode="lin" valueType="num">
                                      <p:cBhvr>
                                        <p:cTn id="30" dur="500" fill="hold"/>
                                        <p:tgtEl>
                                          <p:spTgt spid="18"/>
                                        </p:tgtEl>
                                        <p:attrNameLst>
                                          <p:attrName>ppt_x</p:attrName>
                                        </p:attrNameLst>
                                      </p:cBhvr>
                                      <p:tavLst>
                                        <p:tav tm="0">
                                          <p:val>
                                            <p:strVal val="#ppt_x"/>
                                          </p:val>
                                        </p:tav>
                                        <p:tav tm="100000">
                                          <p:val>
                                            <p:strVal val="#ppt_x"/>
                                          </p:val>
                                        </p:tav>
                                      </p:tavLst>
                                    </p:anim>
                                    <p:anim calcmode="lin" valueType="num">
                                      <p:cBhvr>
                                        <p:cTn id="31" dur="500" fill="hold"/>
                                        <p:tgtEl>
                                          <p:spTgt spid="18"/>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80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anim calcmode="lin" valueType="num">
                                      <p:cBhvr>
                                        <p:cTn id="35" dur="500" fill="hold"/>
                                        <p:tgtEl>
                                          <p:spTgt spid="21"/>
                                        </p:tgtEl>
                                        <p:attrNameLst>
                                          <p:attrName>ppt_x</p:attrName>
                                        </p:attrNameLst>
                                      </p:cBhvr>
                                      <p:tavLst>
                                        <p:tav tm="0">
                                          <p:val>
                                            <p:strVal val="#ppt_x"/>
                                          </p:val>
                                        </p:tav>
                                        <p:tav tm="100000">
                                          <p:val>
                                            <p:strVal val="#ppt_x"/>
                                          </p:val>
                                        </p:tav>
                                      </p:tavLst>
                                    </p:anim>
                                    <p:anim calcmode="lin" valueType="num">
                                      <p:cBhvr>
                                        <p:cTn id="36"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animBg="1"/>
      <p:bldP spid="1843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1"/>
          <p:cNvSpPr txBox="1">
            <a:spLocks noChangeArrowheads="1"/>
          </p:cNvSpPr>
          <p:nvPr/>
        </p:nvSpPr>
        <p:spPr bwMode="auto">
          <a:xfrm>
            <a:off x="179512" y="123478"/>
            <a:ext cx="24427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zh-CN" altLang="en-US" spc="300" dirty="0">
                <a:solidFill>
                  <a:schemeClr val="tx1">
                    <a:lumMod val="65000"/>
                    <a:lumOff val="35000"/>
                  </a:schemeClr>
                </a:solidFill>
                <a:latin typeface="微软雅黑" pitchFamily="34" charset="-122"/>
                <a:ea typeface="微软雅黑" pitchFamily="34" charset="-122"/>
              </a:rPr>
              <a:t>点此添加</a:t>
            </a:r>
            <a:r>
              <a:rPr lang="zh-CN" altLang="en-US" spc="300" dirty="0" smtClean="0">
                <a:solidFill>
                  <a:schemeClr val="tx1">
                    <a:lumMod val="65000"/>
                    <a:lumOff val="35000"/>
                  </a:schemeClr>
                </a:solidFill>
                <a:latin typeface="微软雅黑" pitchFamily="34" charset="-122"/>
                <a:ea typeface="微软雅黑" pitchFamily="34" charset="-122"/>
              </a:rPr>
              <a:t>标题内容</a:t>
            </a:r>
            <a:endParaRPr lang="zh-CN" altLang="en-US" spc="300" dirty="0">
              <a:solidFill>
                <a:schemeClr val="tx1">
                  <a:lumMod val="65000"/>
                  <a:lumOff val="35000"/>
                </a:schemeClr>
              </a:solidFill>
              <a:latin typeface="微软雅黑" pitchFamily="34" charset="-122"/>
              <a:ea typeface="微软雅黑" pitchFamily="34" charset="-122"/>
            </a:endParaRPr>
          </a:p>
        </p:txBody>
      </p:sp>
      <p:grpSp>
        <p:nvGrpSpPr>
          <p:cNvPr id="3" name="组合 2"/>
          <p:cNvGrpSpPr>
            <a:grpSpLocks/>
          </p:cNvGrpSpPr>
          <p:nvPr/>
        </p:nvGrpSpPr>
        <p:grpSpPr bwMode="auto">
          <a:xfrm rot="-2700000">
            <a:off x="2589737" y="220939"/>
            <a:ext cx="166688" cy="165100"/>
            <a:chOff x="0" y="0"/>
            <a:chExt cx="1346200" cy="1346200"/>
          </a:xfrm>
        </p:grpSpPr>
        <p:cxnSp>
          <p:nvCxnSpPr>
            <p:cNvPr id="4" name="直接连接符 3"/>
            <p:cNvCxnSpPr>
              <a:cxnSpLocks noChangeShapeType="1"/>
            </p:cNvCxnSpPr>
            <p:nvPr/>
          </p:nvCxnSpPr>
          <p:spPr bwMode="auto">
            <a:xfrm>
              <a:off x="0" y="0"/>
              <a:ext cx="1346200" cy="0"/>
            </a:xfrm>
            <a:prstGeom prst="line">
              <a:avLst/>
            </a:prstGeom>
            <a:noFill/>
            <a:ln w="25400" cap="rnd" cmpd="sng">
              <a:solidFill>
                <a:srgbClr val="45BBCE"/>
              </a:solidFill>
              <a:round/>
              <a:headEnd/>
              <a:tailEnd/>
            </a:ln>
            <a:extLst>
              <a:ext uri="{909E8E84-426E-40DD-AFC4-6F175D3DCCD1}">
                <a14:hiddenFill xmlns:a14="http://schemas.microsoft.com/office/drawing/2010/main">
                  <a:noFill/>
                </a14:hiddenFill>
              </a:ext>
            </a:extLst>
          </p:spPr>
        </p:cxnSp>
        <p:cxnSp>
          <p:nvCxnSpPr>
            <p:cNvPr id="5" name="直接连接符 4"/>
            <p:cNvCxnSpPr>
              <a:cxnSpLocks noChangeShapeType="1"/>
            </p:cNvCxnSpPr>
            <p:nvPr/>
          </p:nvCxnSpPr>
          <p:spPr bwMode="auto">
            <a:xfrm>
              <a:off x="0" y="0"/>
              <a:ext cx="0" cy="1346200"/>
            </a:xfrm>
            <a:prstGeom prst="line">
              <a:avLst/>
            </a:prstGeom>
            <a:noFill/>
            <a:ln w="25400" cap="rnd" cmpd="sng">
              <a:solidFill>
                <a:srgbClr val="45BBCE"/>
              </a:solidFill>
              <a:round/>
              <a:headEnd/>
              <a:tailEnd/>
            </a:ln>
            <a:extLst>
              <a:ext uri="{909E8E84-426E-40DD-AFC4-6F175D3DCCD1}">
                <a14:hiddenFill xmlns:a14="http://schemas.microsoft.com/office/drawing/2010/main">
                  <a:noFill/>
                </a14:hiddenFill>
              </a:ext>
            </a:extLst>
          </p:spPr>
        </p:cxnSp>
        <p:cxnSp>
          <p:nvCxnSpPr>
            <p:cNvPr id="6" name="直接连接符 10"/>
            <p:cNvCxnSpPr>
              <a:cxnSpLocks noChangeShapeType="1"/>
            </p:cNvCxnSpPr>
            <p:nvPr/>
          </p:nvCxnSpPr>
          <p:spPr bwMode="auto">
            <a:xfrm>
              <a:off x="12700" y="0"/>
              <a:ext cx="1308100" cy="1308100"/>
            </a:xfrm>
            <a:prstGeom prst="line">
              <a:avLst/>
            </a:prstGeom>
            <a:noFill/>
            <a:ln w="25400" cap="rnd" cmpd="sng">
              <a:solidFill>
                <a:srgbClr val="45BBCE"/>
              </a:solidFill>
              <a:round/>
              <a:headEnd/>
              <a:tailEnd/>
            </a:ln>
            <a:extLst>
              <a:ext uri="{909E8E84-426E-40DD-AFC4-6F175D3DCCD1}">
                <a14:hiddenFill xmlns:a14="http://schemas.microsoft.com/office/drawing/2010/main">
                  <a:noFill/>
                </a14:hiddenFill>
              </a:ext>
            </a:extLst>
          </p:spPr>
        </p:cxnSp>
      </p:grpSp>
      <p:sp>
        <p:nvSpPr>
          <p:cNvPr id="7" name="等腰三角形 21"/>
          <p:cNvSpPr/>
          <p:nvPr/>
        </p:nvSpPr>
        <p:spPr bwMode="auto">
          <a:xfrm rot="16200000" flipH="1">
            <a:off x="4581202" y="1611169"/>
            <a:ext cx="2128451" cy="2168038"/>
          </a:xfrm>
          <a:custGeom>
            <a:avLst/>
            <a:gdLst>
              <a:gd name="connsiteX0" fmla="*/ 0 w 3169466"/>
              <a:gd name="connsiteY0" fmla="*/ 3096344 h 3096344"/>
              <a:gd name="connsiteX1" fmla="*/ 1508539 w 3169466"/>
              <a:gd name="connsiteY1" fmla="*/ 0 h 3096344"/>
              <a:gd name="connsiteX2" fmla="*/ 3169466 w 3169466"/>
              <a:gd name="connsiteY2" fmla="*/ 3096344 h 3096344"/>
              <a:gd name="connsiteX3" fmla="*/ 0 w 3169466"/>
              <a:gd name="connsiteY3" fmla="*/ 3096344 h 3096344"/>
              <a:gd name="connsiteX0" fmla="*/ 0 w 3017066"/>
              <a:gd name="connsiteY0" fmla="*/ 3083644 h 3096344"/>
              <a:gd name="connsiteX1" fmla="*/ 1356139 w 3017066"/>
              <a:gd name="connsiteY1" fmla="*/ 0 h 3096344"/>
              <a:gd name="connsiteX2" fmla="*/ 3017066 w 3017066"/>
              <a:gd name="connsiteY2" fmla="*/ 3096344 h 3096344"/>
              <a:gd name="connsiteX3" fmla="*/ 0 w 3017066"/>
              <a:gd name="connsiteY3" fmla="*/ 3083644 h 3096344"/>
              <a:gd name="connsiteX0" fmla="*/ 0 w 3017066"/>
              <a:gd name="connsiteY0" fmla="*/ 3083644 h 3096344"/>
              <a:gd name="connsiteX1" fmla="*/ 181393 w 3017066"/>
              <a:gd name="connsiteY1" fmla="*/ 2273423 h 3096344"/>
              <a:gd name="connsiteX2" fmla="*/ 1356139 w 3017066"/>
              <a:gd name="connsiteY2" fmla="*/ 0 h 3096344"/>
              <a:gd name="connsiteX3" fmla="*/ 3017066 w 3017066"/>
              <a:gd name="connsiteY3" fmla="*/ 3096344 h 3096344"/>
              <a:gd name="connsiteX4" fmla="*/ 0 w 3017066"/>
              <a:gd name="connsiteY4" fmla="*/ 3083644 h 3096344"/>
              <a:gd name="connsiteX0" fmla="*/ 0 w 3017066"/>
              <a:gd name="connsiteY0" fmla="*/ 3083644 h 3096344"/>
              <a:gd name="connsiteX1" fmla="*/ 181393 w 3017066"/>
              <a:gd name="connsiteY1" fmla="*/ 2222623 h 3096344"/>
              <a:gd name="connsiteX2" fmla="*/ 1356139 w 3017066"/>
              <a:gd name="connsiteY2" fmla="*/ 0 h 3096344"/>
              <a:gd name="connsiteX3" fmla="*/ 3017066 w 3017066"/>
              <a:gd name="connsiteY3" fmla="*/ 3096344 h 3096344"/>
              <a:gd name="connsiteX4" fmla="*/ 0 w 3017066"/>
              <a:gd name="connsiteY4" fmla="*/ 3083644 h 3096344"/>
              <a:gd name="connsiteX0" fmla="*/ 0 w 3017066"/>
              <a:gd name="connsiteY0" fmla="*/ 3083644 h 3096344"/>
              <a:gd name="connsiteX1" fmla="*/ 105193 w 3017066"/>
              <a:gd name="connsiteY1" fmla="*/ 2425823 h 3096344"/>
              <a:gd name="connsiteX2" fmla="*/ 1356139 w 3017066"/>
              <a:gd name="connsiteY2" fmla="*/ 0 h 3096344"/>
              <a:gd name="connsiteX3" fmla="*/ 3017066 w 3017066"/>
              <a:gd name="connsiteY3" fmla="*/ 3096344 h 3096344"/>
              <a:gd name="connsiteX4" fmla="*/ 0 w 3017066"/>
              <a:gd name="connsiteY4" fmla="*/ 3083644 h 3096344"/>
              <a:gd name="connsiteX0" fmla="*/ 0 w 3017066"/>
              <a:gd name="connsiteY0" fmla="*/ 2601044 h 2613744"/>
              <a:gd name="connsiteX1" fmla="*/ 105193 w 3017066"/>
              <a:gd name="connsiteY1" fmla="*/ 1943223 h 2613744"/>
              <a:gd name="connsiteX2" fmla="*/ 1368839 w 3017066"/>
              <a:gd name="connsiteY2" fmla="*/ 0 h 2613744"/>
              <a:gd name="connsiteX3" fmla="*/ 3017066 w 3017066"/>
              <a:gd name="connsiteY3" fmla="*/ 2613744 h 2613744"/>
              <a:gd name="connsiteX4" fmla="*/ 0 w 3017066"/>
              <a:gd name="connsiteY4" fmla="*/ 2601044 h 2613744"/>
              <a:gd name="connsiteX0" fmla="*/ 537730 w 2919796"/>
              <a:gd name="connsiteY0" fmla="*/ 2702644 h 2702644"/>
              <a:gd name="connsiteX1" fmla="*/ 7923 w 2919796"/>
              <a:gd name="connsiteY1" fmla="*/ 1943223 h 2702644"/>
              <a:gd name="connsiteX2" fmla="*/ 1271569 w 2919796"/>
              <a:gd name="connsiteY2" fmla="*/ 0 h 2702644"/>
              <a:gd name="connsiteX3" fmla="*/ 2919796 w 2919796"/>
              <a:gd name="connsiteY3" fmla="*/ 2613744 h 2702644"/>
              <a:gd name="connsiteX4" fmla="*/ 537730 w 2919796"/>
              <a:gd name="connsiteY4" fmla="*/ 2702644 h 2702644"/>
              <a:gd name="connsiteX0" fmla="*/ 552634 w 2934700"/>
              <a:gd name="connsiteY0" fmla="*/ 2702644 h 2702644"/>
              <a:gd name="connsiteX1" fmla="*/ 22827 w 2934700"/>
              <a:gd name="connsiteY1" fmla="*/ 1943223 h 2702644"/>
              <a:gd name="connsiteX2" fmla="*/ 1286473 w 2934700"/>
              <a:gd name="connsiteY2" fmla="*/ 0 h 2702644"/>
              <a:gd name="connsiteX3" fmla="*/ 2934700 w 2934700"/>
              <a:gd name="connsiteY3" fmla="*/ 2613744 h 2702644"/>
              <a:gd name="connsiteX4" fmla="*/ 552634 w 2934700"/>
              <a:gd name="connsiteY4" fmla="*/ 2702644 h 2702644"/>
              <a:gd name="connsiteX0" fmla="*/ 529807 w 2911873"/>
              <a:gd name="connsiteY0" fmla="*/ 2702644 h 2702644"/>
              <a:gd name="connsiteX1" fmla="*/ 0 w 2911873"/>
              <a:gd name="connsiteY1" fmla="*/ 1943223 h 2702644"/>
              <a:gd name="connsiteX2" fmla="*/ 1263646 w 2911873"/>
              <a:gd name="connsiteY2" fmla="*/ 0 h 2702644"/>
              <a:gd name="connsiteX3" fmla="*/ 2911873 w 2911873"/>
              <a:gd name="connsiteY3" fmla="*/ 2613744 h 2702644"/>
              <a:gd name="connsiteX4" fmla="*/ 529807 w 2911873"/>
              <a:gd name="connsiteY4" fmla="*/ 2702644 h 2702644"/>
              <a:gd name="connsiteX0" fmla="*/ 529807 w 2911873"/>
              <a:gd name="connsiteY0" fmla="*/ 2702644 h 2702644"/>
              <a:gd name="connsiteX1" fmla="*/ 0 w 2911873"/>
              <a:gd name="connsiteY1" fmla="*/ 1943223 h 2702644"/>
              <a:gd name="connsiteX2" fmla="*/ 1263646 w 2911873"/>
              <a:gd name="connsiteY2" fmla="*/ 0 h 2702644"/>
              <a:gd name="connsiteX3" fmla="*/ 2911873 w 2911873"/>
              <a:gd name="connsiteY3" fmla="*/ 2613744 h 2702644"/>
              <a:gd name="connsiteX4" fmla="*/ 529807 w 2911873"/>
              <a:gd name="connsiteY4" fmla="*/ 2702644 h 2702644"/>
              <a:gd name="connsiteX0" fmla="*/ 529807 w 2911873"/>
              <a:gd name="connsiteY0" fmla="*/ 2702644 h 2844923"/>
              <a:gd name="connsiteX1" fmla="*/ 0 w 2911873"/>
              <a:gd name="connsiteY1" fmla="*/ 1943223 h 2844923"/>
              <a:gd name="connsiteX2" fmla="*/ 1263646 w 2911873"/>
              <a:gd name="connsiteY2" fmla="*/ 0 h 2844923"/>
              <a:gd name="connsiteX3" fmla="*/ 2911873 w 2911873"/>
              <a:gd name="connsiteY3" fmla="*/ 2613744 h 2844923"/>
              <a:gd name="connsiteX4" fmla="*/ 1241478 w 2911873"/>
              <a:gd name="connsiteY4" fmla="*/ 2844923 h 2844923"/>
              <a:gd name="connsiteX5" fmla="*/ 529807 w 2911873"/>
              <a:gd name="connsiteY5" fmla="*/ 2702644 h 2844923"/>
              <a:gd name="connsiteX0" fmla="*/ 529807 w 2619773"/>
              <a:gd name="connsiteY0" fmla="*/ 2702644 h 2844923"/>
              <a:gd name="connsiteX1" fmla="*/ 0 w 2619773"/>
              <a:gd name="connsiteY1" fmla="*/ 1943223 h 2844923"/>
              <a:gd name="connsiteX2" fmla="*/ 1263646 w 2619773"/>
              <a:gd name="connsiteY2" fmla="*/ 0 h 2844923"/>
              <a:gd name="connsiteX3" fmla="*/ 2619773 w 2619773"/>
              <a:gd name="connsiteY3" fmla="*/ 2143844 h 2844923"/>
              <a:gd name="connsiteX4" fmla="*/ 1241478 w 2619773"/>
              <a:gd name="connsiteY4" fmla="*/ 2844923 h 2844923"/>
              <a:gd name="connsiteX5" fmla="*/ 529807 w 2619773"/>
              <a:gd name="connsiteY5" fmla="*/ 2702644 h 2844923"/>
              <a:gd name="connsiteX0" fmla="*/ 529807 w 2619773"/>
              <a:gd name="connsiteY0" fmla="*/ 2702644 h 2959223"/>
              <a:gd name="connsiteX1" fmla="*/ 0 w 2619773"/>
              <a:gd name="connsiteY1" fmla="*/ 1943223 h 2959223"/>
              <a:gd name="connsiteX2" fmla="*/ 1263646 w 2619773"/>
              <a:gd name="connsiteY2" fmla="*/ 0 h 2959223"/>
              <a:gd name="connsiteX3" fmla="*/ 2619773 w 2619773"/>
              <a:gd name="connsiteY3" fmla="*/ 2143844 h 2959223"/>
              <a:gd name="connsiteX4" fmla="*/ 1216078 w 2619773"/>
              <a:gd name="connsiteY4" fmla="*/ 2959223 h 2959223"/>
              <a:gd name="connsiteX5" fmla="*/ 529807 w 2619773"/>
              <a:gd name="connsiteY5" fmla="*/ 2702644 h 2959223"/>
              <a:gd name="connsiteX0" fmla="*/ 529807 w 2619773"/>
              <a:gd name="connsiteY0" fmla="*/ 2702644 h 2959223"/>
              <a:gd name="connsiteX1" fmla="*/ 0 w 2619773"/>
              <a:gd name="connsiteY1" fmla="*/ 1943223 h 2959223"/>
              <a:gd name="connsiteX2" fmla="*/ 1263646 w 2619773"/>
              <a:gd name="connsiteY2" fmla="*/ 0 h 2959223"/>
              <a:gd name="connsiteX3" fmla="*/ 2619773 w 2619773"/>
              <a:gd name="connsiteY3" fmla="*/ 2143844 h 2959223"/>
              <a:gd name="connsiteX4" fmla="*/ 1216078 w 2619773"/>
              <a:gd name="connsiteY4" fmla="*/ 2959223 h 2959223"/>
              <a:gd name="connsiteX5" fmla="*/ 529807 w 2619773"/>
              <a:gd name="connsiteY5" fmla="*/ 2702644 h 2959223"/>
              <a:gd name="connsiteX0" fmla="*/ 529807 w 2619773"/>
              <a:gd name="connsiteY0" fmla="*/ 2702644 h 2959223"/>
              <a:gd name="connsiteX1" fmla="*/ 0 w 2619773"/>
              <a:gd name="connsiteY1" fmla="*/ 1943223 h 2959223"/>
              <a:gd name="connsiteX2" fmla="*/ 1263646 w 2619773"/>
              <a:gd name="connsiteY2" fmla="*/ 0 h 2959223"/>
              <a:gd name="connsiteX3" fmla="*/ 2619773 w 2619773"/>
              <a:gd name="connsiteY3" fmla="*/ 2143844 h 2959223"/>
              <a:gd name="connsiteX4" fmla="*/ 1216078 w 2619773"/>
              <a:gd name="connsiteY4" fmla="*/ 2959223 h 2959223"/>
              <a:gd name="connsiteX5" fmla="*/ 529807 w 2619773"/>
              <a:gd name="connsiteY5" fmla="*/ 2702644 h 2959223"/>
              <a:gd name="connsiteX0" fmla="*/ 529807 w 2708673"/>
              <a:gd name="connsiteY0" fmla="*/ 2702644 h 2959223"/>
              <a:gd name="connsiteX1" fmla="*/ 0 w 2708673"/>
              <a:gd name="connsiteY1" fmla="*/ 1943223 h 2959223"/>
              <a:gd name="connsiteX2" fmla="*/ 1263646 w 2708673"/>
              <a:gd name="connsiteY2" fmla="*/ 0 h 2959223"/>
              <a:gd name="connsiteX3" fmla="*/ 2708673 w 2708673"/>
              <a:gd name="connsiteY3" fmla="*/ 2258144 h 2959223"/>
              <a:gd name="connsiteX4" fmla="*/ 1216078 w 2708673"/>
              <a:gd name="connsiteY4" fmla="*/ 2959223 h 2959223"/>
              <a:gd name="connsiteX5" fmla="*/ 529807 w 2708673"/>
              <a:gd name="connsiteY5" fmla="*/ 2702644 h 2959223"/>
              <a:gd name="connsiteX0" fmla="*/ 529807 w 2708673"/>
              <a:gd name="connsiteY0" fmla="*/ 2702644 h 3035423"/>
              <a:gd name="connsiteX1" fmla="*/ 0 w 2708673"/>
              <a:gd name="connsiteY1" fmla="*/ 1943223 h 3035423"/>
              <a:gd name="connsiteX2" fmla="*/ 1263646 w 2708673"/>
              <a:gd name="connsiteY2" fmla="*/ 0 h 3035423"/>
              <a:gd name="connsiteX3" fmla="*/ 2708673 w 2708673"/>
              <a:gd name="connsiteY3" fmla="*/ 2258144 h 3035423"/>
              <a:gd name="connsiteX4" fmla="*/ 1216078 w 2708673"/>
              <a:gd name="connsiteY4" fmla="*/ 3035423 h 3035423"/>
              <a:gd name="connsiteX5" fmla="*/ 529807 w 2708673"/>
              <a:gd name="connsiteY5" fmla="*/ 2702644 h 3035423"/>
              <a:gd name="connsiteX0" fmla="*/ 631407 w 2810273"/>
              <a:gd name="connsiteY0" fmla="*/ 2702644 h 3035423"/>
              <a:gd name="connsiteX1" fmla="*/ 0 w 2810273"/>
              <a:gd name="connsiteY1" fmla="*/ 1994023 h 3035423"/>
              <a:gd name="connsiteX2" fmla="*/ 1365246 w 2810273"/>
              <a:gd name="connsiteY2" fmla="*/ 0 h 3035423"/>
              <a:gd name="connsiteX3" fmla="*/ 2810273 w 2810273"/>
              <a:gd name="connsiteY3" fmla="*/ 2258144 h 3035423"/>
              <a:gd name="connsiteX4" fmla="*/ 1317678 w 2810273"/>
              <a:gd name="connsiteY4" fmla="*/ 3035423 h 3035423"/>
              <a:gd name="connsiteX5" fmla="*/ 631407 w 2810273"/>
              <a:gd name="connsiteY5" fmla="*/ 2702644 h 3035423"/>
              <a:gd name="connsiteX0" fmla="*/ 631407 w 2899173"/>
              <a:gd name="connsiteY0" fmla="*/ 2702644 h 3035423"/>
              <a:gd name="connsiteX1" fmla="*/ 0 w 2899173"/>
              <a:gd name="connsiteY1" fmla="*/ 1994023 h 3035423"/>
              <a:gd name="connsiteX2" fmla="*/ 1365246 w 2899173"/>
              <a:gd name="connsiteY2" fmla="*/ 0 h 3035423"/>
              <a:gd name="connsiteX3" fmla="*/ 2899173 w 2899173"/>
              <a:gd name="connsiteY3" fmla="*/ 2461344 h 3035423"/>
              <a:gd name="connsiteX4" fmla="*/ 1317678 w 2899173"/>
              <a:gd name="connsiteY4" fmla="*/ 3035423 h 3035423"/>
              <a:gd name="connsiteX5" fmla="*/ 631407 w 2899173"/>
              <a:gd name="connsiteY5" fmla="*/ 2702644 h 3035423"/>
              <a:gd name="connsiteX0" fmla="*/ 631407 w 2899173"/>
              <a:gd name="connsiteY0" fmla="*/ 2702644 h 3035423"/>
              <a:gd name="connsiteX1" fmla="*/ 0 w 2899173"/>
              <a:gd name="connsiteY1" fmla="*/ 1994023 h 3035423"/>
              <a:gd name="connsiteX2" fmla="*/ 1365246 w 2899173"/>
              <a:gd name="connsiteY2" fmla="*/ 0 h 3035423"/>
              <a:gd name="connsiteX3" fmla="*/ 2899173 w 2899173"/>
              <a:gd name="connsiteY3" fmla="*/ 2461344 h 3035423"/>
              <a:gd name="connsiteX4" fmla="*/ 1317678 w 2899173"/>
              <a:gd name="connsiteY4" fmla="*/ 3035423 h 3035423"/>
              <a:gd name="connsiteX5" fmla="*/ 631407 w 2899173"/>
              <a:gd name="connsiteY5" fmla="*/ 2702644 h 3035423"/>
              <a:gd name="connsiteX0" fmla="*/ 631407 w 2899173"/>
              <a:gd name="connsiteY0" fmla="*/ 2702644 h 3086223"/>
              <a:gd name="connsiteX1" fmla="*/ 0 w 2899173"/>
              <a:gd name="connsiteY1" fmla="*/ 1994023 h 3086223"/>
              <a:gd name="connsiteX2" fmla="*/ 1365246 w 2899173"/>
              <a:gd name="connsiteY2" fmla="*/ 0 h 3086223"/>
              <a:gd name="connsiteX3" fmla="*/ 2899173 w 2899173"/>
              <a:gd name="connsiteY3" fmla="*/ 2461344 h 3086223"/>
              <a:gd name="connsiteX4" fmla="*/ 1330378 w 2899173"/>
              <a:gd name="connsiteY4" fmla="*/ 3086223 h 3086223"/>
              <a:gd name="connsiteX5" fmla="*/ 631407 w 2899173"/>
              <a:gd name="connsiteY5" fmla="*/ 2702644 h 3086223"/>
              <a:gd name="connsiteX0" fmla="*/ 631407 w 2899173"/>
              <a:gd name="connsiteY0" fmla="*/ 2702644 h 3060823"/>
              <a:gd name="connsiteX1" fmla="*/ 0 w 2899173"/>
              <a:gd name="connsiteY1" fmla="*/ 1994023 h 3060823"/>
              <a:gd name="connsiteX2" fmla="*/ 1365246 w 2899173"/>
              <a:gd name="connsiteY2" fmla="*/ 0 h 3060823"/>
              <a:gd name="connsiteX3" fmla="*/ 2899173 w 2899173"/>
              <a:gd name="connsiteY3" fmla="*/ 2461344 h 3060823"/>
              <a:gd name="connsiteX4" fmla="*/ 1508178 w 2899173"/>
              <a:gd name="connsiteY4" fmla="*/ 3060823 h 3060823"/>
              <a:gd name="connsiteX5" fmla="*/ 631407 w 2899173"/>
              <a:gd name="connsiteY5" fmla="*/ 2702644 h 3060823"/>
              <a:gd name="connsiteX0" fmla="*/ 631407 w 2899173"/>
              <a:gd name="connsiteY0" fmla="*/ 2702644 h 3060823"/>
              <a:gd name="connsiteX1" fmla="*/ 0 w 2899173"/>
              <a:gd name="connsiteY1" fmla="*/ 1994023 h 3060823"/>
              <a:gd name="connsiteX2" fmla="*/ 1365246 w 2899173"/>
              <a:gd name="connsiteY2" fmla="*/ 0 h 3060823"/>
              <a:gd name="connsiteX3" fmla="*/ 2899173 w 2899173"/>
              <a:gd name="connsiteY3" fmla="*/ 2461344 h 3060823"/>
              <a:gd name="connsiteX4" fmla="*/ 1508178 w 2899173"/>
              <a:gd name="connsiteY4" fmla="*/ 3060823 h 3060823"/>
              <a:gd name="connsiteX5" fmla="*/ 631407 w 2899173"/>
              <a:gd name="connsiteY5" fmla="*/ 2702644 h 3060823"/>
              <a:gd name="connsiteX0" fmla="*/ 631407 w 2899173"/>
              <a:gd name="connsiteY0" fmla="*/ 2702644 h 3060823"/>
              <a:gd name="connsiteX1" fmla="*/ 0 w 2899173"/>
              <a:gd name="connsiteY1" fmla="*/ 1994023 h 3060823"/>
              <a:gd name="connsiteX2" fmla="*/ 1365246 w 2899173"/>
              <a:gd name="connsiteY2" fmla="*/ 0 h 3060823"/>
              <a:gd name="connsiteX3" fmla="*/ 2899173 w 2899173"/>
              <a:gd name="connsiteY3" fmla="*/ 2461344 h 3060823"/>
              <a:gd name="connsiteX4" fmla="*/ 1508178 w 2899173"/>
              <a:gd name="connsiteY4" fmla="*/ 3060823 h 3060823"/>
              <a:gd name="connsiteX5" fmla="*/ 631407 w 2899173"/>
              <a:gd name="connsiteY5" fmla="*/ 2702644 h 3060823"/>
              <a:gd name="connsiteX0" fmla="*/ 663159 w 2930925"/>
              <a:gd name="connsiteY0" fmla="*/ 2702644 h 3060823"/>
              <a:gd name="connsiteX1" fmla="*/ 0 w 2930925"/>
              <a:gd name="connsiteY1" fmla="*/ 2032204 h 3060823"/>
              <a:gd name="connsiteX2" fmla="*/ 1396998 w 2930925"/>
              <a:gd name="connsiteY2" fmla="*/ 0 h 3060823"/>
              <a:gd name="connsiteX3" fmla="*/ 2930925 w 2930925"/>
              <a:gd name="connsiteY3" fmla="*/ 2461344 h 3060823"/>
              <a:gd name="connsiteX4" fmla="*/ 1539930 w 2930925"/>
              <a:gd name="connsiteY4" fmla="*/ 3060823 h 3060823"/>
              <a:gd name="connsiteX5" fmla="*/ 663159 w 2930925"/>
              <a:gd name="connsiteY5" fmla="*/ 2702644 h 3060823"/>
              <a:gd name="connsiteX0" fmla="*/ 663159 w 2930925"/>
              <a:gd name="connsiteY0" fmla="*/ 2702644 h 3060823"/>
              <a:gd name="connsiteX1" fmla="*/ 0 w 2930925"/>
              <a:gd name="connsiteY1" fmla="*/ 2032204 h 3060823"/>
              <a:gd name="connsiteX2" fmla="*/ 1396998 w 2930925"/>
              <a:gd name="connsiteY2" fmla="*/ 0 h 3060823"/>
              <a:gd name="connsiteX3" fmla="*/ 2930925 w 2930925"/>
              <a:gd name="connsiteY3" fmla="*/ 2461344 h 3060823"/>
              <a:gd name="connsiteX4" fmla="*/ 1539930 w 2930925"/>
              <a:gd name="connsiteY4" fmla="*/ 3060823 h 3060823"/>
              <a:gd name="connsiteX5" fmla="*/ 663159 w 2930925"/>
              <a:gd name="connsiteY5" fmla="*/ 2702644 h 3060823"/>
              <a:gd name="connsiteX0" fmla="*/ 663159 w 2930925"/>
              <a:gd name="connsiteY0" fmla="*/ 2702644 h 3060823"/>
              <a:gd name="connsiteX1" fmla="*/ 0 w 2930925"/>
              <a:gd name="connsiteY1" fmla="*/ 2032204 h 3060823"/>
              <a:gd name="connsiteX2" fmla="*/ 1396998 w 2930925"/>
              <a:gd name="connsiteY2" fmla="*/ 0 h 3060823"/>
              <a:gd name="connsiteX3" fmla="*/ 2930925 w 2930925"/>
              <a:gd name="connsiteY3" fmla="*/ 2461344 h 3060823"/>
              <a:gd name="connsiteX4" fmla="*/ 1539930 w 2930925"/>
              <a:gd name="connsiteY4" fmla="*/ 3060823 h 3060823"/>
              <a:gd name="connsiteX5" fmla="*/ 663159 w 2930925"/>
              <a:gd name="connsiteY5" fmla="*/ 2702644 h 3060823"/>
              <a:gd name="connsiteX0" fmla="*/ 663159 w 2930925"/>
              <a:gd name="connsiteY0" fmla="*/ 2702644 h 3060823"/>
              <a:gd name="connsiteX1" fmla="*/ 0 w 2930925"/>
              <a:gd name="connsiteY1" fmla="*/ 2032204 h 3060823"/>
              <a:gd name="connsiteX2" fmla="*/ 1396998 w 2930925"/>
              <a:gd name="connsiteY2" fmla="*/ 0 h 3060823"/>
              <a:gd name="connsiteX3" fmla="*/ 2930925 w 2930925"/>
              <a:gd name="connsiteY3" fmla="*/ 2461344 h 3060823"/>
              <a:gd name="connsiteX4" fmla="*/ 1539930 w 2930925"/>
              <a:gd name="connsiteY4" fmla="*/ 3060823 h 3060823"/>
              <a:gd name="connsiteX5" fmla="*/ 663159 w 2930925"/>
              <a:gd name="connsiteY5" fmla="*/ 2702644 h 3060823"/>
              <a:gd name="connsiteX0" fmla="*/ 663159 w 2930925"/>
              <a:gd name="connsiteY0" fmla="*/ 2702644 h 2908539"/>
              <a:gd name="connsiteX1" fmla="*/ 0 w 2930925"/>
              <a:gd name="connsiteY1" fmla="*/ 2032204 h 2908539"/>
              <a:gd name="connsiteX2" fmla="*/ 1396998 w 2930925"/>
              <a:gd name="connsiteY2" fmla="*/ 0 h 2908539"/>
              <a:gd name="connsiteX3" fmla="*/ 2930925 w 2930925"/>
              <a:gd name="connsiteY3" fmla="*/ 2461344 h 2908539"/>
              <a:gd name="connsiteX4" fmla="*/ 1559196 w 2930925"/>
              <a:gd name="connsiteY4" fmla="*/ 2908539 h 2908539"/>
              <a:gd name="connsiteX5" fmla="*/ 663159 w 2930925"/>
              <a:gd name="connsiteY5" fmla="*/ 2702644 h 2908539"/>
              <a:gd name="connsiteX0" fmla="*/ 663159 w 2930925"/>
              <a:gd name="connsiteY0" fmla="*/ 2702644 h 2959458"/>
              <a:gd name="connsiteX1" fmla="*/ 0 w 2930925"/>
              <a:gd name="connsiteY1" fmla="*/ 2032204 h 2959458"/>
              <a:gd name="connsiteX2" fmla="*/ 1396998 w 2930925"/>
              <a:gd name="connsiteY2" fmla="*/ 0 h 2959458"/>
              <a:gd name="connsiteX3" fmla="*/ 2930925 w 2930925"/>
              <a:gd name="connsiteY3" fmla="*/ 2461344 h 2959458"/>
              <a:gd name="connsiteX4" fmla="*/ 1559412 w 2930925"/>
              <a:gd name="connsiteY4" fmla="*/ 2959458 h 2959458"/>
              <a:gd name="connsiteX5" fmla="*/ 663159 w 2930925"/>
              <a:gd name="connsiteY5" fmla="*/ 2702644 h 2959458"/>
              <a:gd name="connsiteX0" fmla="*/ 663159 w 2930925"/>
              <a:gd name="connsiteY0" fmla="*/ 2702644 h 2959458"/>
              <a:gd name="connsiteX1" fmla="*/ 0 w 2930925"/>
              <a:gd name="connsiteY1" fmla="*/ 2032204 h 2959458"/>
              <a:gd name="connsiteX2" fmla="*/ 1396998 w 2930925"/>
              <a:gd name="connsiteY2" fmla="*/ 0 h 2959458"/>
              <a:gd name="connsiteX3" fmla="*/ 2930925 w 2930925"/>
              <a:gd name="connsiteY3" fmla="*/ 2461344 h 2959458"/>
              <a:gd name="connsiteX4" fmla="*/ 1559412 w 2930925"/>
              <a:gd name="connsiteY4" fmla="*/ 2959458 h 2959458"/>
              <a:gd name="connsiteX5" fmla="*/ 663159 w 2930925"/>
              <a:gd name="connsiteY5" fmla="*/ 2702644 h 2959458"/>
              <a:gd name="connsiteX0" fmla="*/ 663159 w 2893222"/>
              <a:gd name="connsiteY0" fmla="*/ 2702644 h 2959458"/>
              <a:gd name="connsiteX1" fmla="*/ 0 w 2893222"/>
              <a:gd name="connsiteY1" fmla="*/ 2032204 h 2959458"/>
              <a:gd name="connsiteX2" fmla="*/ 1396998 w 2893222"/>
              <a:gd name="connsiteY2" fmla="*/ 0 h 2959458"/>
              <a:gd name="connsiteX3" fmla="*/ 2893222 w 2893222"/>
              <a:gd name="connsiteY3" fmla="*/ 2404291 h 2959458"/>
              <a:gd name="connsiteX4" fmla="*/ 1559412 w 2893222"/>
              <a:gd name="connsiteY4" fmla="*/ 2959458 h 2959458"/>
              <a:gd name="connsiteX5" fmla="*/ 663159 w 2893222"/>
              <a:gd name="connsiteY5" fmla="*/ 2702644 h 2959458"/>
              <a:gd name="connsiteX0" fmla="*/ 663159 w 2893222"/>
              <a:gd name="connsiteY0" fmla="*/ 2702644 h 2959458"/>
              <a:gd name="connsiteX1" fmla="*/ 0 w 2893222"/>
              <a:gd name="connsiteY1" fmla="*/ 2032204 h 2959458"/>
              <a:gd name="connsiteX2" fmla="*/ 1396998 w 2893222"/>
              <a:gd name="connsiteY2" fmla="*/ 0 h 2959458"/>
              <a:gd name="connsiteX3" fmla="*/ 2893222 w 2893222"/>
              <a:gd name="connsiteY3" fmla="*/ 2404291 h 2959458"/>
              <a:gd name="connsiteX4" fmla="*/ 1559412 w 2893222"/>
              <a:gd name="connsiteY4" fmla="*/ 2959458 h 2959458"/>
              <a:gd name="connsiteX5" fmla="*/ 663159 w 2893222"/>
              <a:gd name="connsiteY5" fmla="*/ 2702644 h 2959458"/>
              <a:gd name="connsiteX0" fmla="*/ 663159 w 2893222"/>
              <a:gd name="connsiteY0" fmla="*/ 2702644 h 2959458"/>
              <a:gd name="connsiteX1" fmla="*/ 0 w 2893222"/>
              <a:gd name="connsiteY1" fmla="*/ 2032204 h 2959458"/>
              <a:gd name="connsiteX2" fmla="*/ 1396998 w 2893222"/>
              <a:gd name="connsiteY2" fmla="*/ 0 h 2959458"/>
              <a:gd name="connsiteX3" fmla="*/ 2893222 w 2893222"/>
              <a:gd name="connsiteY3" fmla="*/ 2404291 h 2959458"/>
              <a:gd name="connsiteX4" fmla="*/ 1559412 w 2893222"/>
              <a:gd name="connsiteY4" fmla="*/ 2959458 h 2959458"/>
              <a:gd name="connsiteX5" fmla="*/ 663159 w 2893222"/>
              <a:gd name="connsiteY5" fmla="*/ 2702644 h 2959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3222" h="2959458">
                <a:moveTo>
                  <a:pt x="663159" y="2702644"/>
                </a:moveTo>
                <a:cubicBezTo>
                  <a:pt x="270694" y="2413616"/>
                  <a:pt x="297292" y="2480177"/>
                  <a:pt x="0" y="2032204"/>
                </a:cubicBezTo>
                <a:lnTo>
                  <a:pt x="1396998" y="0"/>
                </a:lnTo>
                <a:lnTo>
                  <a:pt x="2893222" y="2404291"/>
                </a:lnTo>
                <a:cubicBezTo>
                  <a:pt x="2180089" y="2991587"/>
                  <a:pt x="1930209" y="2931200"/>
                  <a:pt x="1559412" y="2959458"/>
                </a:cubicBezTo>
                <a:cubicBezTo>
                  <a:pt x="1254627" y="2941783"/>
                  <a:pt x="930144" y="2872952"/>
                  <a:pt x="663159" y="2702644"/>
                </a:cubicBezTo>
                <a:close/>
              </a:path>
            </a:pathLst>
          </a:custGeom>
          <a:solidFill>
            <a:schemeClr val="bg1">
              <a:lumMod val="85000"/>
            </a:schemeClr>
          </a:solidFill>
          <a:ln w="9525" cap="rnd">
            <a:solidFill>
              <a:srgbClr val="E6E6E6"/>
            </a:solidFill>
            <a:prstDash val="solid"/>
            <a:round/>
            <a:headEnd/>
            <a:tailEnd/>
          </a:ln>
        </p:spPr>
        <p:txBody>
          <a:bodyPr vert="eaVert" lIns="67099" tIns="33549" rIns="67099" bIns="33549" anchor="ctr"/>
          <a:lstStyle/>
          <a:p>
            <a:pPr>
              <a:defRPr/>
            </a:pPr>
            <a:endParaRPr lang="zh-CN" altLang="en-US" sz="1100" kern="0">
              <a:solidFill>
                <a:sysClr val="window" lastClr="FFFFFF"/>
              </a:solidFill>
              <a:latin typeface="微软雅黑" pitchFamily="34" charset="-122"/>
              <a:ea typeface="微软雅黑" pitchFamily="34" charset="-122"/>
            </a:endParaRPr>
          </a:p>
        </p:txBody>
      </p:sp>
      <p:sp>
        <p:nvSpPr>
          <p:cNvPr id="8" name="等腰三角形 21"/>
          <p:cNvSpPr/>
          <p:nvPr/>
        </p:nvSpPr>
        <p:spPr bwMode="auto">
          <a:xfrm rot="5400000">
            <a:off x="2481868" y="1611169"/>
            <a:ext cx="2128451" cy="2168038"/>
          </a:xfrm>
          <a:custGeom>
            <a:avLst/>
            <a:gdLst>
              <a:gd name="connsiteX0" fmla="*/ 0 w 3169466"/>
              <a:gd name="connsiteY0" fmla="*/ 3096344 h 3096344"/>
              <a:gd name="connsiteX1" fmla="*/ 1508539 w 3169466"/>
              <a:gd name="connsiteY1" fmla="*/ 0 h 3096344"/>
              <a:gd name="connsiteX2" fmla="*/ 3169466 w 3169466"/>
              <a:gd name="connsiteY2" fmla="*/ 3096344 h 3096344"/>
              <a:gd name="connsiteX3" fmla="*/ 0 w 3169466"/>
              <a:gd name="connsiteY3" fmla="*/ 3096344 h 3096344"/>
              <a:gd name="connsiteX0" fmla="*/ 0 w 3017066"/>
              <a:gd name="connsiteY0" fmla="*/ 3083644 h 3096344"/>
              <a:gd name="connsiteX1" fmla="*/ 1356139 w 3017066"/>
              <a:gd name="connsiteY1" fmla="*/ 0 h 3096344"/>
              <a:gd name="connsiteX2" fmla="*/ 3017066 w 3017066"/>
              <a:gd name="connsiteY2" fmla="*/ 3096344 h 3096344"/>
              <a:gd name="connsiteX3" fmla="*/ 0 w 3017066"/>
              <a:gd name="connsiteY3" fmla="*/ 3083644 h 3096344"/>
              <a:gd name="connsiteX0" fmla="*/ 0 w 3017066"/>
              <a:gd name="connsiteY0" fmla="*/ 3083644 h 3096344"/>
              <a:gd name="connsiteX1" fmla="*/ 181393 w 3017066"/>
              <a:gd name="connsiteY1" fmla="*/ 2273423 h 3096344"/>
              <a:gd name="connsiteX2" fmla="*/ 1356139 w 3017066"/>
              <a:gd name="connsiteY2" fmla="*/ 0 h 3096344"/>
              <a:gd name="connsiteX3" fmla="*/ 3017066 w 3017066"/>
              <a:gd name="connsiteY3" fmla="*/ 3096344 h 3096344"/>
              <a:gd name="connsiteX4" fmla="*/ 0 w 3017066"/>
              <a:gd name="connsiteY4" fmla="*/ 3083644 h 3096344"/>
              <a:gd name="connsiteX0" fmla="*/ 0 w 3017066"/>
              <a:gd name="connsiteY0" fmla="*/ 3083644 h 3096344"/>
              <a:gd name="connsiteX1" fmla="*/ 181393 w 3017066"/>
              <a:gd name="connsiteY1" fmla="*/ 2222623 h 3096344"/>
              <a:gd name="connsiteX2" fmla="*/ 1356139 w 3017066"/>
              <a:gd name="connsiteY2" fmla="*/ 0 h 3096344"/>
              <a:gd name="connsiteX3" fmla="*/ 3017066 w 3017066"/>
              <a:gd name="connsiteY3" fmla="*/ 3096344 h 3096344"/>
              <a:gd name="connsiteX4" fmla="*/ 0 w 3017066"/>
              <a:gd name="connsiteY4" fmla="*/ 3083644 h 3096344"/>
              <a:gd name="connsiteX0" fmla="*/ 0 w 3017066"/>
              <a:gd name="connsiteY0" fmla="*/ 3083644 h 3096344"/>
              <a:gd name="connsiteX1" fmla="*/ 105193 w 3017066"/>
              <a:gd name="connsiteY1" fmla="*/ 2425823 h 3096344"/>
              <a:gd name="connsiteX2" fmla="*/ 1356139 w 3017066"/>
              <a:gd name="connsiteY2" fmla="*/ 0 h 3096344"/>
              <a:gd name="connsiteX3" fmla="*/ 3017066 w 3017066"/>
              <a:gd name="connsiteY3" fmla="*/ 3096344 h 3096344"/>
              <a:gd name="connsiteX4" fmla="*/ 0 w 3017066"/>
              <a:gd name="connsiteY4" fmla="*/ 3083644 h 3096344"/>
              <a:gd name="connsiteX0" fmla="*/ 0 w 3017066"/>
              <a:gd name="connsiteY0" fmla="*/ 2601044 h 2613744"/>
              <a:gd name="connsiteX1" fmla="*/ 105193 w 3017066"/>
              <a:gd name="connsiteY1" fmla="*/ 1943223 h 2613744"/>
              <a:gd name="connsiteX2" fmla="*/ 1368839 w 3017066"/>
              <a:gd name="connsiteY2" fmla="*/ 0 h 2613744"/>
              <a:gd name="connsiteX3" fmla="*/ 3017066 w 3017066"/>
              <a:gd name="connsiteY3" fmla="*/ 2613744 h 2613744"/>
              <a:gd name="connsiteX4" fmla="*/ 0 w 3017066"/>
              <a:gd name="connsiteY4" fmla="*/ 2601044 h 2613744"/>
              <a:gd name="connsiteX0" fmla="*/ 537730 w 2919796"/>
              <a:gd name="connsiteY0" fmla="*/ 2702644 h 2702644"/>
              <a:gd name="connsiteX1" fmla="*/ 7923 w 2919796"/>
              <a:gd name="connsiteY1" fmla="*/ 1943223 h 2702644"/>
              <a:gd name="connsiteX2" fmla="*/ 1271569 w 2919796"/>
              <a:gd name="connsiteY2" fmla="*/ 0 h 2702644"/>
              <a:gd name="connsiteX3" fmla="*/ 2919796 w 2919796"/>
              <a:gd name="connsiteY3" fmla="*/ 2613744 h 2702644"/>
              <a:gd name="connsiteX4" fmla="*/ 537730 w 2919796"/>
              <a:gd name="connsiteY4" fmla="*/ 2702644 h 2702644"/>
              <a:gd name="connsiteX0" fmla="*/ 552634 w 2934700"/>
              <a:gd name="connsiteY0" fmla="*/ 2702644 h 2702644"/>
              <a:gd name="connsiteX1" fmla="*/ 22827 w 2934700"/>
              <a:gd name="connsiteY1" fmla="*/ 1943223 h 2702644"/>
              <a:gd name="connsiteX2" fmla="*/ 1286473 w 2934700"/>
              <a:gd name="connsiteY2" fmla="*/ 0 h 2702644"/>
              <a:gd name="connsiteX3" fmla="*/ 2934700 w 2934700"/>
              <a:gd name="connsiteY3" fmla="*/ 2613744 h 2702644"/>
              <a:gd name="connsiteX4" fmla="*/ 552634 w 2934700"/>
              <a:gd name="connsiteY4" fmla="*/ 2702644 h 2702644"/>
              <a:gd name="connsiteX0" fmla="*/ 529807 w 2911873"/>
              <a:gd name="connsiteY0" fmla="*/ 2702644 h 2702644"/>
              <a:gd name="connsiteX1" fmla="*/ 0 w 2911873"/>
              <a:gd name="connsiteY1" fmla="*/ 1943223 h 2702644"/>
              <a:gd name="connsiteX2" fmla="*/ 1263646 w 2911873"/>
              <a:gd name="connsiteY2" fmla="*/ 0 h 2702644"/>
              <a:gd name="connsiteX3" fmla="*/ 2911873 w 2911873"/>
              <a:gd name="connsiteY3" fmla="*/ 2613744 h 2702644"/>
              <a:gd name="connsiteX4" fmla="*/ 529807 w 2911873"/>
              <a:gd name="connsiteY4" fmla="*/ 2702644 h 2702644"/>
              <a:gd name="connsiteX0" fmla="*/ 529807 w 2911873"/>
              <a:gd name="connsiteY0" fmla="*/ 2702644 h 2702644"/>
              <a:gd name="connsiteX1" fmla="*/ 0 w 2911873"/>
              <a:gd name="connsiteY1" fmla="*/ 1943223 h 2702644"/>
              <a:gd name="connsiteX2" fmla="*/ 1263646 w 2911873"/>
              <a:gd name="connsiteY2" fmla="*/ 0 h 2702644"/>
              <a:gd name="connsiteX3" fmla="*/ 2911873 w 2911873"/>
              <a:gd name="connsiteY3" fmla="*/ 2613744 h 2702644"/>
              <a:gd name="connsiteX4" fmla="*/ 529807 w 2911873"/>
              <a:gd name="connsiteY4" fmla="*/ 2702644 h 2702644"/>
              <a:gd name="connsiteX0" fmla="*/ 529807 w 2911873"/>
              <a:gd name="connsiteY0" fmla="*/ 2702644 h 2844923"/>
              <a:gd name="connsiteX1" fmla="*/ 0 w 2911873"/>
              <a:gd name="connsiteY1" fmla="*/ 1943223 h 2844923"/>
              <a:gd name="connsiteX2" fmla="*/ 1263646 w 2911873"/>
              <a:gd name="connsiteY2" fmla="*/ 0 h 2844923"/>
              <a:gd name="connsiteX3" fmla="*/ 2911873 w 2911873"/>
              <a:gd name="connsiteY3" fmla="*/ 2613744 h 2844923"/>
              <a:gd name="connsiteX4" fmla="*/ 1241478 w 2911873"/>
              <a:gd name="connsiteY4" fmla="*/ 2844923 h 2844923"/>
              <a:gd name="connsiteX5" fmla="*/ 529807 w 2911873"/>
              <a:gd name="connsiteY5" fmla="*/ 2702644 h 2844923"/>
              <a:gd name="connsiteX0" fmla="*/ 529807 w 2619773"/>
              <a:gd name="connsiteY0" fmla="*/ 2702644 h 2844923"/>
              <a:gd name="connsiteX1" fmla="*/ 0 w 2619773"/>
              <a:gd name="connsiteY1" fmla="*/ 1943223 h 2844923"/>
              <a:gd name="connsiteX2" fmla="*/ 1263646 w 2619773"/>
              <a:gd name="connsiteY2" fmla="*/ 0 h 2844923"/>
              <a:gd name="connsiteX3" fmla="*/ 2619773 w 2619773"/>
              <a:gd name="connsiteY3" fmla="*/ 2143844 h 2844923"/>
              <a:gd name="connsiteX4" fmla="*/ 1241478 w 2619773"/>
              <a:gd name="connsiteY4" fmla="*/ 2844923 h 2844923"/>
              <a:gd name="connsiteX5" fmla="*/ 529807 w 2619773"/>
              <a:gd name="connsiteY5" fmla="*/ 2702644 h 2844923"/>
              <a:gd name="connsiteX0" fmla="*/ 529807 w 2619773"/>
              <a:gd name="connsiteY0" fmla="*/ 2702644 h 2959223"/>
              <a:gd name="connsiteX1" fmla="*/ 0 w 2619773"/>
              <a:gd name="connsiteY1" fmla="*/ 1943223 h 2959223"/>
              <a:gd name="connsiteX2" fmla="*/ 1263646 w 2619773"/>
              <a:gd name="connsiteY2" fmla="*/ 0 h 2959223"/>
              <a:gd name="connsiteX3" fmla="*/ 2619773 w 2619773"/>
              <a:gd name="connsiteY3" fmla="*/ 2143844 h 2959223"/>
              <a:gd name="connsiteX4" fmla="*/ 1216078 w 2619773"/>
              <a:gd name="connsiteY4" fmla="*/ 2959223 h 2959223"/>
              <a:gd name="connsiteX5" fmla="*/ 529807 w 2619773"/>
              <a:gd name="connsiteY5" fmla="*/ 2702644 h 2959223"/>
              <a:gd name="connsiteX0" fmla="*/ 529807 w 2619773"/>
              <a:gd name="connsiteY0" fmla="*/ 2702644 h 2959223"/>
              <a:gd name="connsiteX1" fmla="*/ 0 w 2619773"/>
              <a:gd name="connsiteY1" fmla="*/ 1943223 h 2959223"/>
              <a:gd name="connsiteX2" fmla="*/ 1263646 w 2619773"/>
              <a:gd name="connsiteY2" fmla="*/ 0 h 2959223"/>
              <a:gd name="connsiteX3" fmla="*/ 2619773 w 2619773"/>
              <a:gd name="connsiteY3" fmla="*/ 2143844 h 2959223"/>
              <a:gd name="connsiteX4" fmla="*/ 1216078 w 2619773"/>
              <a:gd name="connsiteY4" fmla="*/ 2959223 h 2959223"/>
              <a:gd name="connsiteX5" fmla="*/ 529807 w 2619773"/>
              <a:gd name="connsiteY5" fmla="*/ 2702644 h 2959223"/>
              <a:gd name="connsiteX0" fmla="*/ 529807 w 2619773"/>
              <a:gd name="connsiteY0" fmla="*/ 2702644 h 2959223"/>
              <a:gd name="connsiteX1" fmla="*/ 0 w 2619773"/>
              <a:gd name="connsiteY1" fmla="*/ 1943223 h 2959223"/>
              <a:gd name="connsiteX2" fmla="*/ 1263646 w 2619773"/>
              <a:gd name="connsiteY2" fmla="*/ 0 h 2959223"/>
              <a:gd name="connsiteX3" fmla="*/ 2619773 w 2619773"/>
              <a:gd name="connsiteY3" fmla="*/ 2143844 h 2959223"/>
              <a:gd name="connsiteX4" fmla="*/ 1216078 w 2619773"/>
              <a:gd name="connsiteY4" fmla="*/ 2959223 h 2959223"/>
              <a:gd name="connsiteX5" fmla="*/ 529807 w 2619773"/>
              <a:gd name="connsiteY5" fmla="*/ 2702644 h 2959223"/>
              <a:gd name="connsiteX0" fmla="*/ 529807 w 2708673"/>
              <a:gd name="connsiteY0" fmla="*/ 2702644 h 2959223"/>
              <a:gd name="connsiteX1" fmla="*/ 0 w 2708673"/>
              <a:gd name="connsiteY1" fmla="*/ 1943223 h 2959223"/>
              <a:gd name="connsiteX2" fmla="*/ 1263646 w 2708673"/>
              <a:gd name="connsiteY2" fmla="*/ 0 h 2959223"/>
              <a:gd name="connsiteX3" fmla="*/ 2708673 w 2708673"/>
              <a:gd name="connsiteY3" fmla="*/ 2258144 h 2959223"/>
              <a:gd name="connsiteX4" fmla="*/ 1216078 w 2708673"/>
              <a:gd name="connsiteY4" fmla="*/ 2959223 h 2959223"/>
              <a:gd name="connsiteX5" fmla="*/ 529807 w 2708673"/>
              <a:gd name="connsiteY5" fmla="*/ 2702644 h 2959223"/>
              <a:gd name="connsiteX0" fmla="*/ 529807 w 2708673"/>
              <a:gd name="connsiteY0" fmla="*/ 2702644 h 3035423"/>
              <a:gd name="connsiteX1" fmla="*/ 0 w 2708673"/>
              <a:gd name="connsiteY1" fmla="*/ 1943223 h 3035423"/>
              <a:gd name="connsiteX2" fmla="*/ 1263646 w 2708673"/>
              <a:gd name="connsiteY2" fmla="*/ 0 h 3035423"/>
              <a:gd name="connsiteX3" fmla="*/ 2708673 w 2708673"/>
              <a:gd name="connsiteY3" fmla="*/ 2258144 h 3035423"/>
              <a:gd name="connsiteX4" fmla="*/ 1216078 w 2708673"/>
              <a:gd name="connsiteY4" fmla="*/ 3035423 h 3035423"/>
              <a:gd name="connsiteX5" fmla="*/ 529807 w 2708673"/>
              <a:gd name="connsiteY5" fmla="*/ 2702644 h 3035423"/>
              <a:gd name="connsiteX0" fmla="*/ 631407 w 2810273"/>
              <a:gd name="connsiteY0" fmla="*/ 2702644 h 3035423"/>
              <a:gd name="connsiteX1" fmla="*/ 0 w 2810273"/>
              <a:gd name="connsiteY1" fmla="*/ 1994023 h 3035423"/>
              <a:gd name="connsiteX2" fmla="*/ 1365246 w 2810273"/>
              <a:gd name="connsiteY2" fmla="*/ 0 h 3035423"/>
              <a:gd name="connsiteX3" fmla="*/ 2810273 w 2810273"/>
              <a:gd name="connsiteY3" fmla="*/ 2258144 h 3035423"/>
              <a:gd name="connsiteX4" fmla="*/ 1317678 w 2810273"/>
              <a:gd name="connsiteY4" fmla="*/ 3035423 h 3035423"/>
              <a:gd name="connsiteX5" fmla="*/ 631407 w 2810273"/>
              <a:gd name="connsiteY5" fmla="*/ 2702644 h 3035423"/>
              <a:gd name="connsiteX0" fmla="*/ 631407 w 2899173"/>
              <a:gd name="connsiteY0" fmla="*/ 2702644 h 3035423"/>
              <a:gd name="connsiteX1" fmla="*/ 0 w 2899173"/>
              <a:gd name="connsiteY1" fmla="*/ 1994023 h 3035423"/>
              <a:gd name="connsiteX2" fmla="*/ 1365246 w 2899173"/>
              <a:gd name="connsiteY2" fmla="*/ 0 h 3035423"/>
              <a:gd name="connsiteX3" fmla="*/ 2899173 w 2899173"/>
              <a:gd name="connsiteY3" fmla="*/ 2461344 h 3035423"/>
              <a:gd name="connsiteX4" fmla="*/ 1317678 w 2899173"/>
              <a:gd name="connsiteY4" fmla="*/ 3035423 h 3035423"/>
              <a:gd name="connsiteX5" fmla="*/ 631407 w 2899173"/>
              <a:gd name="connsiteY5" fmla="*/ 2702644 h 3035423"/>
              <a:gd name="connsiteX0" fmla="*/ 631407 w 2899173"/>
              <a:gd name="connsiteY0" fmla="*/ 2702644 h 3035423"/>
              <a:gd name="connsiteX1" fmla="*/ 0 w 2899173"/>
              <a:gd name="connsiteY1" fmla="*/ 1994023 h 3035423"/>
              <a:gd name="connsiteX2" fmla="*/ 1365246 w 2899173"/>
              <a:gd name="connsiteY2" fmla="*/ 0 h 3035423"/>
              <a:gd name="connsiteX3" fmla="*/ 2899173 w 2899173"/>
              <a:gd name="connsiteY3" fmla="*/ 2461344 h 3035423"/>
              <a:gd name="connsiteX4" fmla="*/ 1317678 w 2899173"/>
              <a:gd name="connsiteY4" fmla="*/ 3035423 h 3035423"/>
              <a:gd name="connsiteX5" fmla="*/ 631407 w 2899173"/>
              <a:gd name="connsiteY5" fmla="*/ 2702644 h 3035423"/>
              <a:gd name="connsiteX0" fmla="*/ 631407 w 2899173"/>
              <a:gd name="connsiteY0" fmla="*/ 2702644 h 3086223"/>
              <a:gd name="connsiteX1" fmla="*/ 0 w 2899173"/>
              <a:gd name="connsiteY1" fmla="*/ 1994023 h 3086223"/>
              <a:gd name="connsiteX2" fmla="*/ 1365246 w 2899173"/>
              <a:gd name="connsiteY2" fmla="*/ 0 h 3086223"/>
              <a:gd name="connsiteX3" fmla="*/ 2899173 w 2899173"/>
              <a:gd name="connsiteY3" fmla="*/ 2461344 h 3086223"/>
              <a:gd name="connsiteX4" fmla="*/ 1330378 w 2899173"/>
              <a:gd name="connsiteY4" fmla="*/ 3086223 h 3086223"/>
              <a:gd name="connsiteX5" fmla="*/ 631407 w 2899173"/>
              <a:gd name="connsiteY5" fmla="*/ 2702644 h 3086223"/>
              <a:gd name="connsiteX0" fmla="*/ 631407 w 2899173"/>
              <a:gd name="connsiteY0" fmla="*/ 2702644 h 3060823"/>
              <a:gd name="connsiteX1" fmla="*/ 0 w 2899173"/>
              <a:gd name="connsiteY1" fmla="*/ 1994023 h 3060823"/>
              <a:gd name="connsiteX2" fmla="*/ 1365246 w 2899173"/>
              <a:gd name="connsiteY2" fmla="*/ 0 h 3060823"/>
              <a:gd name="connsiteX3" fmla="*/ 2899173 w 2899173"/>
              <a:gd name="connsiteY3" fmla="*/ 2461344 h 3060823"/>
              <a:gd name="connsiteX4" fmla="*/ 1508178 w 2899173"/>
              <a:gd name="connsiteY4" fmla="*/ 3060823 h 3060823"/>
              <a:gd name="connsiteX5" fmla="*/ 631407 w 2899173"/>
              <a:gd name="connsiteY5" fmla="*/ 2702644 h 3060823"/>
              <a:gd name="connsiteX0" fmla="*/ 631407 w 2899173"/>
              <a:gd name="connsiteY0" fmla="*/ 2702644 h 3060823"/>
              <a:gd name="connsiteX1" fmla="*/ 0 w 2899173"/>
              <a:gd name="connsiteY1" fmla="*/ 1994023 h 3060823"/>
              <a:gd name="connsiteX2" fmla="*/ 1365246 w 2899173"/>
              <a:gd name="connsiteY2" fmla="*/ 0 h 3060823"/>
              <a:gd name="connsiteX3" fmla="*/ 2899173 w 2899173"/>
              <a:gd name="connsiteY3" fmla="*/ 2461344 h 3060823"/>
              <a:gd name="connsiteX4" fmla="*/ 1508178 w 2899173"/>
              <a:gd name="connsiteY4" fmla="*/ 3060823 h 3060823"/>
              <a:gd name="connsiteX5" fmla="*/ 631407 w 2899173"/>
              <a:gd name="connsiteY5" fmla="*/ 2702644 h 3060823"/>
              <a:gd name="connsiteX0" fmla="*/ 631407 w 2899173"/>
              <a:gd name="connsiteY0" fmla="*/ 2702644 h 3060823"/>
              <a:gd name="connsiteX1" fmla="*/ 0 w 2899173"/>
              <a:gd name="connsiteY1" fmla="*/ 1994023 h 3060823"/>
              <a:gd name="connsiteX2" fmla="*/ 1365246 w 2899173"/>
              <a:gd name="connsiteY2" fmla="*/ 0 h 3060823"/>
              <a:gd name="connsiteX3" fmla="*/ 2899173 w 2899173"/>
              <a:gd name="connsiteY3" fmla="*/ 2461344 h 3060823"/>
              <a:gd name="connsiteX4" fmla="*/ 1508178 w 2899173"/>
              <a:gd name="connsiteY4" fmla="*/ 3060823 h 3060823"/>
              <a:gd name="connsiteX5" fmla="*/ 631407 w 2899173"/>
              <a:gd name="connsiteY5" fmla="*/ 2702644 h 3060823"/>
              <a:gd name="connsiteX0" fmla="*/ 663159 w 2930925"/>
              <a:gd name="connsiteY0" fmla="*/ 2702644 h 3060823"/>
              <a:gd name="connsiteX1" fmla="*/ 0 w 2930925"/>
              <a:gd name="connsiteY1" fmla="*/ 2032204 h 3060823"/>
              <a:gd name="connsiteX2" fmla="*/ 1396998 w 2930925"/>
              <a:gd name="connsiteY2" fmla="*/ 0 h 3060823"/>
              <a:gd name="connsiteX3" fmla="*/ 2930925 w 2930925"/>
              <a:gd name="connsiteY3" fmla="*/ 2461344 h 3060823"/>
              <a:gd name="connsiteX4" fmla="*/ 1539930 w 2930925"/>
              <a:gd name="connsiteY4" fmla="*/ 3060823 h 3060823"/>
              <a:gd name="connsiteX5" fmla="*/ 663159 w 2930925"/>
              <a:gd name="connsiteY5" fmla="*/ 2702644 h 3060823"/>
              <a:gd name="connsiteX0" fmla="*/ 663159 w 2930925"/>
              <a:gd name="connsiteY0" fmla="*/ 2702644 h 3060823"/>
              <a:gd name="connsiteX1" fmla="*/ 0 w 2930925"/>
              <a:gd name="connsiteY1" fmla="*/ 2032204 h 3060823"/>
              <a:gd name="connsiteX2" fmla="*/ 1396998 w 2930925"/>
              <a:gd name="connsiteY2" fmla="*/ 0 h 3060823"/>
              <a:gd name="connsiteX3" fmla="*/ 2930925 w 2930925"/>
              <a:gd name="connsiteY3" fmla="*/ 2461344 h 3060823"/>
              <a:gd name="connsiteX4" fmla="*/ 1539930 w 2930925"/>
              <a:gd name="connsiteY4" fmla="*/ 3060823 h 3060823"/>
              <a:gd name="connsiteX5" fmla="*/ 663159 w 2930925"/>
              <a:gd name="connsiteY5" fmla="*/ 2702644 h 3060823"/>
              <a:gd name="connsiteX0" fmla="*/ 663159 w 2930925"/>
              <a:gd name="connsiteY0" fmla="*/ 2702644 h 3060823"/>
              <a:gd name="connsiteX1" fmla="*/ 0 w 2930925"/>
              <a:gd name="connsiteY1" fmla="*/ 2032204 h 3060823"/>
              <a:gd name="connsiteX2" fmla="*/ 1396998 w 2930925"/>
              <a:gd name="connsiteY2" fmla="*/ 0 h 3060823"/>
              <a:gd name="connsiteX3" fmla="*/ 2930925 w 2930925"/>
              <a:gd name="connsiteY3" fmla="*/ 2461344 h 3060823"/>
              <a:gd name="connsiteX4" fmla="*/ 1539930 w 2930925"/>
              <a:gd name="connsiteY4" fmla="*/ 3060823 h 3060823"/>
              <a:gd name="connsiteX5" fmla="*/ 663159 w 2930925"/>
              <a:gd name="connsiteY5" fmla="*/ 2702644 h 3060823"/>
              <a:gd name="connsiteX0" fmla="*/ 663159 w 2930925"/>
              <a:gd name="connsiteY0" fmla="*/ 2702644 h 3060823"/>
              <a:gd name="connsiteX1" fmla="*/ 0 w 2930925"/>
              <a:gd name="connsiteY1" fmla="*/ 2032204 h 3060823"/>
              <a:gd name="connsiteX2" fmla="*/ 1396998 w 2930925"/>
              <a:gd name="connsiteY2" fmla="*/ 0 h 3060823"/>
              <a:gd name="connsiteX3" fmla="*/ 2930925 w 2930925"/>
              <a:gd name="connsiteY3" fmla="*/ 2461344 h 3060823"/>
              <a:gd name="connsiteX4" fmla="*/ 1539930 w 2930925"/>
              <a:gd name="connsiteY4" fmla="*/ 3060823 h 3060823"/>
              <a:gd name="connsiteX5" fmla="*/ 663159 w 2930925"/>
              <a:gd name="connsiteY5" fmla="*/ 2702644 h 3060823"/>
              <a:gd name="connsiteX0" fmla="*/ 663159 w 2930925"/>
              <a:gd name="connsiteY0" fmla="*/ 2702644 h 2908539"/>
              <a:gd name="connsiteX1" fmla="*/ 0 w 2930925"/>
              <a:gd name="connsiteY1" fmla="*/ 2032204 h 2908539"/>
              <a:gd name="connsiteX2" fmla="*/ 1396998 w 2930925"/>
              <a:gd name="connsiteY2" fmla="*/ 0 h 2908539"/>
              <a:gd name="connsiteX3" fmla="*/ 2930925 w 2930925"/>
              <a:gd name="connsiteY3" fmla="*/ 2461344 h 2908539"/>
              <a:gd name="connsiteX4" fmla="*/ 1559196 w 2930925"/>
              <a:gd name="connsiteY4" fmla="*/ 2908539 h 2908539"/>
              <a:gd name="connsiteX5" fmla="*/ 663159 w 2930925"/>
              <a:gd name="connsiteY5" fmla="*/ 2702644 h 2908539"/>
              <a:gd name="connsiteX0" fmla="*/ 663159 w 2930925"/>
              <a:gd name="connsiteY0" fmla="*/ 2702644 h 2959458"/>
              <a:gd name="connsiteX1" fmla="*/ 0 w 2930925"/>
              <a:gd name="connsiteY1" fmla="*/ 2032204 h 2959458"/>
              <a:gd name="connsiteX2" fmla="*/ 1396998 w 2930925"/>
              <a:gd name="connsiteY2" fmla="*/ 0 h 2959458"/>
              <a:gd name="connsiteX3" fmla="*/ 2930925 w 2930925"/>
              <a:gd name="connsiteY3" fmla="*/ 2461344 h 2959458"/>
              <a:gd name="connsiteX4" fmla="*/ 1559412 w 2930925"/>
              <a:gd name="connsiteY4" fmla="*/ 2959458 h 2959458"/>
              <a:gd name="connsiteX5" fmla="*/ 663159 w 2930925"/>
              <a:gd name="connsiteY5" fmla="*/ 2702644 h 2959458"/>
              <a:gd name="connsiteX0" fmla="*/ 663159 w 2930925"/>
              <a:gd name="connsiteY0" fmla="*/ 2702644 h 2959458"/>
              <a:gd name="connsiteX1" fmla="*/ 0 w 2930925"/>
              <a:gd name="connsiteY1" fmla="*/ 2032204 h 2959458"/>
              <a:gd name="connsiteX2" fmla="*/ 1396998 w 2930925"/>
              <a:gd name="connsiteY2" fmla="*/ 0 h 2959458"/>
              <a:gd name="connsiteX3" fmla="*/ 2930925 w 2930925"/>
              <a:gd name="connsiteY3" fmla="*/ 2461344 h 2959458"/>
              <a:gd name="connsiteX4" fmla="*/ 1559412 w 2930925"/>
              <a:gd name="connsiteY4" fmla="*/ 2959458 h 2959458"/>
              <a:gd name="connsiteX5" fmla="*/ 663159 w 2930925"/>
              <a:gd name="connsiteY5" fmla="*/ 2702644 h 2959458"/>
              <a:gd name="connsiteX0" fmla="*/ 663159 w 2893222"/>
              <a:gd name="connsiteY0" fmla="*/ 2702644 h 2959458"/>
              <a:gd name="connsiteX1" fmla="*/ 0 w 2893222"/>
              <a:gd name="connsiteY1" fmla="*/ 2032204 h 2959458"/>
              <a:gd name="connsiteX2" fmla="*/ 1396998 w 2893222"/>
              <a:gd name="connsiteY2" fmla="*/ 0 h 2959458"/>
              <a:gd name="connsiteX3" fmla="*/ 2893222 w 2893222"/>
              <a:gd name="connsiteY3" fmla="*/ 2404291 h 2959458"/>
              <a:gd name="connsiteX4" fmla="*/ 1559412 w 2893222"/>
              <a:gd name="connsiteY4" fmla="*/ 2959458 h 2959458"/>
              <a:gd name="connsiteX5" fmla="*/ 663159 w 2893222"/>
              <a:gd name="connsiteY5" fmla="*/ 2702644 h 2959458"/>
              <a:gd name="connsiteX0" fmla="*/ 663159 w 2893222"/>
              <a:gd name="connsiteY0" fmla="*/ 2702644 h 2959458"/>
              <a:gd name="connsiteX1" fmla="*/ 0 w 2893222"/>
              <a:gd name="connsiteY1" fmla="*/ 2032204 h 2959458"/>
              <a:gd name="connsiteX2" fmla="*/ 1396998 w 2893222"/>
              <a:gd name="connsiteY2" fmla="*/ 0 h 2959458"/>
              <a:gd name="connsiteX3" fmla="*/ 2893222 w 2893222"/>
              <a:gd name="connsiteY3" fmla="*/ 2404291 h 2959458"/>
              <a:gd name="connsiteX4" fmla="*/ 1559412 w 2893222"/>
              <a:gd name="connsiteY4" fmla="*/ 2959458 h 2959458"/>
              <a:gd name="connsiteX5" fmla="*/ 663159 w 2893222"/>
              <a:gd name="connsiteY5" fmla="*/ 2702644 h 2959458"/>
              <a:gd name="connsiteX0" fmla="*/ 663159 w 2893222"/>
              <a:gd name="connsiteY0" fmla="*/ 2702644 h 2959458"/>
              <a:gd name="connsiteX1" fmla="*/ 0 w 2893222"/>
              <a:gd name="connsiteY1" fmla="*/ 2032204 h 2959458"/>
              <a:gd name="connsiteX2" fmla="*/ 1396998 w 2893222"/>
              <a:gd name="connsiteY2" fmla="*/ 0 h 2959458"/>
              <a:gd name="connsiteX3" fmla="*/ 2893222 w 2893222"/>
              <a:gd name="connsiteY3" fmla="*/ 2404291 h 2959458"/>
              <a:gd name="connsiteX4" fmla="*/ 1559412 w 2893222"/>
              <a:gd name="connsiteY4" fmla="*/ 2959458 h 2959458"/>
              <a:gd name="connsiteX5" fmla="*/ 663159 w 2893222"/>
              <a:gd name="connsiteY5" fmla="*/ 2702644 h 2959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3222" h="2959458">
                <a:moveTo>
                  <a:pt x="663159" y="2702644"/>
                </a:moveTo>
                <a:cubicBezTo>
                  <a:pt x="270694" y="2413616"/>
                  <a:pt x="297292" y="2480177"/>
                  <a:pt x="0" y="2032204"/>
                </a:cubicBezTo>
                <a:lnTo>
                  <a:pt x="1396998" y="0"/>
                </a:lnTo>
                <a:lnTo>
                  <a:pt x="2893222" y="2404291"/>
                </a:lnTo>
                <a:cubicBezTo>
                  <a:pt x="2180089" y="2991587"/>
                  <a:pt x="1930209" y="2931200"/>
                  <a:pt x="1559412" y="2959458"/>
                </a:cubicBezTo>
                <a:cubicBezTo>
                  <a:pt x="1254627" y="2941783"/>
                  <a:pt x="930144" y="2872952"/>
                  <a:pt x="663159" y="2702644"/>
                </a:cubicBezTo>
                <a:close/>
              </a:path>
            </a:pathLst>
          </a:custGeom>
          <a:solidFill>
            <a:schemeClr val="bg1">
              <a:lumMod val="85000"/>
            </a:schemeClr>
          </a:solidFill>
          <a:ln w="9525" cap="rnd">
            <a:solidFill>
              <a:srgbClr val="E6E6E6"/>
            </a:solidFill>
            <a:prstDash val="solid"/>
            <a:round/>
            <a:headEnd/>
            <a:tailEnd/>
          </a:ln>
        </p:spPr>
        <p:txBody>
          <a:bodyPr vert="eaVert" lIns="67099" tIns="33549" rIns="67099" bIns="33549" anchor="ctr"/>
          <a:lstStyle/>
          <a:p>
            <a:pPr>
              <a:defRPr/>
            </a:pPr>
            <a:endParaRPr lang="zh-CN" altLang="en-US" sz="1100" kern="0">
              <a:solidFill>
                <a:sysClr val="window" lastClr="FFFFFF"/>
              </a:solidFill>
              <a:latin typeface="微软雅黑" pitchFamily="34" charset="-122"/>
              <a:ea typeface="微软雅黑" pitchFamily="34" charset="-122"/>
            </a:endParaRPr>
          </a:p>
        </p:txBody>
      </p:sp>
      <p:sp>
        <p:nvSpPr>
          <p:cNvPr id="9" name="椭圆 8"/>
          <p:cNvSpPr/>
          <p:nvPr/>
        </p:nvSpPr>
        <p:spPr bwMode="auto">
          <a:xfrm>
            <a:off x="2463415" y="1453421"/>
            <a:ext cx="2672612" cy="2684141"/>
          </a:xfrm>
          <a:prstGeom prst="ellipse">
            <a:avLst/>
          </a:prstGeom>
          <a:noFill/>
          <a:ln w="25400" cap="flat" cmpd="sng" algn="ctr">
            <a:solidFill>
              <a:schemeClr val="bg1">
                <a:lumMod val="50000"/>
              </a:schemeClr>
            </a:solidFill>
            <a:prstDash val="solid"/>
          </a:ln>
          <a:effectLst/>
        </p:spPr>
        <p:txBody>
          <a:bodyPr lIns="67099" tIns="33549" rIns="67099" bIns="33549" anchor="ctr"/>
          <a:lstStyle/>
          <a:p>
            <a:pPr algn="ctr">
              <a:defRPr/>
            </a:pPr>
            <a:endParaRPr lang="zh-CN" altLang="en-US" kern="0" dirty="0">
              <a:solidFill>
                <a:sysClr val="window" lastClr="FFFFFF"/>
              </a:solidFill>
              <a:ea typeface="微软雅黑" pitchFamily="34" charset="-122"/>
            </a:endParaRPr>
          </a:p>
        </p:txBody>
      </p:sp>
      <p:sp>
        <p:nvSpPr>
          <p:cNvPr id="10" name="椭圆 9"/>
          <p:cNvSpPr/>
          <p:nvPr/>
        </p:nvSpPr>
        <p:spPr bwMode="auto">
          <a:xfrm>
            <a:off x="4062563" y="1453421"/>
            <a:ext cx="2673775" cy="2684141"/>
          </a:xfrm>
          <a:prstGeom prst="ellipse">
            <a:avLst/>
          </a:prstGeom>
          <a:noFill/>
          <a:ln w="25400" cap="flat" cmpd="sng" algn="ctr">
            <a:solidFill>
              <a:schemeClr val="bg1">
                <a:lumMod val="50000"/>
              </a:schemeClr>
            </a:solidFill>
            <a:prstDash val="solid"/>
          </a:ln>
          <a:effectLst/>
        </p:spPr>
        <p:txBody>
          <a:bodyPr lIns="67099" tIns="33549" rIns="67099" bIns="33549" anchor="ctr"/>
          <a:lstStyle/>
          <a:p>
            <a:pPr algn="ctr">
              <a:defRPr/>
            </a:pPr>
            <a:endParaRPr lang="zh-CN" altLang="en-US" kern="0" dirty="0">
              <a:solidFill>
                <a:sysClr val="window" lastClr="FFFFFF"/>
              </a:solidFill>
              <a:ea typeface="微软雅黑" pitchFamily="34" charset="-122"/>
            </a:endParaRPr>
          </a:p>
        </p:txBody>
      </p:sp>
      <p:cxnSp>
        <p:nvCxnSpPr>
          <p:cNvPr id="11" name="直接连接符 10"/>
          <p:cNvCxnSpPr>
            <a:cxnSpLocks noChangeShapeType="1"/>
          </p:cNvCxnSpPr>
          <p:nvPr/>
        </p:nvCxnSpPr>
        <p:spPr bwMode="auto">
          <a:xfrm>
            <a:off x="3197278" y="2108688"/>
            <a:ext cx="418686" cy="197397"/>
          </a:xfrm>
          <a:prstGeom prst="line">
            <a:avLst/>
          </a:prstGeom>
          <a:noFill/>
          <a:ln w="28575" algn="ctr">
            <a:solidFill>
              <a:schemeClr val="bg1">
                <a:lumMod val="50000"/>
              </a:schemeClr>
            </a:solidFill>
            <a:round/>
            <a:headEnd type="none" w="med" len="med"/>
            <a:tailEnd type="arrow" w="med" len="med"/>
          </a:ln>
        </p:spPr>
      </p:cxnSp>
      <p:cxnSp>
        <p:nvCxnSpPr>
          <p:cNvPr id="12" name="直接连接符 11"/>
          <p:cNvCxnSpPr>
            <a:cxnSpLocks noChangeShapeType="1"/>
          </p:cNvCxnSpPr>
          <p:nvPr/>
        </p:nvCxnSpPr>
        <p:spPr bwMode="auto">
          <a:xfrm>
            <a:off x="2973978" y="2714896"/>
            <a:ext cx="432641" cy="0"/>
          </a:xfrm>
          <a:prstGeom prst="line">
            <a:avLst/>
          </a:prstGeom>
          <a:noFill/>
          <a:ln w="28575" algn="ctr">
            <a:solidFill>
              <a:schemeClr val="bg1">
                <a:lumMod val="50000"/>
              </a:schemeClr>
            </a:solidFill>
            <a:round/>
            <a:headEnd type="none" w="med" len="med"/>
            <a:tailEnd type="arrow" w="med" len="med"/>
          </a:ln>
        </p:spPr>
      </p:cxnSp>
      <p:cxnSp>
        <p:nvCxnSpPr>
          <p:cNvPr id="13" name="直接连接符 12"/>
          <p:cNvCxnSpPr>
            <a:cxnSpLocks noChangeShapeType="1"/>
          </p:cNvCxnSpPr>
          <p:nvPr/>
        </p:nvCxnSpPr>
        <p:spPr bwMode="auto">
          <a:xfrm flipV="1">
            <a:off x="3197277" y="3107357"/>
            <a:ext cx="432641" cy="230103"/>
          </a:xfrm>
          <a:prstGeom prst="line">
            <a:avLst/>
          </a:prstGeom>
          <a:noFill/>
          <a:ln w="28575" algn="ctr">
            <a:solidFill>
              <a:schemeClr val="bg1">
                <a:lumMod val="50000"/>
              </a:schemeClr>
            </a:solidFill>
            <a:round/>
            <a:headEnd type="none" w="med" len="med"/>
            <a:tailEnd type="arrow" w="med" len="med"/>
          </a:ln>
        </p:spPr>
      </p:cxnSp>
      <p:cxnSp>
        <p:nvCxnSpPr>
          <p:cNvPr id="14" name="直接连接符 13"/>
          <p:cNvCxnSpPr>
            <a:cxnSpLocks noChangeShapeType="1"/>
          </p:cNvCxnSpPr>
          <p:nvPr/>
        </p:nvCxnSpPr>
        <p:spPr bwMode="auto">
          <a:xfrm flipH="1" flipV="1">
            <a:off x="5638449" y="3098012"/>
            <a:ext cx="432641" cy="230103"/>
          </a:xfrm>
          <a:prstGeom prst="line">
            <a:avLst/>
          </a:prstGeom>
          <a:noFill/>
          <a:ln w="28575" algn="ctr">
            <a:solidFill>
              <a:schemeClr val="bg1">
                <a:lumMod val="50000"/>
              </a:schemeClr>
            </a:solidFill>
            <a:round/>
            <a:headEnd type="none" w="med" len="med"/>
            <a:tailEnd type="arrow" w="med" len="med"/>
          </a:ln>
        </p:spPr>
      </p:cxnSp>
      <p:cxnSp>
        <p:nvCxnSpPr>
          <p:cNvPr id="15" name="直接连接符 14"/>
          <p:cNvCxnSpPr>
            <a:cxnSpLocks noChangeShapeType="1"/>
          </p:cNvCxnSpPr>
          <p:nvPr/>
        </p:nvCxnSpPr>
        <p:spPr bwMode="auto">
          <a:xfrm flipH="1">
            <a:off x="5854770" y="2712560"/>
            <a:ext cx="432641" cy="0"/>
          </a:xfrm>
          <a:prstGeom prst="line">
            <a:avLst/>
          </a:prstGeom>
          <a:noFill/>
          <a:ln w="28575" algn="ctr">
            <a:solidFill>
              <a:schemeClr val="bg1">
                <a:lumMod val="50000"/>
              </a:schemeClr>
            </a:solidFill>
            <a:round/>
            <a:headEnd type="none" w="med" len="med"/>
            <a:tailEnd type="arrow" w="med" len="med"/>
          </a:ln>
        </p:spPr>
      </p:cxnSp>
      <p:cxnSp>
        <p:nvCxnSpPr>
          <p:cNvPr id="16" name="直接连接符 15"/>
          <p:cNvCxnSpPr>
            <a:cxnSpLocks noChangeShapeType="1"/>
          </p:cNvCxnSpPr>
          <p:nvPr/>
        </p:nvCxnSpPr>
        <p:spPr bwMode="auto">
          <a:xfrm flipH="1">
            <a:off x="5652405" y="2108688"/>
            <a:ext cx="418686" cy="197397"/>
          </a:xfrm>
          <a:prstGeom prst="line">
            <a:avLst/>
          </a:prstGeom>
          <a:noFill/>
          <a:ln w="28575" algn="ctr">
            <a:solidFill>
              <a:schemeClr val="bg1">
                <a:lumMod val="50000"/>
              </a:schemeClr>
            </a:solidFill>
            <a:round/>
            <a:headEnd type="none" w="med" len="med"/>
            <a:tailEnd type="arrow" w="med" len="med"/>
          </a:ln>
        </p:spPr>
      </p:cxnSp>
      <p:grpSp>
        <p:nvGrpSpPr>
          <p:cNvPr id="17" name="组合 16"/>
          <p:cNvGrpSpPr/>
          <p:nvPr/>
        </p:nvGrpSpPr>
        <p:grpSpPr>
          <a:xfrm>
            <a:off x="3829959" y="1945163"/>
            <a:ext cx="1542159" cy="1548812"/>
            <a:chOff x="5014912" y="2584450"/>
            <a:chExt cx="2105025" cy="2105025"/>
          </a:xfrm>
        </p:grpSpPr>
        <p:sp>
          <p:nvSpPr>
            <p:cNvPr id="18" name="Oval 19"/>
            <p:cNvSpPr>
              <a:spLocks noChangeArrowheads="1"/>
            </p:cNvSpPr>
            <p:nvPr/>
          </p:nvSpPr>
          <p:spPr bwMode="auto">
            <a:xfrm>
              <a:off x="5014912" y="2584450"/>
              <a:ext cx="2105025" cy="2105025"/>
            </a:xfrm>
            <a:prstGeom prst="ellipse">
              <a:avLst/>
            </a:prstGeom>
            <a:solidFill>
              <a:srgbClr val="45BBCE"/>
            </a:solidFill>
            <a:ln w="3175" cap="flat" cmpd="sng" algn="ctr">
              <a:noFill/>
              <a:prstDash val="solid"/>
            </a:ln>
            <a:effectLst/>
          </p:spPr>
          <p:txBody>
            <a:bodyPr anchor="ctr"/>
            <a:lstStyle/>
            <a:p>
              <a:pPr algn="ctr">
                <a:lnSpc>
                  <a:spcPct val="120000"/>
                </a:lnSpc>
                <a:defRPr/>
              </a:pPr>
              <a:endParaRPr lang="zh-CN" altLang="en-US" sz="700" kern="0" dirty="0">
                <a:solidFill>
                  <a:srgbClr val="4D4D4D"/>
                </a:solidFill>
                <a:latin typeface="微软雅黑" pitchFamily="34" charset="-122"/>
                <a:ea typeface="微软雅黑" pitchFamily="34" charset="-122"/>
              </a:endParaRPr>
            </a:p>
          </p:txBody>
        </p:sp>
        <p:sp>
          <p:nvSpPr>
            <p:cNvPr id="19" name="Oval 19"/>
            <p:cNvSpPr>
              <a:spLocks noChangeArrowheads="1"/>
            </p:cNvSpPr>
            <p:nvPr/>
          </p:nvSpPr>
          <p:spPr bwMode="auto">
            <a:xfrm>
              <a:off x="5497512" y="3066331"/>
              <a:ext cx="1139825" cy="1139825"/>
            </a:xfrm>
            <a:prstGeom prst="ellipse">
              <a:avLst/>
            </a:prstGeom>
            <a:solidFill>
              <a:schemeClr val="bg1"/>
            </a:solidFill>
            <a:ln w="3175" cap="flat" cmpd="sng" algn="ctr">
              <a:solidFill>
                <a:srgbClr val="D7D7D7"/>
              </a:solidFill>
              <a:prstDash val="solid"/>
            </a:ln>
            <a:effectLst/>
          </p:spPr>
          <p:txBody>
            <a:bodyPr anchor="ctr"/>
            <a:lstStyle/>
            <a:p>
              <a:pPr algn="ctr">
                <a:defRPr/>
              </a:pPr>
              <a:r>
                <a:rPr lang="zh-CN" altLang="en-US" sz="1600" b="1" kern="0" dirty="0">
                  <a:solidFill>
                    <a:srgbClr val="4D4D4D"/>
                  </a:solidFill>
                  <a:latin typeface="Impact" pitchFamily="34" charset="0"/>
                  <a:ea typeface="微软雅黑" pitchFamily="34" charset="-122"/>
                </a:rPr>
                <a:t>存在不足</a:t>
              </a:r>
            </a:p>
          </p:txBody>
        </p:sp>
      </p:grpSp>
      <p:sp>
        <p:nvSpPr>
          <p:cNvPr id="20" name="Oval 19"/>
          <p:cNvSpPr>
            <a:spLocks noChangeArrowheads="1"/>
          </p:cNvSpPr>
          <p:nvPr/>
        </p:nvSpPr>
        <p:spPr bwMode="auto">
          <a:xfrm>
            <a:off x="2476207" y="1516496"/>
            <a:ext cx="726886" cy="730020"/>
          </a:xfrm>
          <a:prstGeom prst="ellipse">
            <a:avLst/>
          </a:prstGeom>
          <a:solidFill>
            <a:srgbClr val="45BBCE"/>
          </a:solidFill>
          <a:ln w="9525">
            <a:noFill/>
            <a:round/>
            <a:headEnd/>
            <a:tailEnd/>
          </a:ln>
          <a:effectLst/>
        </p:spPr>
        <p:txBody>
          <a:bodyPr lIns="67099" tIns="33549" rIns="67099" bIns="33549" anchor="ctr"/>
          <a:lstStyle/>
          <a:p>
            <a:pPr algn="ctr">
              <a:lnSpc>
                <a:spcPct val="120000"/>
              </a:lnSpc>
              <a:defRPr/>
            </a:pPr>
            <a:r>
              <a:rPr lang="zh-CN" altLang="en-US" sz="1400" kern="0" dirty="0">
                <a:solidFill>
                  <a:sysClr val="window" lastClr="FFFFFF"/>
                </a:solidFill>
                <a:latin typeface="Arial" pitchFamily="34" charset="0"/>
                <a:ea typeface="微软雅黑" pitchFamily="34" charset="-122"/>
              </a:rPr>
              <a:t>添加文本</a:t>
            </a:r>
          </a:p>
        </p:txBody>
      </p:sp>
      <p:sp>
        <p:nvSpPr>
          <p:cNvPr id="21" name="Oval 19"/>
          <p:cNvSpPr>
            <a:spLocks noChangeArrowheads="1"/>
          </p:cNvSpPr>
          <p:nvPr/>
        </p:nvSpPr>
        <p:spPr bwMode="auto">
          <a:xfrm>
            <a:off x="6033875" y="1528174"/>
            <a:ext cx="726885" cy="731189"/>
          </a:xfrm>
          <a:prstGeom prst="ellipse">
            <a:avLst/>
          </a:prstGeom>
          <a:solidFill>
            <a:srgbClr val="45BBCE"/>
          </a:solidFill>
          <a:ln w="9525">
            <a:noFill/>
            <a:round/>
            <a:headEnd/>
            <a:tailEnd/>
          </a:ln>
          <a:effectLst/>
        </p:spPr>
        <p:txBody>
          <a:bodyPr lIns="67099" tIns="33549" rIns="67099" bIns="33549" anchor="ctr"/>
          <a:lstStyle/>
          <a:p>
            <a:pPr algn="ctr">
              <a:lnSpc>
                <a:spcPct val="120000"/>
              </a:lnSpc>
              <a:defRPr/>
            </a:pPr>
            <a:r>
              <a:rPr lang="zh-CN" altLang="en-US" sz="1400" kern="0" dirty="0">
                <a:solidFill>
                  <a:prstClr val="white"/>
                </a:solidFill>
                <a:latin typeface="Arial" pitchFamily="34" charset="0"/>
                <a:ea typeface="微软雅黑" pitchFamily="34" charset="-122"/>
              </a:rPr>
              <a:t>添加文本</a:t>
            </a:r>
          </a:p>
        </p:txBody>
      </p:sp>
      <p:sp>
        <p:nvSpPr>
          <p:cNvPr id="22" name="Oval 19"/>
          <p:cNvSpPr>
            <a:spLocks noChangeArrowheads="1"/>
          </p:cNvSpPr>
          <p:nvPr/>
        </p:nvSpPr>
        <p:spPr bwMode="auto">
          <a:xfrm>
            <a:off x="6364172" y="2376167"/>
            <a:ext cx="728048" cy="731189"/>
          </a:xfrm>
          <a:prstGeom prst="ellipse">
            <a:avLst/>
          </a:prstGeom>
          <a:solidFill>
            <a:srgbClr val="45BBCE"/>
          </a:solidFill>
          <a:ln w="9525">
            <a:noFill/>
            <a:round/>
            <a:headEnd/>
            <a:tailEnd/>
          </a:ln>
          <a:effectLst/>
        </p:spPr>
        <p:txBody>
          <a:bodyPr lIns="67099" tIns="33549" rIns="67099" bIns="33549" anchor="ctr"/>
          <a:lstStyle/>
          <a:p>
            <a:pPr algn="ctr">
              <a:lnSpc>
                <a:spcPct val="120000"/>
              </a:lnSpc>
              <a:defRPr/>
            </a:pPr>
            <a:r>
              <a:rPr lang="zh-CN" altLang="en-US" sz="1400" kern="0" dirty="0">
                <a:solidFill>
                  <a:prstClr val="white"/>
                </a:solidFill>
                <a:latin typeface="Arial" pitchFamily="34" charset="0"/>
                <a:ea typeface="微软雅黑" pitchFamily="34" charset="-122"/>
              </a:rPr>
              <a:t>添加文本</a:t>
            </a:r>
          </a:p>
        </p:txBody>
      </p:sp>
      <p:sp>
        <p:nvSpPr>
          <p:cNvPr id="23" name="Oval 19"/>
          <p:cNvSpPr>
            <a:spLocks noChangeArrowheads="1"/>
          </p:cNvSpPr>
          <p:nvPr/>
        </p:nvSpPr>
        <p:spPr bwMode="auto">
          <a:xfrm>
            <a:off x="6069927" y="3214815"/>
            <a:ext cx="728048" cy="731189"/>
          </a:xfrm>
          <a:prstGeom prst="ellipse">
            <a:avLst/>
          </a:prstGeom>
          <a:solidFill>
            <a:srgbClr val="45BBCE"/>
          </a:solidFill>
          <a:ln w="9525">
            <a:noFill/>
            <a:round/>
            <a:headEnd/>
            <a:tailEnd/>
          </a:ln>
          <a:effectLst/>
        </p:spPr>
        <p:txBody>
          <a:bodyPr lIns="67099" tIns="33549" rIns="67099" bIns="33549" anchor="ctr"/>
          <a:lstStyle/>
          <a:p>
            <a:pPr algn="ctr">
              <a:lnSpc>
                <a:spcPct val="120000"/>
              </a:lnSpc>
              <a:defRPr/>
            </a:pPr>
            <a:r>
              <a:rPr lang="zh-CN" altLang="en-US" sz="1400" kern="0" dirty="0">
                <a:solidFill>
                  <a:prstClr val="white"/>
                </a:solidFill>
                <a:latin typeface="Arial" pitchFamily="34" charset="0"/>
                <a:ea typeface="微软雅黑" pitchFamily="34" charset="-122"/>
              </a:rPr>
              <a:t>添加文本</a:t>
            </a:r>
          </a:p>
        </p:txBody>
      </p:sp>
      <p:sp>
        <p:nvSpPr>
          <p:cNvPr id="24" name="Oval 19"/>
          <p:cNvSpPr>
            <a:spLocks noChangeArrowheads="1"/>
          </p:cNvSpPr>
          <p:nvPr/>
        </p:nvSpPr>
        <p:spPr bwMode="auto">
          <a:xfrm>
            <a:off x="2150562" y="2348134"/>
            <a:ext cx="728048" cy="731189"/>
          </a:xfrm>
          <a:prstGeom prst="ellipse">
            <a:avLst/>
          </a:prstGeom>
          <a:solidFill>
            <a:srgbClr val="45BBCE"/>
          </a:solidFill>
          <a:ln w="9525">
            <a:noFill/>
            <a:round/>
            <a:headEnd/>
            <a:tailEnd/>
          </a:ln>
          <a:effectLst/>
        </p:spPr>
        <p:txBody>
          <a:bodyPr lIns="67099" tIns="33549" rIns="67099" bIns="33549" anchor="ctr"/>
          <a:lstStyle/>
          <a:p>
            <a:pPr algn="ctr">
              <a:lnSpc>
                <a:spcPct val="120000"/>
              </a:lnSpc>
              <a:defRPr/>
            </a:pPr>
            <a:r>
              <a:rPr lang="zh-CN" altLang="en-US" sz="1400" kern="0" dirty="0">
                <a:solidFill>
                  <a:sysClr val="window" lastClr="FFFFFF"/>
                </a:solidFill>
                <a:latin typeface="Arial" pitchFamily="34" charset="0"/>
                <a:ea typeface="微软雅黑" pitchFamily="34" charset="-122"/>
              </a:rPr>
              <a:t>添加文本</a:t>
            </a:r>
          </a:p>
        </p:txBody>
      </p:sp>
      <p:sp>
        <p:nvSpPr>
          <p:cNvPr id="25" name="Oval 19"/>
          <p:cNvSpPr>
            <a:spLocks noChangeArrowheads="1"/>
          </p:cNvSpPr>
          <p:nvPr/>
        </p:nvSpPr>
        <p:spPr bwMode="auto">
          <a:xfrm>
            <a:off x="2448295" y="3210142"/>
            <a:ext cx="728048" cy="731189"/>
          </a:xfrm>
          <a:prstGeom prst="ellipse">
            <a:avLst/>
          </a:prstGeom>
          <a:solidFill>
            <a:srgbClr val="45BBCE"/>
          </a:solidFill>
          <a:ln w="9525">
            <a:noFill/>
            <a:round/>
            <a:headEnd/>
            <a:tailEnd/>
          </a:ln>
          <a:effectLst/>
        </p:spPr>
        <p:txBody>
          <a:bodyPr lIns="67099" tIns="33549" rIns="67099" bIns="33549" anchor="ctr"/>
          <a:lstStyle/>
          <a:p>
            <a:pPr algn="ctr">
              <a:lnSpc>
                <a:spcPct val="120000"/>
              </a:lnSpc>
              <a:defRPr/>
            </a:pPr>
            <a:r>
              <a:rPr lang="zh-CN" altLang="en-US" sz="1400" kern="0" dirty="0">
                <a:solidFill>
                  <a:sysClr val="window" lastClr="FFFFFF"/>
                </a:solidFill>
                <a:latin typeface="Arial" pitchFamily="34" charset="0"/>
                <a:ea typeface="微软雅黑" pitchFamily="34" charset="-122"/>
              </a:rPr>
              <a:t>添加文本</a:t>
            </a:r>
          </a:p>
        </p:txBody>
      </p:sp>
      <p:sp>
        <p:nvSpPr>
          <p:cNvPr id="26" name="TextBox 25"/>
          <p:cNvSpPr txBox="1"/>
          <p:nvPr/>
        </p:nvSpPr>
        <p:spPr>
          <a:xfrm>
            <a:off x="696054" y="1538641"/>
            <a:ext cx="1593307" cy="727934"/>
          </a:xfrm>
          <a:prstGeom prst="rect">
            <a:avLst/>
          </a:prstGeom>
          <a:noFill/>
        </p:spPr>
        <p:txBody>
          <a:bodyPr wrap="square" lIns="67099" tIns="33549" rIns="67099" bIns="33549" rtlCol="0">
            <a:spAutoFit/>
          </a:bodyPr>
          <a:lstStyle/>
          <a:p>
            <a:pPr>
              <a:lnSpc>
                <a:spcPct val="130000"/>
              </a:lnSpc>
            </a:pPr>
            <a:r>
              <a:rPr lang="zh-CN" altLang="en-US" sz="1100" dirty="0">
                <a:solidFill>
                  <a:sysClr val="windowText" lastClr="000000"/>
                </a:solidFill>
                <a:latin typeface="微软雅黑" pitchFamily="34" charset="-122"/>
                <a:ea typeface="微软雅黑" pitchFamily="34" charset="-122"/>
              </a:rPr>
              <a:t>您的内容打在这里，或者通过复制您的文本后。</a:t>
            </a:r>
          </a:p>
        </p:txBody>
      </p:sp>
      <p:sp>
        <p:nvSpPr>
          <p:cNvPr id="27" name="TextBox 26"/>
          <p:cNvSpPr txBox="1"/>
          <p:nvPr/>
        </p:nvSpPr>
        <p:spPr>
          <a:xfrm>
            <a:off x="6922084" y="1538641"/>
            <a:ext cx="1571743" cy="727934"/>
          </a:xfrm>
          <a:prstGeom prst="rect">
            <a:avLst/>
          </a:prstGeom>
          <a:noFill/>
        </p:spPr>
        <p:txBody>
          <a:bodyPr wrap="square" lIns="67099" tIns="33549" rIns="67099" bIns="33549" rtlCol="0">
            <a:spAutoFit/>
          </a:bodyPr>
          <a:lstStyle/>
          <a:p>
            <a:pPr>
              <a:lnSpc>
                <a:spcPct val="130000"/>
              </a:lnSpc>
            </a:pPr>
            <a:r>
              <a:rPr lang="zh-CN" altLang="en-US" sz="1100" dirty="0">
                <a:solidFill>
                  <a:sysClr val="windowText" lastClr="000000"/>
                </a:solidFill>
                <a:latin typeface="微软雅黑" pitchFamily="34" charset="-122"/>
                <a:ea typeface="微软雅黑" pitchFamily="34" charset="-122"/>
              </a:rPr>
              <a:t>您的内容打在这里，或者通过复制您的</a:t>
            </a:r>
            <a:r>
              <a:rPr lang="zh-CN" altLang="en-US" sz="1100">
                <a:solidFill>
                  <a:sysClr val="windowText" lastClr="000000"/>
                </a:solidFill>
                <a:latin typeface="微软雅黑" pitchFamily="34" charset="-122"/>
                <a:ea typeface="微软雅黑" pitchFamily="34" charset="-122"/>
              </a:rPr>
              <a:t>文本后。</a:t>
            </a:r>
          </a:p>
        </p:txBody>
      </p:sp>
      <p:sp>
        <p:nvSpPr>
          <p:cNvPr id="28" name="TextBox 27"/>
          <p:cNvSpPr txBox="1"/>
          <p:nvPr/>
        </p:nvSpPr>
        <p:spPr>
          <a:xfrm>
            <a:off x="401097" y="2501721"/>
            <a:ext cx="1571743" cy="727934"/>
          </a:xfrm>
          <a:prstGeom prst="rect">
            <a:avLst/>
          </a:prstGeom>
          <a:noFill/>
        </p:spPr>
        <p:txBody>
          <a:bodyPr wrap="square" lIns="67099" tIns="33549" rIns="67099" bIns="33549" rtlCol="0">
            <a:spAutoFit/>
          </a:bodyPr>
          <a:lstStyle/>
          <a:p>
            <a:pPr>
              <a:lnSpc>
                <a:spcPct val="130000"/>
              </a:lnSpc>
            </a:pPr>
            <a:r>
              <a:rPr lang="zh-CN" altLang="en-US" sz="1100" dirty="0">
                <a:solidFill>
                  <a:sysClr val="windowText" lastClr="000000"/>
                </a:solidFill>
                <a:latin typeface="微软雅黑" pitchFamily="34" charset="-122"/>
                <a:ea typeface="微软雅黑" pitchFamily="34" charset="-122"/>
              </a:rPr>
              <a:t>您的内容打在这里，或者通过复制您的文本后。</a:t>
            </a:r>
          </a:p>
        </p:txBody>
      </p:sp>
      <p:sp>
        <p:nvSpPr>
          <p:cNvPr id="29" name="TextBox 28"/>
          <p:cNvSpPr txBox="1"/>
          <p:nvPr/>
        </p:nvSpPr>
        <p:spPr>
          <a:xfrm>
            <a:off x="7264511" y="2501721"/>
            <a:ext cx="1571743" cy="727934"/>
          </a:xfrm>
          <a:prstGeom prst="rect">
            <a:avLst/>
          </a:prstGeom>
          <a:noFill/>
        </p:spPr>
        <p:txBody>
          <a:bodyPr wrap="square" lIns="67099" tIns="33549" rIns="67099" bIns="33549" rtlCol="0">
            <a:spAutoFit/>
          </a:bodyPr>
          <a:lstStyle/>
          <a:p>
            <a:pPr>
              <a:lnSpc>
                <a:spcPct val="130000"/>
              </a:lnSpc>
            </a:pPr>
            <a:r>
              <a:rPr lang="zh-CN" altLang="en-US" sz="1100" dirty="0">
                <a:solidFill>
                  <a:sysClr val="windowText" lastClr="000000"/>
                </a:solidFill>
                <a:latin typeface="微软雅黑" pitchFamily="34" charset="-122"/>
                <a:ea typeface="微软雅黑" pitchFamily="34" charset="-122"/>
              </a:rPr>
              <a:t>您的内容打在这里，或者通过复制您的</a:t>
            </a:r>
            <a:r>
              <a:rPr lang="zh-CN" altLang="en-US" sz="1100">
                <a:solidFill>
                  <a:sysClr val="windowText" lastClr="000000"/>
                </a:solidFill>
                <a:latin typeface="微软雅黑" pitchFamily="34" charset="-122"/>
                <a:ea typeface="微软雅黑" pitchFamily="34" charset="-122"/>
              </a:rPr>
              <a:t>文本后。</a:t>
            </a:r>
          </a:p>
        </p:txBody>
      </p:sp>
      <p:sp>
        <p:nvSpPr>
          <p:cNvPr id="30" name="TextBox 29"/>
          <p:cNvSpPr txBox="1"/>
          <p:nvPr/>
        </p:nvSpPr>
        <p:spPr>
          <a:xfrm>
            <a:off x="6940989" y="3340369"/>
            <a:ext cx="1571743" cy="507874"/>
          </a:xfrm>
          <a:prstGeom prst="rect">
            <a:avLst/>
          </a:prstGeom>
          <a:noFill/>
        </p:spPr>
        <p:txBody>
          <a:bodyPr wrap="square" lIns="67099" tIns="33549" rIns="67099" bIns="33549" rtlCol="0">
            <a:spAutoFit/>
          </a:bodyPr>
          <a:lstStyle/>
          <a:p>
            <a:pPr>
              <a:lnSpc>
                <a:spcPct val="130000"/>
              </a:lnSpc>
            </a:pPr>
            <a:r>
              <a:rPr lang="zh-CN" altLang="en-US" sz="1100" dirty="0">
                <a:solidFill>
                  <a:sysClr val="windowText" lastClr="000000"/>
                </a:solidFill>
                <a:latin typeface="微软雅黑" pitchFamily="34" charset="-122"/>
                <a:ea typeface="微软雅黑" pitchFamily="34" charset="-122"/>
              </a:rPr>
              <a:t>您的内容打在这里，或者通过复制您的</a:t>
            </a:r>
            <a:r>
              <a:rPr lang="zh-CN" altLang="en-US" sz="1100">
                <a:solidFill>
                  <a:sysClr val="windowText" lastClr="000000"/>
                </a:solidFill>
                <a:latin typeface="微软雅黑" pitchFamily="34" charset="-122"/>
                <a:ea typeface="微软雅黑" pitchFamily="34" charset="-122"/>
              </a:rPr>
              <a:t>文本后。</a:t>
            </a:r>
          </a:p>
        </p:txBody>
      </p:sp>
      <p:sp>
        <p:nvSpPr>
          <p:cNvPr id="31" name="TextBox 30"/>
          <p:cNvSpPr txBox="1"/>
          <p:nvPr/>
        </p:nvSpPr>
        <p:spPr>
          <a:xfrm>
            <a:off x="696054" y="3340369"/>
            <a:ext cx="1571743" cy="507874"/>
          </a:xfrm>
          <a:prstGeom prst="rect">
            <a:avLst/>
          </a:prstGeom>
          <a:noFill/>
        </p:spPr>
        <p:txBody>
          <a:bodyPr wrap="square" lIns="67099" tIns="33549" rIns="67099" bIns="33549" rtlCol="0">
            <a:spAutoFit/>
          </a:bodyPr>
          <a:lstStyle/>
          <a:p>
            <a:pPr>
              <a:lnSpc>
                <a:spcPct val="130000"/>
              </a:lnSpc>
            </a:pPr>
            <a:r>
              <a:rPr lang="zh-CN" altLang="en-US" sz="1100" dirty="0">
                <a:solidFill>
                  <a:sysClr val="windowText" lastClr="000000"/>
                </a:solidFill>
                <a:latin typeface="微软雅黑" pitchFamily="34" charset="-122"/>
                <a:ea typeface="微软雅黑" pitchFamily="34" charset="-122"/>
              </a:rPr>
              <a:t>您的内容打在这里，或者通过复制您的</a:t>
            </a:r>
            <a:r>
              <a:rPr lang="zh-CN" altLang="en-US" sz="1100">
                <a:solidFill>
                  <a:sysClr val="windowText" lastClr="000000"/>
                </a:solidFill>
                <a:latin typeface="微软雅黑" pitchFamily="34" charset="-122"/>
                <a:ea typeface="微软雅黑" pitchFamily="34" charset="-122"/>
              </a:rPr>
              <a:t>文本后。</a:t>
            </a:r>
          </a:p>
        </p:txBody>
      </p:sp>
    </p:spTree>
    <p:extLst>
      <p:ext uri="{BB962C8B-B14F-4D97-AF65-F5344CB8AC3E}">
        <p14:creationId xmlns:p14="http://schemas.microsoft.com/office/powerpoint/2010/main" val="135870343"/>
      </p:ext>
    </p:extLst>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1+#ppt_w/2"/>
                                          </p:val>
                                        </p:tav>
                                        <p:tav tm="100000">
                                          <p:val>
                                            <p:strVal val="#ppt_x"/>
                                          </p:val>
                                        </p:tav>
                                      </p:tavLst>
                                    </p:anim>
                                    <p:anim calcmode="lin" valueType="num">
                                      <p:cBhvr additive="base">
                                        <p:cTn id="11" dur="500" fill="hold"/>
                                        <p:tgtEl>
                                          <p:spTgt spid="3"/>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49" presetClass="entr" presetSubtype="0" decel="10000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500" fill="hold"/>
                                        <p:tgtEl>
                                          <p:spTgt spid="17"/>
                                        </p:tgtEl>
                                        <p:attrNameLst>
                                          <p:attrName>ppt_w</p:attrName>
                                        </p:attrNameLst>
                                      </p:cBhvr>
                                      <p:tavLst>
                                        <p:tav tm="0">
                                          <p:val>
                                            <p:fltVal val="0"/>
                                          </p:val>
                                        </p:tav>
                                        <p:tav tm="100000">
                                          <p:val>
                                            <p:strVal val="#ppt_w"/>
                                          </p:val>
                                        </p:tav>
                                      </p:tavLst>
                                    </p:anim>
                                    <p:anim calcmode="lin" valueType="num">
                                      <p:cBhvr>
                                        <p:cTn id="16" dur="500" fill="hold"/>
                                        <p:tgtEl>
                                          <p:spTgt spid="17"/>
                                        </p:tgtEl>
                                        <p:attrNameLst>
                                          <p:attrName>ppt_h</p:attrName>
                                        </p:attrNameLst>
                                      </p:cBhvr>
                                      <p:tavLst>
                                        <p:tav tm="0">
                                          <p:val>
                                            <p:fltVal val="0"/>
                                          </p:val>
                                        </p:tav>
                                        <p:tav tm="100000">
                                          <p:val>
                                            <p:strVal val="#ppt_h"/>
                                          </p:val>
                                        </p:tav>
                                      </p:tavLst>
                                    </p:anim>
                                    <p:anim calcmode="lin" valueType="num">
                                      <p:cBhvr>
                                        <p:cTn id="17" dur="500" fill="hold"/>
                                        <p:tgtEl>
                                          <p:spTgt spid="17"/>
                                        </p:tgtEl>
                                        <p:attrNameLst>
                                          <p:attrName>style.rotation</p:attrName>
                                        </p:attrNameLst>
                                      </p:cBhvr>
                                      <p:tavLst>
                                        <p:tav tm="0">
                                          <p:val>
                                            <p:fltVal val="360"/>
                                          </p:val>
                                        </p:tav>
                                        <p:tav tm="100000">
                                          <p:val>
                                            <p:fltVal val="0"/>
                                          </p:val>
                                        </p:tav>
                                      </p:tavLst>
                                    </p:anim>
                                    <p:animEffect transition="in" filter="fade">
                                      <p:cBhvr>
                                        <p:cTn id="18" dur="500"/>
                                        <p:tgtEl>
                                          <p:spTgt spid="17"/>
                                        </p:tgtEl>
                                      </p:cBhvr>
                                    </p:animEffec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right)">
                                      <p:cBhvr>
                                        <p:cTn id="25" dur="500"/>
                                        <p:tgtEl>
                                          <p:spTgt spid="9"/>
                                        </p:tgtEl>
                                      </p:cBhvr>
                                    </p:animEffect>
                                  </p:childTnLst>
                                </p:cTn>
                              </p:par>
                              <p:par>
                                <p:cTn id="26" presetID="22" presetClass="entr" presetSubtype="2"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right)">
                                      <p:cBhvr>
                                        <p:cTn id="28" dur="500"/>
                                        <p:tgtEl>
                                          <p:spTgt spid="7"/>
                                        </p:tgtEl>
                                      </p:cBhvr>
                                    </p:animEffect>
                                  </p:childTnLst>
                                </p:cTn>
                              </p:par>
                              <p:par>
                                <p:cTn id="29" presetID="22" presetClass="entr" presetSubtype="2"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right)">
                                      <p:cBhvr>
                                        <p:cTn id="31" dur="500"/>
                                        <p:tgtEl>
                                          <p:spTgt spid="8"/>
                                        </p:tgtEl>
                                      </p:cBhvr>
                                    </p:animEffect>
                                  </p:childTnLst>
                                </p:cTn>
                              </p:par>
                            </p:childTnLst>
                          </p:cTn>
                        </p:par>
                        <p:par>
                          <p:cTn id="32" fill="hold">
                            <p:stCondLst>
                              <p:cond delay="1500"/>
                            </p:stCondLst>
                            <p:childTnLst>
                              <p:par>
                                <p:cTn id="33" presetID="52" presetClass="entr" presetSubtype="0"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Scale>
                                      <p:cBhvr>
                                        <p:cTn id="35" dur="1000" decel="50000" fill="hold">
                                          <p:stCondLst>
                                            <p:cond delay="0"/>
                                          </p:stCondLst>
                                        </p:cTn>
                                        <p:tgtEl>
                                          <p:spTgt spid="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1000" decel="50000" fill="hold">
                                          <p:stCondLst>
                                            <p:cond delay="0"/>
                                          </p:stCondLst>
                                        </p:cTn>
                                        <p:tgtEl>
                                          <p:spTgt spid="20"/>
                                        </p:tgtEl>
                                        <p:attrNameLst>
                                          <p:attrName>ppt_x</p:attrName>
                                          <p:attrName>ppt_y</p:attrName>
                                        </p:attrNameLst>
                                      </p:cBhvr>
                                    </p:animMotion>
                                    <p:animEffect transition="in" filter="fade">
                                      <p:cBhvr>
                                        <p:cTn id="37" dur="1000"/>
                                        <p:tgtEl>
                                          <p:spTgt spid="20"/>
                                        </p:tgtEl>
                                      </p:cBhvr>
                                    </p:animEffect>
                                  </p:childTnLst>
                                </p:cTn>
                              </p:par>
                              <p:par>
                                <p:cTn id="38" presetID="52" presetClass="entr" presetSubtype="0" fill="hold" grpId="0" nodeType="withEffect">
                                  <p:stCondLst>
                                    <p:cond delay="200"/>
                                  </p:stCondLst>
                                  <p:childTnLst>
                                    <p:set>
                                      <p:cBhvr>
                                        <p:cTn id="39" dur="1" fill="hold">
                                          <p:stCondLst>
                                            <p:cond delay="0"/>
                                          </p:stCondLst>
                                        </p:cTn>
                                        <p:tgtEl>
                                          <p:spTgt spid="21"/>
                                        </p:tgtEl>
                                        <p:attrNameLst>
                                          <p:attrName>style.visibility</p:attrName>
                                        </p:attrNameLst>
                                      </p:cBhvr>
                                      <p:to>
                                        <p:strVal val="visible"/>
                                      </p:to>
                                    </p:set>
                                    <p:animScale>
                                      <p:cBhvr>
                                        <p:cTn id="40"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1" dur="1000" decel="50000" fill="hold">
                                          <p:stCondLst>
                                            <p:cond delay="0"/>
                                          </p:stCondLst>
                                        </p:cTn>
                                        <p:tgtEl>
                                          <p:spTgt spid="21"/>
                                        </p:tgtEl>
                                        <p:attrNameLst>
                                          <p:attrName>ppt_x</p:attrName>
                                          <p:attrName>ppt_y</p:attrName>
                                        </p:attrNameLst>
                                      </p:cBhvr>
                                    </p:animMotion>
                                    <p:animEffect transition="in" filter="fade">
                                      <p:cBhvr>
                                        <p:cTn id="42" dur="1000"/>
                                        <p:tgtEl>
                                          <p:spTgt spid="21"/>
                                        </p:tgtEl>
                                      </p:cBhvr>
                                    </p:animEffect>
                                  </p:childTnLst>
                                </p:cTn>
                              </p:par>
                              <p:par>
                                <p:cTn id="43" presetID="52" presetClass="entr" presetSubtype="0" fill="hold" grpId="0" nodeType="withEffect">
                                  <p:stCondLst>
                                    <p:cond delay="400"/>
                                  </p:stCondLst>
                                  <p:childTnLst>
                                    <p:set>
                                      <p:cBhvr>
                                        <p:cTn id="44" dur="1" fill="hold">
                                          <p:stCondLst>
                                            <p:cond delay="0"/>
                                          </p:stCondLst>
                                        </p:cTn>
                                        <p:tgtEl>
                                          <p:spTgt spid="24"/>
                                        </p:tgtEl>
                                        <p:attrNameLst>
                                          <p:attrName>style.visibility</p:attrName>
                                        </p:attrNameLst>
                                      </p:cBhvr>
                                      <p:to>
                                        <p:strVal val="visible"/>
                                      </p:to>
                                    </p:set>
                                    <p:animScale>
                                      <p:cBhvr>
                                        <p:cTn id="45" dur="1000" decel="50000" fill="hold">
                                          <p:stCondLst>
                                            <p:cond delay="0"/>
                                          </p:stCondLst>
                                        </p:cTn>
                                        <p:tgtEl>
                                          <p:spTgt spid="2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6" dur="1000" decel="50000" fill="hold">
                                          <p:stCondLst>
                                            <p:cond delay="0"/>
                                          </p:stCondLst>
                                        </p:cTn>
                                        <p:tgtEl>
                                          <p:spTgt spid="24"/>
                                        </p:tgtEl>
                                        <p:attrNameLst>
                                          <p:attrName>ppt_x</p:attrName>
                                          <p:attrName>ppt_y</p:attrName>
                                        </p:attrNameLst>
                                      </p:cBhvr>
                                    </p:animMotion>
                                    <p:animEffect transition="in" filter="fade">
                                      <p:cBhvr>
                                        <p:cTn id="47" dur="1000"/>
                                        <p:tgtEl>
                                          <p:spTgt spid="24"/>
                                        </p:tgtEl>
                                      </p:cBhvr>
                                    </p:animEffect>
                                  </p:childTnLst>
                                </p:cTn>
                              </p:par>
                              <p:par>
                                <p:cTn id="48" presetID="52" presetClass="entr" presetSubtype="0" fill="hold" grpId="0" nodeType="withEffect">
                                  <p:stCondLst>
                                    <p:cond delay="600"/>
                                  </p:stCondLst>
                                  <p:childTnLst>
                                    <p:set>
                                      <p:cBhvr>
                                        <p:cTn id="49" dur="1" fill="hold">
                                          <p:stCondLst>
                                            <p:cond delay="0"/>
                                          </p:stCondLst>
                                        </p:cTn>
                                        <p:tgtEl>
                                          <p:spTgt spid="22"/>
                                        </p:tgtEl>
                                        <p:attrNameLst>
                                          <p:attrName>style.visibility</p:attrName>
                                        </p:attrNameLst>
                                      </p:cBhvr>
                                      <p:to>
                                        <p:strVal val="visible"/>
                                      </p:to>
                                    </p:set>
                                    <p:animScale>
                                      <p:cBhvr>
                                        <p:cTn id="50" dur="10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1" dur="1000" decel="50000" fill="hold">
                                          <p:stCondLst>
                                            <p:cond delay="0"/>
                                          </p:stCondLst>
                                        </p:cTn>
                                        <p:tgtEl>
                                          <p:spTgt spid="22"/>
                                        </p:tgtEl>
                                        <p:attrNameLst>
                                          <p:attrName>ppt_x</p:attrName>
                                          <p:attrName>ppt_y</p:attrName>
                                        </p:attrNameLst>
                                      </p:cBhvr>
                                    </p:animMotion>
                                    <p:animEffect transition="in" filter="fade">
                                      <p:cBhvr>
                                        <p:cTn id="52" dur="1000"/>
                                        <p:tgtEl>
                                          <p:spTgt spid="22"/>
                                        </p:tgtEl>
                                      </p:cBhvr>
                                    </p:animEffect>
                                  </p:childTnLst>
                                </p:cTn>
                              </p:par>
                              <p:par>
                                <p:cTn id="53" presetID="52" presetClass="entr" presetSubtype="0" fill="hold" grpId="0" nodeType="withEffect">
                                  <p:stCondLst>
                                    <p:cond delay="800"/>
                                  </p:stCondLst>
                                  <p:childTnLst>
                                    <p:set>
                                      <p:cBhvr>
                                        <p:cTn id="54" dur="1" fill="hold">
                                          <p:stCondLst>
                                            <p:cond delay="0"/>
                                          </p:stCondLst>
                                        </p:cTn>
                                        <p:tgtEl>
                                          <p:spTgt spid="25"/>
                                        </p:tgtEl>
                                        <p:attrNameLst>
                                          <p:attrName>style.visibility</p:attrName>
                                        </p:attrNameLst>
                                      </p:cBhvr>
                                      <p:to>
                                        <p:strVal val="visible"/>
                                      </p:to>
                                    </p:set>
                                    <p:animScale>
                                      <p:cBhvr>
                                        <p:cTn id="55" dur="1000" decel="50000" fill="hold">
                                          <p:stCondLst>
                                            <p:cond delay="0"/>
                                          </p:stCondLst>
                                        </p:cTn>
                                        <p:tgtEl>
                                          <p:spTgt spid="2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6" dur="1000" decel="50000" fill="hold">
                                          <p:stCondLst>
                                            <p:cond delay="0"/>
                                          </p:stCondLst>
                                        </p:cTn>
                                        <p:tgtEl>
                                          <p:spTgt spid="25"/>
                                        </p:tgtEl>
                                        <p:attrNameLst>
                                          <p:attrName>ppt_x</p:attrName>
                                          <p:attrName>ppt_y</p:attrName>
                                        </p:attrNameLst>
                                      </p:cBhvr>
                                    </p:animMotion>
                                    <p:animEffect transition="in" filter="fade">
                                      <p:cBhvr>
                                        <p:cTn id="57" dur="1000"/>
                                        <p:tgtEl>
                                          <p:spTgt spid="25"/>
                                        </p:tgtEl>
                                      </p:cBhvr>
                                    </p:animEffect>
                                  </p:childTnLst>
                                </p:cTn>
                              </p:par>
                              <p:par>
                                <p:cTn id="58" presetID="52" presetClass="entr" presetSubtype="0" fill="hold" grpId="0" nodeType="withEffect">
                                  <p:stCondLst>
                                    <p:cond delay="1000"/>
                                  </p:stCondLst>
                                  <p:childTnLst>
                                    <p:set>
                                      <p:cBhvr>
                                        <p:cTn id="59" dur="1" fill="hold">
                                          <p:stCondLst>
                                            <p:cond delay="0"/>
                                          </p:stCondLst>
                                        </p:cTn>
                                        <p:tgtEl>
                                          <p:spTgt spid="23"/>
                                        </p:tgtEl>
                                        <p:attrNameLst>
                                          <p:attrName>style.visibility</p:attrName>
                                        </p:attrNameLst>
                                      </p:cBhvr>
                                      <p:to>
                                        <p:strVal val="visible"/>
                                      </p:to>
                                    </p:set>
                                    <p:animScale>
                                      <p:cBhvr>
                                        <p:cTn id="60" dur="1000" decel="50000" fill="hold">
                                          <p:stCondLst>
                                            <p:cond delay="0"/>
                                          </p:stCondLst>
                                        </p:cTn>
                                        <p:tgtEl>
                                          <p:spTgt spid="2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1" dur="1000" decel="50000" fill="hold">
                                          <p:stCondLst>
                                            <p:cond delay="0"/>
                                          </p:stCondLst>
                                        </p:cTn>
                                        <p:tgtEl>
                                          <p:spTgt spid="23"/>
                                        </p:tgtEl>
                                        <p:attrNameLst>
                                          <p:attrName>ppt_x</p:attrName>
                                          <p:attrName>ppt_y</p:attrName>
                                        </p:attrNameLst>
                                      </p:cBhvr>
                                    </p:animMotion>
                                    <p:animEffect transition="in" filter="fade">
                                      <p:cBhvr>
                                        <p:cTn id="62" dur="1000"/>
                                        <p:tgtEl>
                                          <p:spTgt spid="23"/>
                                        </p:tgtEl>
                                      </p:cBhvr>
                                    </p:animEffect>
                                  </p:childTnLst>
                                </p:cTn>
                              </p:par>
                            </p:childTnLst>
                          </p:cTn>
                        </p:par>
                        <p:par>
                          <p:cTn id="63" fill="hold">
                            <p:stCondLst>
                              <p:cond delay="3500"/>
                            </p:stCondLst>
                            <p:childTnLst>
                              <p:par>
                                <p:cTn id="64" presetID="12" presetClass="entr" presetSubtype="8" fill="hold" nodeType="afterEffect">
                                  <p:stCondLst>
                                    <p:cond delay="0"/>
                                  </p:stCondLst>
                                  <p:childTnLst>
                                    <p:set>
                                      <p:cBhvr>
                                        <p:cTn id="65" dur="1" fill="hold">
                                          <p:stCondLst>
                                            <p:cond delay="0"/>
                                          </p:stCondLst>
                                        </p:cTn>
                                        <p:tgtEl>
                                          <p:spTgt spid="11"/>
                                        </p:tgtEl>
                                        <p:attrNameLst>
                                          <p:attrName>style.visibility</p:attrName>
                                        </p:attrNameLst>
                                      </p:cBhvr>
                                      <p:to>
                                        <p:strVal val="visible"/>
                                      </p:to>
                                    </p:set>
                                    <p:anim calcmode="lin" valueType="num">
                                      <p:cBhvr additive="base">
                                        <p:cTn id="66" dur="500"/>
                                        <p:tgtEl>
                                          <p:spTgt spid="11"/>
                                        </p:tgtEl>
                                        <p:attrNameLst>
                                          <p:attrName>ppt_x</p:attrName>
                                        </p:attrNameLst>
                                      </p:cBhvr>
                                      <p:tavLst>
                                        <p:tav tm="0">
                                          <p:val>
                                            <p:strVal val="#ppt_x-#ppt_w*1.125000"/>
                                          </p:val>
                                        </p:tav>
                                        <p:tav tm="100000">
                                          <p:val>
                                            <p:strVal val="#ppt_x"/>
                                          </p:val>
                                        </p:tav>
                                      </p:tavLst>
                                    </p:anim>
                                    <p:animEffect transition="in" filter="wipe(right)">
                                      <p:cBhvr>
                                        <p:cTn id="67" dur="500"/>
                                        <p:tgtEl>
                                          <p:spTgt spid="11"/>
                                        </p:tgtEl>
                                      </p:cBhvr>
                                    </p:animEffect>
                                  </p:childTnLst>
                                </p:cTn>
                              </p:par>
                              <p:par>
                                <p:cTn id="68" presetID="12" presetClass="entr" presetSubtype="8" fill="hold" nodeType="withEffect">
                                  <p:stCondLst>
                                    <p:cond delay="0"/>
                                  </p:stCondLst>
                                  <p:childTnLst>
                                    <p:set>
                                      <p:cBhvr>
                                        <p:cTn id="69" dur="1" fill="hold">
                                          <p:stCondLst>
                                            <p:cond delay="0"/>
                                          </p:stCondLst>
                                        </p:cTn>
                                        <p:tgtEl>
                                          <p:spTgt spid="12"/>
                                        </p:tgtEl>
                                        <p:attrNameLst>
                                          <p:attrName>style.visibility</p:attrName>
                                        </p:attrNameLst>
                                      </p:cBhvr>
                                      <p:to>
                                        <p:strVal val="visible"/>
                                      </p:to>
                                    </p:set>
                                    <p:anim calcmode="lin" valueType="num">
                                      <p:cBhvr additive="base">
                                        <p:cTn id="70" dur="500"/>
                                        <p:tgtEl>
                                          <p:spTgt spid="12"/>
                                        </p:tgtEl>
                                        <p:attrNameLst>
                                          <p:attrName>ppt_x</p:attrName>
                                        </p:attrNameLst>
                                      </p:cBhvr>
                                      <p:tavLst>
                                        <p:tav tm="0">
                                          <p:val>
                                            <p:strVal val="#ppt_x-#ppt_w*1.125000"/>
                                          </p:val>
                                        </p:tav>
                                        <p:tav tm="100000">
                                          <p:val>
                                            <p:strVal val="#ppt_x"/>
                                          </p:val>
                                        </p:tav>
                                      </p:tavLst>
                                    </p:anim>
                                    <p:animEffect transition="in" filter="wipe(right)">
                                      <p:cBhvr>
                                        <p:cTn id="71" dur="500"/>
                                        <p:tgtEl>
                                          <p:spTgt spid="12"/>
                                        </p:tgtEl>
                                      </p:cBhvr>
                                    </p:animEffect>
                                  </p:childTnLst>
                                </p:cTn>
                              </p:par>
                              <p:par>
                                <p:cTn id="72" presetID="12" presetClass="entr" presetSubtype="8" fill="hold" nodeType="withEffect">
                                  <p:stCondLst>
                                    <p:cond delay="0"/>
                                  </p:stCondLst>
                                  <p:childTnLst>
                                    <p:set>
                                      <p:cBhvr>
                                        <p:cTn id="73" dur="1" fill="hold">
                                          <p:stCondLst>
                                            <p:cond delay="0"/>
                                          </p:stCondLst>
                                        </p:cTn>
                                        <p:tgtEl>
                                          <p:spTgt spid="13"/>
                                        </p:tgtEl>
                                        <p:attrNameLst>
                                          <p:attrName>style.visibility</p:attrName>
                                        </p:attrNameLst>
                                      </p:cBhvr>
                                      <p:to>
                                        <p:strVal val="visible"/>
                                      </p:to>
                                    </p:set>
                                    <p:anim calcmode="lin" valueType="num">
                                      <p:cBhvr additive="base">
                                        <p:cTn id="74" dur="500"/>
                                        <p:tgtEl>
                                          <p:spTgt spid="13"/>
                                        </p:tgtEl>
                                        <p:attrNameLst>
                                          <p:attrName>ppt_x</p:attrName>
                                        </p:attrNameLst>
                                      </p:cBhvr>
                                      <p:tavLst>
                                        <p:tav tm="0">
                                          <p:val>
                                            <p:strVal val="#ppt_x-#ppt_w*1.125000"/>
                                          </p:val>
                                        </p:tav>
                                        <p:tav tm="100000">
                                          <p:val>
                                            <p:strVal val="#ppt_x"/>
                                          </p:val>
                                        </p:tav>
                                      </p:tavLst>
                                    </p:anim>
                                    <p:animEffect transition="in" filter="wipe(right)">
                                      <p:cBhvr>
                                        <p:cTn id="75" dur="500"/>
                                        <p:tgtEl>
                                          <p:spTgt spid="13"/>
                                        </p:tgtEl>
                                      </p:cBhvr>
                                    </p:animEffect>
                                  </p:childTnLst>
                                </p:cTn>
                              </p:par>
                              <p:par>
                                <p:cTn id="76" presetID="12" presetClass="entr" presetSubtype="2" fill="hold" nodeType="withEffect">
                                  <p:stCondLst>
                                    <p:cond delay="0"/>
                                  </p:stCondLst>
                                  <p:childTnLst>
                                    <p:set>
                                      <p:cBhvr>
                                        <p:cTn id="77" dur="1" fill="hold">
                                          <p:stCondLst>
                                            <p:cond delay="0"/>
                                          </p:stCondLst>
                                        </p:cTn>
                                        <p:tgtEl>
                                          <p:spTgt spid="16"/>
                                        </p:tgtEl>
                                        <p:attrNameLst>
                                          <p:attrName>style.visibility</p:attrName>
                                        </p:attrNameLst>
                                      </p:cBhvr>
                                      <p:to>
                                        <p:strVal val="visible"/>
                                      </p:to>
                                    </p:set>
                                    <p:anim calcmode="lin" valueType="num">
                                      <p:cBhvr additive="base">
                                        <p:cTn id="78" dur="500"/>
                                        <p:tgtEl>
                                          <p:spTgt spid="16"/>
                                        </p:tgtEl>
                                        <p:attrNameLst>
                                          <p:attrName>ppt_x</p:attrName>
                                        </p:attrNameLst>
                                      </p:cBhvr>
                                      <p:tavLst>
                                        <p:tav tm="0">
                                          <p:val>
                                            <p:strVal val="#ppt_x+#ppt_w*1.125000"/>
                                          </p:val>
                                        </p:tav>
                                        <p:tav tm="100000">
                                          <p:val>
                                            <p:strVal val="#ppt_x"/>
                                          </p:val>
                                        </p:tav>
                                      </p:tavLst>
                                    </p:anim>
                                    <p:animEffect transition="in" filter="wipe(left)">
                                      <p:cBhvr>
                                        <p:cTn id="79" dur="500"/>
                                        <p:tgtEl>
                                          <p:spTgt spid="16"/>
                                        </p:tgtEl>
                                      </p:cBhvr>
                                    </p:animEffect>
                                  </p:childTnLst>
                                </p:cTn>
                              </p:par>
                              <p:par>
                                <p:cTn id="80" presetID="12" presetClass="entr" presetSubtype="2" fill="hold" nodeType="withEffect">
                                  <p:stCondLst>
                                    <p:cond delay="0"/>
                                  </p:stCondLst>
                                  <p:childTnLst>
                                    <p:set>
                                      <p:cBhvr>
                                        <p:cTn id="81" dur="1" fill="hold">
                                          <p:stCondLst>
                                            <p:cond delay="0"/>
                                          </p:stCondLst>
                                        </p:cTn>
                                        <p:tgtEl>
                                          <p:spTgt spid="15"/>
                                        </p:tgtEl>
                                        <p:attrNameLst>
                                          <p:attrName>style.visibility</p:attrName>
                                        </p:attrNameLst>
                                      </p:cBhvr>
                                      <p:to>
                                        <p:strVal val="visible"/>
                                      </p:to>
                                    </p:set>
                                    <p:anim calcmode="lin" valueType="num">
                                      <p:cBhvr additive="base">
                                        <p:cTn id="82" dur="500"/>
                                        <p:tgtEl>
                                          <p:spTgt spid="15"/>
                                        </p:tgtEl>
                                        <p:attrNameLst>
                                          <p:attrName>ppt_x</p:attrName>
                                        </p:attrNameLst>
                                      </p:cBhvr>
                                      <p:tavLst>
                                        <p:tav tm="0">
                                          <p:val>
                                            <p:strVal val="#ppt_x+#ppt_w*1.125000"/>
                                          </p:val>
                                        </p:tav>
                                        <p:tav tm="100000">
                                          <p:val>
                                            <p:strVal val="#ppt_x"/>
                                          </p:val>
                                        </p:tav>
                                      </p:tavLst>
                                    </p:anim>
                                    <p:animEffect transition="in" filter="wipe(left)">
                                      <p:cBhvr>
                                        <p:cTn id="83" dur="500"/>
                                        <p:tgtEl>
                                          <p:spTgt spid="15"/>
                                        </p:tgtEl>
                                      </p:cBhvr>
                                    </p:animEffect>
                                  </p:childTnLst>
                                </p:cTn>
                              </p:par>
                              <p:par>
                                <p:cTn id="84" presetID="12" presetClass="entr" presetSubtype="2" fill="hold" nodeType="withEffect">
                                  <p:stCondLst>
                                    <p:cond delay="0"/>
                                  </p:stCondLst>
                                  <p:childTnLst>
                                    <p:set>
                                      <p:cBhvr>
                                        <p:cTn id="85" dur="1" fill="hold">
                                          <p:stCondLst>
                                            <p:cond delay="0"/>
                                          </p:stCondLst>
                                        </p:cTn>
                                        <p:tgtEl>
                                          <p:spTgt spid="14"/>
                                        </p:tgtEl>
                                        <p:attrNameLst>
                                          <p:attrName>style.visibility</p:attrName>
                                        </p:attrNameLst>
                                      </p:cBhvr>
                                      <p:to>
                                        <p:strVal val="visible"/>
                                      </p:to>
                                    </p:set>
                                    <p:anim calcmode="lin" valueType="num">
                                      <p:cBhvr additive="base">
                                        <p:cTn id="86" dur="500"/>
                                        <p:tgtEl>
                                          <p:spTgt spid="14"/>
                                        </p:tgtEl>
                                        <p:attrNameLst>
                                          <p:attrName>ppt_x</p:attrName>
                                        </p:attrNameLst>
                                      </p:cBhvr>
                                      <p:tavLst>
                                        <p:tav tm="0">
                                          <p:val>
                                            <p:strVal val="#ppt_x+#ppt_w*1.125000"/>
                                          </p:val>
                                        </p:tav>
                                        <p:tav tm="100000">
                                          <p:val>
                                            <p:strVal val="#ppt_x"/>
                                          </p:val>
                                        </p:tav>
                                      </p:tavLst>
                                    </p:anim>
                                    <p:animEffect transition="in" filter="wipe(left)">
                                      <p:cBhvr>
                                        <p:cTn id="87" dur="500"/>
                                        <p:tgtEl>
                                          <p:spTgt spid="14"/>
                                        </p:tgtEl>
                                      </p:cBhvr>
                                    </p:animEffect>
                                  </p:childTnLst>
                                </p:cTn>
                              </p:par>
                            </p:childTnLst>
                          </p:cTn>
                        </p:par>
                        <p:par>
                          <p:cTn id="88" fill="hold">
                            <p:stCondLst>
                              <p:cond delay="4000"/>
                            </p:stCondLst>
                            <p:childTnLst>
                              <p:par>
                                <p:cTn id="89" presetID="22" presetClass="entr" presetSubtype="8" fill="hold" grpId="0" nodeType="afterEffect">
                                  <p:stCondLst>
                                    <p:cond delay="0"/>
                                  </p:stCondLst>
                                  <p:childTnLst>
                                    <p:set>
                                      <p:cBhvr>
                                        <p:cTn id="90" dur="1" fill="hold">
                                          <p:stCondLst>
                                            <p:cond delay="0"/>
                                          </p:stCondLst>
                                        </p:cTn>
                                        <p:tgtEl>
                                          <p:spTgt spid="26"/>
                                        </p:tgtEl>
                                        <p:attrNameLst>
                                          <p:attrName>style.visibility</p:attrName>
                                        </p:attrNameLst>
                                      </p:cBhvr>
                                      <p:to>
                                        <p:strVal val="visible"/>
                                      </p:to>
                                    </p:set>
                                    <p:animEffect transition="in" filter="wipe(left)">
                                      <p:cBhvr>
                                        <p:cTn id="91" dur="500"/>
                                        <p:tgtEl>
                                          <p:spTgt spid="26"/>
                                        </p:tgtEl>
                                      </p:cBhvr>
                                    </p:animEffect>
                                  </p:childTnLst>
                                </p:cTn>
                              </p:par>
                              <p:par>
                                <p:cTn id="92" presetID="22" presetClass="entr" presetSubtype="8" fill="hold" grpId="0" nodeType="withEffect">
                                  <p:stCondLst>
                                    <p:cond delay="0"/>
                                  </p:stCondLst>
                                  <p:childTnLst>
                                    <p:set>
                                      <p:cBhvr>
                                        <p:cTn id="93" dur="1" fill="hold">
                                          <p:stCondLst>
                                            <p:cond delay="0"/>
                                          </p:stCondLst>
                                        </p:cTn>
                                        <p:tgtEl>
                                          <p:spTgt spid="27"/>
                                        </p:tgtEl>
                                        <p:attrNameLst>
                                          <p:attrName>style.visibility</p:attrName>
                                        </p:attrNameLst>
                                      </p:cBhvr>
                                      <p:to>
                                        <p:strVal val="visible"/>
                                      </p:to>
                                    </p:set>
                                    <p:animEffect transition="in" filter="wipe(left)">
                                      <p:cBhvr>
                                        <p:cTn id="94" dur="500"/>
                                        <p:tgtEl>
                                          <p:spTgt spid="27"/>
                                        </p:tgtEl>
                                      </p:cBhvr>
                                    </p:animEffect>
                                  </p:childTnLst>
                                </p:cTn>
                              </p:par>
                              <p:par>
                                <p:cTn id="95" presetID="22" presetClass="entr" presetSubtype="8" fill="hold" grpId="0" nodeType="withEffect">
                                  <p:stCondLst>
                                    <p:cond delay="0"/>
                                  </p:stCondLst>
                                  <p:childTnLst>
                                    <p:set>
                                      <p:cBhvr>
                                        <p:cTn id="96" dur="1" fill="hold">
                                          <p:stCondLst>
                                            <p:cond delay="0"/>
                                          </p:stCondLst>
                                        </p:cTn>
                                        <p:tgtEl>
                                          <p:spTgt spid="28"/>
                                        </p:tgtEl>
                                        <p:attrNameLst>
                                          <p:attrName>style.visibility</p:attrName>
                                        </p:attrNameLst>
                                      </p:cBhvr>
                                      <p:to>
                                        <p:strVal val="visible"/>
                                      </p:to>
                                    </p:set>
                                    <p:animEffect transition="in" filter="wipe(left)">
                                      <p:cBhvr>
                                        <p:cTn id="97" dur="500"/>
                                        <p:tgtEl>
                                          <p:spTgt spid="28"/>
                                        </p:tgtEl>
                                      </p:cBhvr>
                                    </p:animEffect>
                                  </p:childTnLst>
                                </p:cTn>
                              </p:par>
                              <p:par>
                                <p:cTn id="98" presetID="22" presetClass="entr" presetSubtype="8" fill="hold" grpId="0" nodeType="withEffect">
                                  <p:stCondLst>
                                    <p:cond delay="0"/>
                                  </p:stCondLst>
                                  <p:childTnLst>
                                    <p:set>
                                      <p:cBhvr>
                                        <p:cTn id="99" dur="1" fill="hold">
                                          <p:stCondLst>
                                            <p:cond delay="0"/>
                                          </p:stCondLst>
                                        </p:cTn>
                                        <p:tgtEl>
                                          <p:spTgt spid="29"/>
                                        </p:tgtEl>
                                        <p:attrNameLst>
                                          <p:attrName>style.visibility</p:attrName>
                                        </p:attrNameLst>
                                      </p:cBhvr>
                                      <p:to>
                                        <p:strVal val="visible"/>
                                      </p:to>
                                    </p:set>
                                    <p:animEffect transition="in" filter="wipe(left)">
                                      <p:cBhvr>
                                        <p:cTn id="100" dur="500"/>
                                        <p:tgtEl>
                                          <p:spTgt spid="29"/>
                                        </p:tgtEl>
                                      </p:cBhvr>
                                    </p:animEffect>
                                  </p:childTnLst>
                                </p:cTn>
                              </p:par>
                              <p:par>
                                <p:cTn id="101" presetID="22" presetClass="entr" presetSubtype="8" fill="hold" grpId="0" nodeType="withEffect">
                                  <p:stCondLst>
                                    <p:cond delay="0"/>
                                  </p:stCondLst>
                                  <p:childTnLst>
                                    <p:set>
                                      <p:cBhvr>
                                        <p:cTn id="102" dur="1" fill="hold">
                                          <p:stCondLst>
                                            <p:cond delay="0"/>
                                          </p:stCondLst>
                                        </p:cTn>
                                        <p:tgtEl>
                                          <p:spTgt spid="30"/>
                                        </p:tgtEl>
                                        <p:attrNameLst>
                                          <p:attrName>style.visibility</p:attrName>
                                        </p:attrNameLst>
                                      </p:cBhvr>
                                      <p:to>
                                        <p:strVal val="visible"/>
                                      </p:to>
                                    </p:set>
                                    <p:animEffect transition="in" filter="wipe(left)">
                                      <p:cBhvr>
                                        <p:cTn id="103" dur="500"/>
                                        <p:tgtEl>
                                          <p:spTgt spid="30"/>
                                        </p:tgtEl>
                                      </p:cBhvr>
                                    </p:animEffect>
                                  </p:childTnLst>
                                </p:cTn>
                              </p:par>
                              <p:par>
                                <p:cTn id="104" presetID="22" presetClass="entr" presetSubtype="8" fill="hold" grpId="0" nodeType="withEffect">
                                  <p:stCondLst>
                                    <p:cond delay="0"/>
                                  </p:stCondLst>
                                  <p:childTnLst>
                                    <p:set>
                                      <p:cBhvr>
                                        <p:cTn id="105" dur="1" fill="hold">
                                          <p:stCondLst>
                                            <p:cond delay="0"/>
                                          </p:stCondLst>
                                        </p:cTn>
                                        <p:tgtEl>
                                          <p:spTgt spid="31"/>
                                        </p:tgtEl>
                                        <p:attrNameLst>
                                          <p:attrName>style.visibility</p:attrName>
                                        </p:attrNameLst>
                                      </p:cBhvr>
                                      <p:to>
                                        <p:strVal val="visible"/>
                                      </p:to>
                                    </p:set>
                                    <p:animEffect transition="in" filter="wipe(left)">
                                      <p:cBhvr>
                                        <p:cTn id="10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animBg="1"/>
      <p:bldP spid="9" grpId="0" animBg="1"/>
      <p:bldP spid="10" grpId="0" animBg="1"/>
      <p:bldP spid="20" grpId="0" animBg="1"/>
      <p:bldP spid="21" grpId="0" animBg="1"/>
      <p:bldP spid="22" grpId="0" animBg="1"/>
      <p:bldP spid="23" grpId="0" animBg="1"/>
      <p:bldP spid="24" grpId="0" animBg="1"/>
      <p:bldP spid="25" grpId="0" animBg="1"/>
      <p:bldP spid="26" grpId="0"/>
      <p:bldP spid="27" grpId="0"/>
      <p:bldP spid="28" grpId="0"/>
      <p:bldP spid="29" grpId="0"/>
      <p:bldP spid="30" grpId="0"/>
      <p:bldP spid="3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1"/>
          <p:cNvSpPr txBox="1">
            <a:spLocks noChangeArrowheads="1"/>
          </p:cNvSpPr>
          <p:nvPr/>
        </p:nvSpPr>
        <p:spPr bwMode="auto">
          <a:xfrm>
            <a:off x="179512" y="123478"/>
            <a:ext cx="24427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zh-CN" altLang="en-US" spc="300" dirty="0">
                <a:solidFill>
                  <a:schemeClr val="tx1">
                    <a:lumMod val="65000"/>
                    <a:lumOff val="35000"/>
                  </a:schemeClr>
                </a:solidFill>
                <a:latin typeface="微软雅黑" pitchFamily="34" charset="-122"/>
                <a:ea typeface="微软雅黑" pitchFamily="34" charset="-122"/>
              </a:rPr>
              <a:t>点此添加</a:t>
            </a:r>
            <a:r>
              <a:rPr lang="zh-CN" altLang="en-US" spc="300" dirty="0" smtClean="0">
                <a:solidFill>
                  <a:schemeClr val="tx1">
                    <a:lumMod val="65000"/>
                    <a:lumOff val="35000"/>
                  </a:schemeClr>
                </a:solidFill>
                <a:latin typeface="微软雅黑" pitchFamily="34" charset="-122"/>
                <a:ea typeface="微软雅黑" pitchFamily="34" charset="-122"/>
              </a:rPr>
              <a:t>标题内容</a:t>
            </a:r>
            <a:endParaRPr lang="zh-CN" altLang="en-US" spc="300" dirty="0">
              <a:solidFill>
                <a:schemeClr val="tx1">
                  <a:lumMod val="65000"/>
                  <a:lumOff val="35000"/>
                </a:schemeClr>
              </a:solidFill>
              <a:latin typeface="微软雅黑" pitchFamily="34" charset="-122"/>
              <a:ea typeface="微软雅黑" pitchFamily="34" charset="-122"/>
            </a:endParaRPr>
          </a:p>
        </p:txBody>
      </p:sp>
      <p:grpSp>
        <p:nvGrpSpPr>
          <p:cNvPr id="3" name="组合 2"/>
          <p:cNvGrpSpPr>
            <a:grpSpLocks/>
          </p:cNvGrpSpPr>
          <p:nvPr/>
        </p:nvGrpSpPr>
        <p:grpSpPr bwMode="auto">
          <a:xfrm rot="-2700000">
            <a:off x="2589737" y="220939"/>
            <a:ext cx="166688" cy="165100"/>
            <a:chOff x="0" y="0"/>
            <a:chExt cx="1346200" cy="1346200"/>
          </a:xfrm>
        </p:grpSpPr>
        <p:cxnSp>
          <p:nvCxnSpPr>
            <p:cNvPr id="4" name="直接连接符 3"/>
            <p:cNvCxnSpPr>
              <a:cxnSpLocks noChangeShapeType="1"/>
            </p:cNvCxnSpPr>
            <p:nvPr/>
          </p:nvCxnSpPr>
          <p:spPr bwMode="auto">
            <a:xfrm>
              <a:off x="0" y="0"/>
              <a:ext cx="1346200" cy="0"/>
            </a:xfrm>
            <a:prstGeom prst="line">
              <a:avLst/>
            </a:prstGeom>
            <a:noFill/>
            <a:ln w="25400" cap="rnd" cmpd="sng">
              <a:solidFill>
                <a:srgbClr val="45BBCE"/>
              </a:solidFill>
              <a:round/>
              <a:headEnd/>
              <a:tailEnd/>
            </a:ln>
            <a:extLst>
              <a:ext uri="{909E8E84-426E-40DD-AFC4-6F175D3DCCD1}">
                <a14:hiddenFill xmlns:a14="http://schemas.microsoft.com/office/drawing/2010/main">
                  <a:noFill/>
                </a14:hiddenFill>
              </a:ext>
            </a:extLst>
          </p:spPr>
        </p:cxnSp>
        <p:cxnSp>
          <p:nvCxnSpPr>
            <p:cNvPr id="5" name="直接连接符 4"/>
            <p:cNvCxnSpPr>
              <a:cxnSpLocks noChangeShapeType="1"/>
            </p:cNvCxnSpPr>
            <p:nvPr/>
          </p:nvCxnSpPr>
          <p:spPr bwMode="auto">
            <a:xfrm>
              <a:off x="0" y="0"/>
              <a:ext cx="0" cy="1346200"/>
            </a:xfrm>
            <a:prstGeom prst="line">
              <a:avLst/>
            </a:prstGeom>
            <a:noFill/>
            <a:ln w="25400" cap="rnd" cmpd="sng">
              <a:solidFill>
                <a:srgbClr val="45BBCE"/>
              </a:solidFill>
              <a:round/>
              <a:headEnd/>
              <a:tailEnd/>
            </a:ln>
            <a:extLst>
              <a:ext uri="{909E8E84-426E-40DD-AFC4-6F175D3DCCD1}">
                <a14:hiddenFill xmlns:a14="http://schemas.microsoft.com/office/drawing/2010/main">
                  <a:noFill/>
                </a14:hiddenFill>
              </a:ext>
            </a:extLst>
          </p:spPr>
        </p:cxnSp>
        <p:cxnSp>
          <p:nvCxnSpPr>
            <p:cNvPr id="6" name="直接连接符 10"/>
            <p:cNvCxnSpPr>
              <a:cxnSpLocks noChangeShapeType="1"/>
            </p:cNvCxnSpPr>
            <p:nvPr/>
          </p:nvCxnSpPr>
          <p:spPr bwMode="auto">
            <a:xfrm>
              <a:off x="12700" y="0"/>
              <a:ext cx="1308100" cy="1308100"/>
            </a:xfrm>
            <a:prstGeom prst="line">
              <a:avLst/>
            </a:prstGeom>
            <a:noFill/>
            <a:ln w="25400" cap="rnd" cmpd="sng">
              <a:solidFill>
                <a:srgbClr val="45BBCE"/>
              </a:solidFill>
              <a:round/>
              <a:headEnd/>
              <a:tailEnd/>
            </a:ln>
            <a:extLst>
              <a:ext uri="{909E8E84-426E-40DD-AFC4-6F175D3DCCD1}">
                <a14:hiddenFill xmlns:a14="http://schemas.microsoft.com/office/drawing/2010/main">
                  <a:noFill/>
                </a14:hiddenFill>
              </a:ext>
            </a:extLst>
          </p:spPr>
        </p:cxnSp>
      </p:grpSp>
      <p:sp>
        <p:nvSpPr>
          <p:cNvPr id="7" name="等腰三角形 8"/>
          <p:cNvSpPr>
            <a:spLocks noChangeArrowheads="1"/>
          </p:cNvSpPr>
          <p:nvPr/>
        </p:nvSpPr>
        <p:spPr bwMode="auto">
          <a:xfrm rot="7717980">
            <a:off x="2672556" y="2464595"/>
            <a:ext cx="307975" cy="315912"/>
          </a:xfrm>
          <a:prstGeom prst="triangle">
            <a:avLst>
              <a:gd name="adj" fmla="val 50000"/>
            </a:avLst>
          </a:prstGeom>
          <a:solidFill>
            <a:srgbClr val="45BBCE"/>
          </a:solidFill>
          <a:ln>
            <a:noFill/>
          </a:ln>
        </p:spPr>
        <p:txBody>
          <a:bodyPr lIns="68562" tIns="34281" rIns="68562" bIns="34281" anchor="ctr"/>
          <a:lstStyle/>
          <a:p>
            <a:pPr algn="ctr" fontAlgn="auto">
              <a:spcBef>
                <a:spcPts val="0"/>
              </a:spcBef>
              <a:spcAft>
                <a:spcPts val="0"/>
              </a:spcAft>
              <a:defRPr/>
            </a:pPr>
            <a:endParaRPr lang="zh-CN" altLang="zh-CN" kern="0">
              <a:solidFill>
                <a:schemeClr val="bg1"/>
              </a:solidFill>
              <a:latin typeface="宋体" pitchFamily="2" charset="-122"/>
              <a:ea typeface="微软雅黑"/>
              <a:sym typeface="宋体" pitchFamily="2" charset="-122"/>
            </a:endParaRPr>
          </a:p>
        </p:txBody>
      </p:sp>
      <p:sp>
        <p:nvSpPr>
          <p:cNvPr id="8" name="等腰三角形 9"/>
          <p:cNvSpPr>
            <a:spLocks noChangeArrowheads="1"/>
          </p:cNvSpPr>
          <p:nvPr/>
        </p:nvSpPr>
        <p:spPr bwMode="auto">
          <a:xfrm rot="7717980">
            <a:off x="6391275" y="2462213"/>
            <a:ext cx="290513" cy="300037"/>
          </a:xfrm>
          <a:prstGeom prst="triangle">
            <a:avLst>
              <a:gd name="adj" fmla="val 50000"/>
            </a:avLst>
          </a:prstGeom>
          <a:solidFill>
            <a:srgbClr val="45BBCE"/>
          </a:solidFill>
          <a:ln>
            <a:noFill/>
          </a:ln>
        </p:spPr>
        <p:txBody>
          <a:bodyPr lIns="68562" tIns="34281" rIns="68562" bIns="34281" anchor="ctr"/>
          <a:lstStyle/>
          <a:p>
            <a:pPr algn="ctr" fontAlgn="auto">
              <a:spcBef>
                <a:spcPts val="0"/>
              </a:spcBef>
              <a:spcAft>
                <a:spcPts val="0"/>
              </a:spcAft>
              <a:defRPr/>
            </a:pPr>
            <a:endParaRPr lang="zh-CN" altLang="zh-CN" kern="0">
              <a:solidFill>
                <a:schemeClr val="bg1"/>
              </a:solidFill>
              <a:latin typeface="宋体" pitchFamily="2" charset="-122"/>
              <a:ea typeface="微软雅黑"/>
              <a:sym typeface="宋体" pitchFamily="2" charset="-122"/>
            </a:endParaRPr>
          </a:p>
        </p:txBody>
      </p:sp>
      <p:sp>
        <p:nvSpPr>
          <p:cNvPr id="9" name="等腰三角形 10"/>
          <p:cNvSpPr>
            <a:spLocks noChangeArrowheads="1"/>
          </p:cNvSpPr>
          <p:nvPr/>
        </p:nvSpPr>
        <p:spPr bwMode="auto">
          <a:xfrm rot="2750931">
            <a:off x="4512469" y="2413794"/>
            <a:ext cx="323850" cy="334962"/>
          </a:xfrm>
          <a:prstGeom prst="triangle">
            <a:avLst>
              <a:gd name="adj" fmla="val 50000"/>
            </a:avLst>
          </a:prstGeom>
          <a:solidFill>
            <a:srgbClr val="45BBCE"/>
          </a:solidFill>
          <a:ln>
            <a:noFill/>
          </a:ln>
        </p:spPr>
        <p:txBody>
          <a:bodyPr lIns="68562" tIns="34281" rIns="68562" bIns="34281" anchor="ctr"/>
          <a:lstStyle/>
          <a:p>
            <a:pPr algn="ctr" fontAlgn="auto">
              <a:spcBef>
                <a:spcPts val="0"/>
              </a:spcBef>
              <a:spcAft>
                <a:spcPts val="0"/>
              </a:spcAft>
              <a:defRPr/>
            </a:pPr>
            <a:endParaRPr lang="zh-CN" altLang="zh-CN" kern="0">
              <a:solidFill>
                <a:schemeClr val="bg1"/>
              </a:solidFill>
              <a:latin typeface="宋体" pitchFamily="2" charset="-122"/>
              <a:ea typeface="微软雅黑"/>
              <a:sym typeface="宋体" pitchFamily="2" charset="-122"/>
            </a:endParaRPr>
          </a:p>
        </p:txBody>
      </p:sp>
      <p:grpSp>
        <p:nvGrpSpPr>
          <p:cNvPr id="10" name="Group 8"/>
          <p:cNvGrpSpPr>
            <a:grpSpLocks/>
          </p:cNvGrpSpPr>
          <p:nvPr/>
        </p:nvGrpSpPr>
        <p:grpSpPr bwMode="auto">
          <a:xfrm>
            <a:off x="1116013" y="1004888"/>
            <a:ext cx="1576387" cy="1576387"/>
            <a:chOff x="0" y="0"/>
            <a:chExt cx="2101515" cy="2101515"/>
          </a:xfrm>
        </p:grpSpPr>
        <p:sp>
          <p:nvSpPr>
            <p:cNvPr id="11" name="椭圆 3"/>
            <p:cNvSpPr>
              <a:spLocks noChangeArrowheads="1"/>
            </p:cNvSpPr>
            <p:nvPr/>
          </p:nvSpPr>
          <p:spPr bwMode="auto">
            <a:xfrm>
              <a:off x="0" y="0"/>
              <a:ext cx="2101515" cy="2101515"/>
            </a:xfrm>
            <a:prstGeom prst="ellipse">
              <a:avLst/>
            </a:prstGeom>
            <a:solidFill>
              <a:srgbClr val="45BBCE"/>
            </a:solidFill>
            <a:ln w="12700" cmpd="sng">
              <a:solidFill>
                <a:srgbClr val="45BBCE"/>
              </a:solidFill>
              <a:miter lim="800000"/>
              <a:headEnd/>
              <a:tailEnd/>
            </a:ln>
            <a:extLst/>
          </p:spPr>
          <p:txBody>
            <a:bodyPr anchor="ctr"/>
            <a:lstStyle/>
            <a:p>
              <a:pPr fontAlgn="auto">
                <a:spcBef>
                  <a:spcPts val="0"/>
                </a:spcBef>
                <a:spcAft>
                  <a:spcPts val="0"/>
                </a:spcAft>
                <a:defRPr/>
              </a:pPr>
              <a:endParaRPr lang="zh-CN" altLang="zh-CN" kern="0">
                <a:solidFill>
                  <a:schemeClr val="bg1"/>
                </a:solidFill>
                <a:latin typeface="Calibri"/>
                <a:ea typeface="微软雅黑"/>
                <a:sym typeface="宋体" pitchFamily="2" charset="-122"/>
              </a:endParaRPr>
            </a:p>
          </p:txBody>
        </p:sp>
        <p:sp>
          <p:nvSpPr>
            <p:cNvPr id="12" name="同心圆 11"/>
            <p:cNvSpPr>
              <a:spLocks noChangeArrowheads="1"/>
            </p:cNvSpPr>
            <p:nvPr/>
          </p:nvSpPr>
          <p:spPr bwMode="auto">
            <a:xfrm>
              <a:off x="80421" y="80421"/>
              <a:ext cx="1940674" cy="1942791"/>
            </a:xfrm>
            <a:custGeom>
              <a:avLst/>
              <a:gdLst>
                <a:gd name="G0" fmla="+- 206 0 0"/>
                <a:gd name="G1" fmla="+- 21600 0 206"/>
                <a:gd name="G2" fmla="+- 21600 0 206"/>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06" y="10800"/>
                  </a:moveTo>
                  <a:cubicBezTo>
                    <a:pt x="206" y="16651"/>
                    <a:pt x="4949" y="21394"/>
                    <a:pt x="10800" y="21394"/>
                  </a:cubicBezTo>
                  <a:cubicBezTo>
                    <a:pt x="16651" y="21394"/>
                    <a:pt x="21394" y="16651"/>
                    <a:pt x="21394" y="10800"/>
                  </a:cubicBezTo>
                  <a:cubicBezTo>
                    <a:pt x="21394" y="4949"/>
                    <a:pt x="16651" y="206"/>
                    <a:pt x="10800" y="206"/>
                  </a:cubicBezTo>
                  <a:cubicBezTo>
                    <a:pt x="4949" y="206"/>
                    <a:pt x="206" y="4949"/>
                    <a:pt x="206" y="10800"/>
                  </a:cubicBezTo>
                  <a:close/>
                </a:path>
              </a:pathLst>
            </a:custGeom>
            <a:solidFill>
              <a:schemeClr val="bg1">
                <a:alpha val="24000"/>
              </a:schemeClr>
            </a:solidFill>
            <a:ln w="12700" cmpd="sng">
              <a:solidFill>
                <a:schemeClr val="bg1"/>
              </a:solidFill>
              <a:miter lim="800000"/>
              <a:headEnd/>
              <a:tailEnd/>
            </a:ln>
            <a:extLst/>
          </p:spPr>
          <p:txBody>
            <a:bodyPr anchor="ctr"/>
            <a:lstStyle/>
            <a:p>
              <a:pPr fontAlgn="auto">
                <a:spcBef>
                  <a:spcPts val="0"/>
                </a:spcBef>
                <a:spcAft>
                  <a:spcPts val="0"/>
                </a:spcAft>
                <a:defRPr/>
              </a:pPr>
              <a:endParaRPr lang="zh-CN" altLang="zh-CN" kern="0">
                <a:solidFill>
                  <a:schemeClr val="bg1"/>
                </a:solidFill>
                <a:latin typeface="Calibri"/>
                <a:ea typeface="微软雅黑"/>
                <a:sym typeface="宋体" pitchFamily="2" charset="-122"/>
              </a:endParaRPr>
            </a:p>
          </p:txBody>
        </p:sp>
      </p:grpSp>
      <p:sp>
        <p:nvSpPr>
          <p:cNvPr id="13" name="矩形 12"/>
          <p:cNvSpPr>
            <a:spLocks noChangeArrowheads="1"/>
          </p:cNvSpPr>
          <p:nvPr/>
        </p:nvSpPr>
        <p:spPr bwMode="auto">
          <a:xfrm>
            <a:off x="1298575" y="1474788"/>
            <a:ext cx="1209675"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r>
              <a:rPr lang="zh-CN" altLang="en-US" sz="1200" dirty="0">
                <a:solidFill>
                  <a:schemeClr val="bg1"/>
                </a:solidFill>
                <a:latin typeface="微软雅黑" pitchFamily="34" charset="-122"/>
                <a:ea typeface="微软雅黑" pitchFamily="34" charset="-122"/>
                <a:sym typeface="微软雅黑" pitchFamily="34" charset="-122"/>
              </a:rPr>
              <a:t>单击添加内容文字单击添加段落文字单击添加段落文字。</a:t>
            </a:r>
            <a:endParaRPr lang="zh-CN" altLang="en-US" sz="1200" dirty="0">
              <a:solidFill>
                <a:schemeClr val="bg1"/>
              </a:solidFill>
              <a:latin typeface="Calibri" pitchFamily="34" charset="0"/>
              <a:ea typeface="微软雅黑" pitchFamily="34" charset="-122"/>
              <a:sym typeface="宋体" pitchFamily="2" charset="-122"/>
            </a:endParaRPr>
          </a:p>
        </p:txBody>
      </p:sp>
      <p:grpSp>
        <p:nvGrpSpPr>
          <p:cNvPr id="14" name="Group 8"/>
          <p:cNvGrpSpPr>
            <a:grpSpLocks/>
          </p:cNvGrpSpPr>
          <p:nvPr/>
        </p:nvGrpSpPr>
        <p:grpSpPr bwMode="auto">
          <a:xfrm>
            <a:off x="2963863" y="2414588"/>
            <a:ext cx="1574800" cy="1576387"/>
            <a:chOff x="0" y="0"/>
            <a:chExt cx="2101515" cy="2101515"/>
          </a:xfrm>
        </p:grpSpPr>
        <p:sp>
          <p:nvSpPr>
            <p:cNvPr id="15" name="椭圆 3"/>
            <p:cNvSpPr>
              <a:spLocks noChangeArrowheads="1"/>
            </p:cNvSpPr>
            <p:nvPr/>
          </p:nvSpPr>
          <p:spPr bwMode="auto">
            <a:xfrm>
              <a:off x="0" y="0"/>
              <a:ext cx="2101515" cy="2101515"/>
            </a:xfrm>
            <a:prstGeom prst="ellipse">
              <a:avLst/>
            </a:prstGeom>
            <a:solidFill>
              <a:srgbClr val="45BBCE"/>
            </a:solidFill>
            <a:ln w="12700" cmpd="sng">
              <a:solidFill>
                <a:srgbClr val="45BBCE"/>
              </a:solidFill>
              <a:miter lim="800000"/>
              <a:headEnd/>
              <a:tailEnd/>
            </a:ln>
            <a:extLst/>
          </p:spPr>
          <p:txBody>
            <a:bodyPr anchor="ctr"/>
            <a:lstStyle/>
            <a:p>
              <a:pPr fontAlgn="auto">
                <a:spcBef>
                  <a:spcPts val="0"/>
                </a:spcBef>
                <a:spcAft>
                  <a:spcPts val="0"/>
                </a:spcAft>
                <a:defRPr/>
              </a:pPr>
              <a:endParaRPr lang="zh-CN" altLang="zh-CN" kern="0">
                <a:solidFill>
                  <a:schemeClr val="bg1"/>
                </a:solidFill>
                <a:latin typeface="Calibri"/>
                <a:ea typeface="微软雅黑"/>
                <a:sym typeface="宋体" pitchFamily="2" charset="-122"/>
              </a:endParaRPr>
            </a:p>
          </p:txBody>
        </p:sp>
        <p:sp>
          <p:nvSpPr>
            <p:cNvPr id="16" name="同心圆 11"/>
            <p:cNvSpPr>
              <a:spLocks noChangeArrowheads="1"/>
            </p:cNvSpPr>
            <p:nvPr/>
          </p:nvSpPr>
          <p:spPr bwMode="auto">
            <a:xfrm>
              <a:off x="80502" y="80421"/>
              <a:ext cx="1940512" cy="1942791"/>
            </a:xfrm>
            <a:custGeom>
              <a:avLst/>
              <a:gdLst>
                <a:gd name="G0" fmla="+- 206 0 0"/>
                <a:gd name="G1" fmla="+- 21600 0 206"/>
                <a:gd name="G2" fmla="+- 21600 0 206"/>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06" y="10800"/>
                  </a:moveTo>
                  <a:cubicBezTo>
                    <a:pt x="206" y="16651"/>
                    <a:pt x="4949" y="21394"/>
                    <a:pt x="10800" y="21394"/>
                  </a:cubicBezTo>
                  <a:cubicBezTo>
                    <a:pt x="16651" y="21394"/>
                    <a:pt x="21394" y="16651"/>
                    <a:pt x="21394" y="10800"/>
                  </a:cubicBezTo>
                  <a:cubicBezTo>
                    <a:pt x="21394" y="4949"/>
                    <a:pt x="16651" y="206"/>
                    <a:pt x="10800" y="206"/>
                  </a:cubicBezTo>
                  <a:cubicBezTo>
                    <a:pt x="4949" y="206"/>
                    <a:pt x="206" y="4949"/>
                    <a:pt x="206" y="10800"/>
                  </a:cubicBezTo>
                  <a:close/>
                </a:path>
              </a:pathLst>
            </a:custGeom>
            <a:solidFill>
              <a:srgbClr val="0070C0">
                <a:alpha val="24000"/>
              </a:srgbClr>
            </a:solidFill>
            <a:ln w="12700" cmpd="sng">
              <a:solidFill>
                <a:schemeClr val="bg1"/>
              </a:solidFill>
              <a:miter lim="800000"/>
              <a:headEnd/>
              <a:tailEnd/>
            </a:ln>
            <a:extLst/>
          </p:spPr>
          <p:txBody>
            <a:bodyPr anchor="ctr"/>
            <a:lstStyle/>
            <a:p>
              <a:pPr fontAlgn="auto">
                <a:spcBef>
                  <a:spcPts val="0"/>
                </a:spcBef>
                <a:spcAft>
                  <a:spcPts val="0"/>
                </a:spcAft>
                <a:defRPr/>
              </a:pPr>
              <a:endParaRPr lang="zh-CN" altLang="zh-CN" kern="0">
                <a:solidFill>
                  <a:schemeClr val="bg1"/>
                </a:solidFill>
                <a:latin typeface="Calibri"/>
                <a:ea typeface="微软雅黑"/>
                <a:sym typeface="宋体" pitchFamily="2" charset="-122"/>
              </a:endParaRPr>
            </a:p>
          </p:txBody>
        </p:sp>
      </p:grpSp>
      <p:sp>
        <p:nvSpPr>
          <p:cNvPr id="17" name="矩形 16"/>
          <p:cNvSpPr>
            <a:spLocks noChangeArrowheads="1"/>
          </p:cNvSpPr>
          <p:nvPr/>
        </p:nvSpPr>
        <p:spPr bwMode="auto">
          <a:xfrm>
            <a:off x="3146425" y="2884488"/>
            <a:ext cx="1209675"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r>
              <a:rPr lang="zh-CN" altLang="en-US" sz="1200" dirty="0">
                <a:solidFill>
                  <a:schemeClr val="bg1"/>
                </a:solidFill>
                <a:latin typeface="微软雅黑" pitchFamily="34" charset="-122"/>
                <a:ea typeface="微软雅黑" pitchFamily="34" charset="-122"/>
                <a:sym typeface="微软雅黑" pitchFamily="34" charset="-122"/>
              </a:rPr>
              <a:t>单击添加内容文字单击添加段落文字单击添加段落文字。</a:t>
            </a:r>
            <a:endParaRPr lang="zh-CN" altLang="en-US" sz="1200" dirty="0">
              <a:solidFill>
                <a:schemeClr val="bg1"/>
              </a:solidFill>
              <a:latin typeface="Calibri" pitchFamily="34" charset="0"/>
              <a:ea typeface="微软雅黑" pitchFamily="34" charset="-122"/>
              <a:sym typeface="宋体" pitchFamily="2" charset="-122"/>
            </a:endParaRPr>
          </a:p>
        </p:txBody>
      </p:sp>
      <p:grpSp>
        <p:nvGrpSpPr>
          <p:cNvPr id="18" name="Group 8"/>
          <p:cNvGrpSpPr>
            <a:grpSpLocks/>
          </p:cNvGrpSpPr>
          <p:nvPr/>
        </p:nvGrpSpPr>
        <p:grpSpPr bwMode="auto">
          <a:xfrm>
            <a:off x="4810125" y="1195388"/>
            <a:ext cx="1576388" cy="1576387"/>
            <a:chOff x="0" y="0"/>
            <a:chExt cx="2101515" cy="2101515"/>
          </a:xfrm>
        </p:grpSpPr>
        <p:sp>
          <p:nvSpPr>
            <p:cNvPr id="19" name="椭圆 3"/>
            <p:cNvSpPr>
              <a:spLocks noChangeArrowheads="1"/>
            </p:cNvSpPr>
            <p:nvPr/>
          </p:nvSpPr>
          <p:spPr bwMode="auto">
            <a:xfrm>
              <a:off x="0" y="0"/>
              <a:ext cx="2101515" cy="2101515"/>
            </a:xfrm>
            <a:prstGeom prst="ellipse">
              <a:avLst/>
            </a:prstGeom>
            <a:solidFill>
              <a:srgbClr val="45BBCE"/>
            </a:solidFill>
            <a:ln w="12700" cmpd="sng">
              <a:solidFill>
                <a:srgbClr val="45BBCE"/>
              </a:solidFill>
              <a:miter lim="800000"/>
              <a:headEnd/>
              <a:tailEnd/>
            </a:ln>
            <a:extLst/>
          </p:spPr>
          <p:txBody>
            <a:bodyPr anchor="ctr"/>
            <a:lstStyle/>
            <a:p>
              <a:pPr fontAlgn="auto">
                <a:spcBef>
                  <a:spcPts val="0"/>
                </a:spcBef>
                <a:spcAft>
                  <a:spcPts val="0"/>
                </a:spcAft>
                <a:defRPr/>
              </a:pPr>
              <a:endParaRPr lang="zh-CN" altLang="zh-CN" kern="0">
                <a:solidFill>
                  <a:schemeClr val="bg1"/>
                </a:solidFill>
                <a:latin typeface="Calibri"/>
                <a:ea typeface="微软雅黑"/>
                <a:sym typeface="宋体" pitchFamily="2" charset="-122"/>
              </a:endParaRPr>
            </a:p>
          </p:txBody>
        </p:sp>
        <p:sp>
          <p:nvSpPr>
            <p:cNvPr id="20" name="同心圆 11"/>
            <p:cNvSpPr>
              <a:spLocks noChangeArrowheads="1"/>
            </p:cNvSpPr>
            <p:nvPr/>
          </p:nvSpPr>
          <p:spPr bwMode="auto">
            <a:xfrm>
              <a:off x="80420" y="80421"/>
              <a:ext cx="1940674" cy="1942791"/>
            </a:xfrm>
            <a:custGeom>
              <a:avLst/>
              <a:gdLst>
                <a:gd name="G0" fmla="+- 206 0 0"/>
                <a:gd name="G1" fmla="+- 21600 0 206"/>
                <a:gd name="G2" fmla="+- 21600 0 206"/>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06" y="10800"/>
                  </a:moveTo>
                  <a:cubicBezTo>
                    <a:pt x="206" y="16651"/>
                    <a:pt x="4949" y="21394"/>
                    <a:pt x="10800" y="21394"/>
                  </a:cubicBezTo>
                  <a:cubicBezTo>
                    <a:pt x="16651" y="21394"/>
                    <a:pt x="21394" y="16651"/>
                    <a:pt x="21394" y="10800"/>
                  </a:cubicBezTo>
                  <a:cubicBezTo>
                    <a:pt x="21394" y="4949"/>
                    <a:pt x="16651" y="206"/>
                    <a:pt x="10800" y="206"/>
                  </a:cubicBezTo>
                  <a:cubicBezTo>
                    <a:pt x="4949" y="206"/>
                    <a:pt x="206" y="4949"/>
                    <a:pt x="206" y="10800"/>
                  </a:cubicBezTo>
                  <a:close/>
                </a:path>
              </a:pathLst>
            </a:custGeom>
            <a:solidFill>
              <a:srgbClr val="0070C0">
                <a:alpha val="24000"/>
              </a:srgbClr>
            </a:solidFill>
            <a:ln w="12700" cmpd="sng">
              <a:solidFill>
                <a:schemeClr val="bg1"/>
              </a:solidFill>
              <a:miter lim="800000"/>
              <a:headEnd/>
              <a:tailEnd/>
            </a:ln>
            <a:extLst/>
          </p:spPr>
          <p:txBody>
            <a:bodyPr anchor="ctr"/>
            <a:lstStyle/>
            <a:p>
              <a:pPr fontAlgn="auto">
                <a:spcBef>
                  <a:spcPts val="0"/>
                </a:spcBef>
                <a:spcAft>
                  <a:spcPts val="0"/>
                </a:spcAft>
                <a:defRPr/>
              </a:pPr>
              <a:endParaRPr lang="zh-CN" altLang="zh-CN" kern="0">
                <a:solidFill>
                  <a:schemeClr val="bg1"/>
                </a:solidFill>
                <a:latin typeface="Calibri"/>
                <a:ea typeface="微软雅黑"/>
                <a:sym typeface="宋体" pitchFamily="2" charset="-122"/>
              </a:endParaRPr>
            </a:p>
          </p:txBody>
        </p:sp>
      </p:grpSp>
      <p:sp>
        <p:nvSpPr>
          <p:cNvPr id="21" name="矩形 20"/>
          <p:cNvSpPr>
            <a:spLocks noChangeArrowheads="1"/>
          </p:cNvSpPr>
          <p:nvPr/>
        </p:nvSpPr>
        <p:spPr bwMode="auto">
          <a:xfrm>
            <a:off x="4994275" y="1665288"/>
            <a:ext cx="1208088"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r>
              <a:rPr lang="zh-CN" altLang="en-US" sz="1200">
                <a:solidFill>
                  <a:schemeClr val="bg1"/>
                </a:solidFill>
                <a:latin typeface="微软雅黑" pitchFamily="34" charset="-122"/>
                <a:ea typeface="微软雅黑" pitchFamily="34" charset="-122"/>
                <a:sym typeface="微软雅黑" pitchFamily="34" charset="-122"/>
              </a:rPr>
              <a:t>单击添加内容文字单击添加段落文字单击添加段落文字。</a:t>
            </a:r>
            <a:endParaRPr lang="zh-CN" altLang="en-US" sz="1200">
              <a:solidFill>
                <a:schemeClr val="bg1"/>
              </a:solidFill>
              <a:latin typeface="Calibri" pitchFamily="34" charset="0"/>
              <a:ea typeface="微软雅黑" pitchFamily="34" charset="-122"/>
              <a:sym typeface="宋体" pitchFamily="2" charset="-122"/>
            </a:endParaRPr>
          </a:p>
        </p:txBody>
      </p:sp>
      <p:grpSp>
        <p:nvGrpSpPr>
          <p:cNvPr id="22" name="Group 8"/>
          <p:cNvGrpSpPr>
            <a:grpSpLocks/>
          </p:cNvGrpSpPr>
          <p:nvPr/>
        </p:nvGrpSpPr>
        <p:grpSpPr bwMode="auto">
          <a:xfrm>
            <a:off x="6610350" y="2500313"/>
            <a:ext cx="1574800" cy="1576387"/>
            <a:chOff x="0" y="0"/>
            <a:chExt cx="2101515" cy="2101515"/>
          </a:xfrm>
        </p:grpSpPr>
        <p:sp>
          <p:nvSpPr>
            <p:cNvPr id="23" name="椭圆 3"/>
            <p:cNvSpPr>
              <a:spLocks noChangeArrowheads="1"/>
            </p:cNvSpPr>
            <p:nvPr/>
          </p:nvSpPr>
          <p:spPr bwMode="auto">
            <a:xfrm>
              <a:off x="0" y="0"/>
              <a:ext cx="2101515" cy="2101515"/>
            </a:xfrm>
            <a:prstGeom prst="ellipse">
              <a:avLst/>
            </a:prstGeom>
            <a:solidFill>
              <a:srgbClr val="45BBCE"/>
            </a:solidFill>
            <a:ln w="12700" cmpd="sng">
              <a:solidFill>
                <a:srgbClr val="45BBCE"/>
              </a:solidFill>
              <a:miter lim="800000"/>
              <a:headEnd/>
              <a:tailEnd/>
            </a:ln>
            <a:extLst/>
          </p:spPr>
          <p:txBody>
            <a:bodyPr anchor="ctr"/>
            <a:lstStyle/>
            <a:p>
              <a:pPr fontAlgn="auto">
                <a:spcBef>
                  <a:spcPts val="0"/>
                </a:spcBef>
                <a:spcAft>
                  <a:spcPts val="0"/>
                </a:spcAft>
                <a:defRPr/>
              </a:pPr>
              <a:endParaRPr lang="zh-CN" altLang="zh-CN" kern="0">
                <a:solidFill>
                  <a:schemeClr val="bg1"/>
                </a:solidFill>
                <a:latin typeface="Calibri"/>
                <a:ea typeface="微软雅黑"/>
                <a:sym typeface="宋体" pitchFamily="2" charset="-122"/>
              </a:endParaRPr>
            </a:p>
          </p:txBody>
        </p:sp>
        <p:sp>
          <p:nvSpPr>
            <p:cNvPr id="24" name="同心圆 11"/>
            <p:cNvSpPr>
              <a:spLocks noChangeArrowheads="1"/>
            </p:cNvSpPr>
            <p:nvPr/>
          </p:nvSpPr>
          <p:spPr bwMode="auto">
            <a:xfrm>
              <a:off x="80502" y="80421"/>
              <a:ext cx="1940512" cy="1942791"/>
            </a:xfrm>
            <a:custGeom>
              <a:avLst/>
              <a:gdLst>
                <a:gd name="G0" fmla="+- 206 0 0"/>
                <a:gd name="G1" fmla="+- 21600 0 206"/>
                <a:gd name="G2" fmla="+- 21600 0 206"/>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06" y="10800"/>
                  </a:moveTo>
                  <a:cubicBezTo>
                    <a:pt x="206" y="16651"/>
                    <a:pt x="4949" y="21394"/>
                    <a:pt x="10800" y="21394"/>
                  </a:cubicBezTo>
                  <a:cubicBezTo>
                    <a:pt x="16651" y="21394"/>
                    <a:pt x="21394" y="16651"/>
                    <a:pt x="21394" y="10800"/>
                  </a:cubicBezTo>
                  <a:cubicBezTo>
                    <a:pt x="21394" y="4949"/>
                    <a:pt x="16651" y="206"/>
                    <a:pt x="10800" y="206"/>
                  </a:cubicBezTo>
                  <a:cubicBezTo>
                    <a:pt x="4949" y="206"/>
                    <a:pt x="206" y="4949"/>
                    <a:pt x="206" y="10800"/>
                  </a:cubicBezTo>
                  <a:close/>
                </a:path>
              </a:pathLst>
            </a:custGeom>
            <a:solidFill>
              <a:srgbClr val="0070C0">
                <a:alpha val="24000"/>
              </a:srgbClr>
            </a:solidFill>
            <a:ln w="12700" cmpd="sng">
              <a:solidFill>
                <a:schemeClr val="bg1"/>
              </a:solidFill>
              <a:miter lim="800000"/>
              <a:headEnd/>
              <a:tailEnd/>
            </a:ln>
            <a:extLst/>
          </p:spPr>
          <p:txBody>
            <a:bodyPr anchor="ctr"/>
            <a:lstStyle/>
            <a:p>
              <a:pPr fontAlgn="auto">
                <a:spcBef>
                  <a:spcPts val="0"/>
                </a:spcBef>
                <a:spcAft>
                  <a:spcPts val="0"/>
                </a:spcAft>
                <a:defRPr/>
              </a:pPr>
              <a:endParaRPr lang="zh-CN" altLang="zh-CN" kern="0">
                <a:solidFill>
                  <a:schemeClr val="bg1"/>
                </a:solidFill>
                <a:latin typeface="Calibri"/>
                <a:ea typeface="微软雅黑"/>
                <a:sym typeface="宋体" pitchFamily="2" charset="-122"/>
              </a:endParaRPr>
            </a:p>
          </p:txBody>
        </p:sp>
      </p:grpSp>
      <p:sp>
        <p:nvSpPr>
          <p:cNvPr id="25" name="矩形 24"/>
          <p:cNvSpPr>
            <a:spLocks noChangeArrowheads="1"/>
          </p:cNvSpPr>
          <p:nvPr/>
        </p:nvSpPr>
        <p:spPr bwMode="auto">
          <a:xfrm>
            <a:off x="6792913" y="2970213"/>
            <a:ext cx="1209675"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r>
              <a:rPr lang="zh-CN" altLang="en-US" sz="1200">
                <a:solidFill>
                  <a:schemeClr val="bg1"/>
                </a:solidFill>
                <a:latin typeface="微软雅黑" pitchFamily="34" charset="-122"/>
                <a:ea typeface="微软雅黑" pitchFamily="34" charset="-122"/>
                <a:sym typeface="微软雅黑" pitchFamily="34" charset="-122"/>
              </a:rPr>
              <a:t>单击添加内容文字单击添加段落文字单击添加段落文字。</a:t>
            </a:r>
            <a:endParaRPr lang="zh-CN" altLang="en-US" sz="1200">
              <a:solidFill>
                <a:schemeClr val="bg1"/>
              </a:solidFill>
              <a:latin typeface="Calibri" pitchFamily="34" charset="0"/>
              <a:ea typeface="微软雅黑" pitchFamily="34" charset="-122"/>
              <a:sym typeface="宋体" pitchFamily="2" charset="-122"/>
            </a:endParaRPr>
          </a:p>
        </p:txBody>
      </p:sp>
      <p:sp>
        <p:nvSpPr>
          <p:cNvPr id="26" name="椭圆 25"/>
          <p:cNvSpPr/>
          <p:nvPr/>
        </p:nvSpPr>
        <p:spPr bwMode="auto">
          <a:xfrm>
            <a:off x="1236663" y="1065213"/>
            <a:ext cx="388937" cy="387350"/>
          </a:xfrm>
          <a:prstGeom prst="ellipse">
            <a:avLst/>
          </a:prstGeom>
          <a:solidFill>
            <a:srgbClr val="45BBCE"/>
          </a:solidFill>
          <a:ln w="9525" cap="flat" cmpd="sng" algn="ctr">
            <a:solidFill>
              <a:srgbClr val="F8F8F8"/>
            </a:solidFill>
            <a:prstDash val="solid"/>
            <a:round/>
            <a:headEnd type="none" w="med" len="med"/>
            <a:tailEnd type="none" w="med" len="med"/>
          </a:ln>
          <a:effectLst/>
          <a:extLst/>
        </p:spPr>
        <p:txBody>
          <a:bodyPr lIns="68562" tIns="34281" rIns="68562" bIns="34281"/>
          <a:lstStyle/>
          <a:p>
            <a:pPr defTabSz="685617" fontAlgn="auto">
              <a:spcBef>
                <a:spcPts val="0"/>
              </a:spcBef>
              <a:spcAft>
                <a:spcPts val="0"/>
              </a:spcAft>
              <a:defRPr/>
            </a:pPr>
            <a:endParaRPr lang="zh-CN" altLang="en-US" sz="1300" kern="0" dirty="0">
              <a:solidFill>
                <a:schemeClr val="bg1"/>
              </a:solidFill>
              <a:latin typeface="Calibri"/>
              <a:ea typeface="微软雅黑"/>
            </a:endParaRPr>
          </a:p>
        </p:txBody>
      </p:sp>
      <p:sp>
        <p:nvSpPr>
          <p:cNvPr id="27" name="TextBox 26"/>
          <p:cNvSpPr txBox="1">
            <a:spLocks noChangeArrowheads="1"/>
          </p:cNvSpPr>
          <p:nvPr/>
        </p:nvSpPr>
        <p:spPr bwMode="auto">
          <a:xfrm>
            <a:off x="1304925" y="1085850"/>
            <a:ext cx="274638"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dirty="0">
                <a:solidFill>
                  <a:schemeClr val="bg1"/>
                </a:solidFill>
                <a:latin typeface="微软雅黑" pitchFamily="34" charset="-122"/>
                <a:ea typeface="微软雅黑" pitchFamily="34" charset="-122"/>
              </a:rPr>
              <a:t>1</a:t>
            </a:r>
            <a:endParaRPr lang="zh-CN" altLang="en-US" dirty="0">
              <a:solidFill>
                <a:schemeClr val="bg1"/>
              </a:solidFill>
              <a:latin typeface="微软雅黑" pitchFamily="34" charset="-122"/>
              <a:ea typeface="微软雅黑" pitchFamily="34" charset="-122"/>
            </a:endParaRPr>
          </a:p>
        </p:txBody>
      </p:sp>
      <p:sp>
        <p:nvSpPr>
          <p:cNvPr id="28" name="椭圆 27"/>
          <p:cNvSpPr/>
          <p:nvPr/>
        </p:nvSpPr>
        <p:spPr bwMode="auto">
          <a:xfrm>
            <a:off x="3227388" y="2416175"/>
            <a:ext cx="387350" cy="387350"/>
          </a:xfrm>
          <a:prstGeom prst="ellipse">
            <a:avLst/>
          </a:prstGeom>
          <a:solidFill>
            <a:srgbClr val="45BBCE"/>
          </a:solidFill>
          <a:ln w="9525" cap="flat" cmpd="sng" algn="ctr">
            <a:solidFill>
              <a:srgbClr val="F8F8F8"/>
            </a:solidFill>
            <a:prstDash val="solid"/>
            <a:round/>
            <a:headEnd type="none" w="med" len="med"/>
            <a:tailEnd type="none" w="med" len="med"/>
          </a:ln>
          <a:effectLst/>
          <a:extLst/>
        </p:spPr>
        <p:txBody>
          <a:bodyPr lIns="68562" tIns="34281" rIns="68562" bIns="34281"/>
          <a:lstStyle/>
          <a:p>
            <a:pPr defTabSz="685617" fontAlgn="auto">
              <a:spcBef>
                <a:spcPts val="0"/>
              </a:spcBef>
              <a:spcAft>
                <a:spcPts val="0"/>
              </a:spcAft>
              <a:defRPr/>
            </a:pPr>
            <a:endParaRPr lang="zh-CN" altLang="en-US" sz="1300" kern="0" dirty="0">
              <a:solidFill>
                <a:schemeClr val="bg1"/>
              </a:solidFill>
              <a:latin typeface="Calibri"/>
              <a:ea typeface="微软雅黑"/>
            </a:endParaRPr>
          </a:p>
        </p:txBody>
      </p:sp>
      <p:sp>
        <p:nvSpPr>
          <p:cNvPr id="29" name="TextBox 28"/>
          <p:cNvSpPr txBox="1">
            <a:spLocks noChangeArrowheads="1"/>
          </p:cNvSpPr>
          <p:nvPr/>
        </p:nvSpPr>
        <p:spPr bwMode="auto">
          <a:xfrm>
            <a:off x="3295650" y="2436813"/>
            <a:ext cx="274638"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a:solidFill>
                  <a:schemeClr val="bg1"/>
                </a:solidFill>
                <a:latin typeface="微软雅黑" pitchFamily="34" charset="-122"/>
                <a:ea typeface="微软雅黑" pitchFamily="34" charset="-122"/>
              </a:rPr>
              <a:t>2</a:t>
            </a:r>
            <a:endParaRPr lang="zh-CN" altLang="en-US">
              <a:solidFill>
                <a:schemeClr val="bg1"/>
              </a:solidFill>
              <a:latin typeface="微软雅黑" pitchFamily="34" charset="-122"/>
              <a:ea typeface="微软雅黑" pitchFamily="34" charset="-122"/>
            </a:endParaRPr>
          </a:p>
        </p:txBody>
      </p:sp>
      <p:sp>
        <p:nvSpPr>
          <p:cNvPr id="30" name="椭圆 29"/>
          <p:cNvSpPr/>
          <p:nvPr/>
        </p:nvSpPr>
        <p:spPr bwMode="auto">
          <a:xfrm>
            <a:off x="4965700" y="1246188"/>
            <a:ext cx="387350" cy="387350"/>
          </a:xfrm>
          <a:prstGeom prst="ellipse">
            <a:avLst/>
          </a:prstGeom>
          <a:solidFill>
            <a:srgbClr val="45BBCE"/>
          </a:solidFill>
          <a:ln w="9525" cap="flat" cmpd="sng" algn="ctr">
            <a:solidFill>
              <a:srgbClr val="F8F8F8"/>
            </a:solidFill>
            <a:prstDash val="solid"/>
            <a:round/>
            <a:headEnd type="none" w="med" len="med"/>
            <a:tailEnd type="none" w="med" len="med"/>
          </a:ln>
          <a:effectLst/>
          <a:extLst/>
        </p:spPr>
        <p:txBody>
          <a:bodyPr lIns="68562" tIns="34281" rIns="68562" bIns="34281"/>
          <a:lstStyle/>
          <a:p>
            <a:pPr defTabSz="685617" fontAlgn="auto">
              <a:spcBef>
                <a:spcPts val="0"/>
              </a:spcBef>
              <a:spcAft>
                <a:spcPts val="0"/>
              </a:spcAft>
              <a:defRPr/>
            </a:pPr>
            <a:endParaRPr lang="zh-CN" altLang="en-US" sz="1300" kern="0" dirty="0">
              <a:solidFill>
                <a:schemeClr val="bg1"/>
              </a:solidFill>
              <a:latin typeface="Calibri"/>
              <a:ea typeface="微软雅黑"/>
            </a:endParaRPr>
          </a:p>
        </p:txBody>
      </p:sp>
      <p:sp>
        <p:nvSpPr>
          <p:cNvPr id="31" name="TextBox 30"/>
          <p:cNvSpPr txBox="1">
            <a:spLocks noChangeArrowheads="1"/>
          </p:cNvSpPr>
          <p:nvPr/>
        </p:nvSpPr>
        <p:spPr bwMode="auto">
          <a:xfrm>
            <a:off x="5032375" y="1266825"/>
            <a:ext cx="274638"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dirty="0">
                <a:solidFill>
                  <a:schemeClr val="bg1"/>
                </a:solidFill>
                <a:latin typeface="微软雅黑" pitchFamily="34" charset="-122"/>
                <a:ea typeface="微软雅黑" pitchFamily="34" charset="-122"/>
              </a:rPr>
              <a:t>3</a:t>
            </a:r>
            <a:endParaRPr lang="zh-CN" altLang="en-US" dirty="0">
              <a:solidFill>
                <a:schemeClr val="bg1"/>
              </a:solidFill>
              <a:latin typeface="微软雅黑" pitchFamily="34" charset="-122"/>
              <a:ea typeface="微软雅黑" pitchFamily="34" charset="-122"/>
            </a:endParaRPr>
          </a:p>
        </p:txBody>
      </p:sp>
      <p:sp>
        <p:nvSpPr>
          <p:cNvPr id="32" name="椭圆 31"/>
          <p:cNvSpPr/>
          <p:nvPr/>
        </p:nvSpPr>
        <p:spPr bwMode="auto">
          <a:xfrm>
            <a:off x="6804025" y="2576513"/>
            <a:ext cx="387350" cy="388937"/>
          </a:xfrm>
          <a:prstGeom prst="ellipse">
            <a:avLst/>
          </a:prstGeom>
          <a:solidFill>
            <a:srgbClr val="45BBCE"/>
          </a:solidFill>
          <a:ln w="9525" cap="flat" cmpd="sng" algn="ctr">
            <a:solidFill>
              <a:srgbClr val="F8F8F8"/>
            </a:solidFill>
            <a:prstDash val="solid"/>
            <a:round/>
            <a:headEnd type="none" w="med" len="med"/>
            <a:tailEnd type="none" w="med" len="med"/>
          </a:ln>
          <a:effectLst/>
          <a:extLst/>
        </p:spPr>
        <p:txBody>
          <a:bodyPr lIns="68562" tIns="34281" rIns="68562" bIns="34281"/>
          <a:lstStyle/>
          <a:p>
            <a:pPr defTabSz="685617" fontAlgn="auto">
              <a:spcBef>
                <a:spcPts val="0"/>
              </a:spcBef>
              <a:spcAft>
                <a:spcPts val="0"/>
              </a:spcAft>
              <a:defRPr/>
            </a:pPr>
            <a:endParaRPr lang="zh-CN" altLang="en-US" sz="1300" kern="0" dirty="0">
              <a:solidFill>
                <a:schemeClr val="bg1"/>
              </a:solidFill>
              <a:latin typeface="Calibri"/>
              <a:ea typeface="微软雅黑"/>
            </a:endParaRPr>
          </a:p>
        </p:txBody>
      </p:sp>
      <p:sp>
        <p:nvSpPr>
          <p:cNvPr id="33" name="TextBox 32"/>
          <p:cNvSpPr txBox="1">
            <a:spLocks noChangeArrowheads="1"/>
          </p:cNvSpPr>
          <p:nvPr/>
        </p:nvSpPr>
        <p:spPr bwMode="auto">
          <a:xfrm>
            <a:off x="6870700" y="2597150"/>
            <a:ext cx="274638"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a:solidFill>
                  <a:schemeClr val="bg1"/>
                </a:solidFill>
                <a:latin typeface="微软雅黑" pitchFamily="34" charset="-122"/>
                <a:ea typeface="微软雅黑" pitchFamily="34" charset="-122"/>
              </a:rPr>
              <a:t>4</a:t>
            </a:r>
            <a:endParaRPr lang="zh-CN" altLang="en-US">
              <a:solidFill>
                <a:schemeClr val="bg1"/>
              </a:solidFill>
              <a:latin typeface="微软雅黑" pitchFamily="34" charset="-122"/>
              <a:ea typeface="微软雅黑" pitchFamily="34" charset="-122"/>
            </a:endParaRPr>
          </a:p>
        </p:txBody>
      </p:sp>
      <p:sp>
        <p:nvSpPr>
          <p:cNvPr id="34" name="椭圆 33"/>
          <p:cNvSpPr/>
          <p:nvPr/>
        </p:nvSpPr>
        <p:spPr bwMode="auto">
          <a:xfrm>
            <a:off x="928688" y="3059113"/>
            <a:ext cx="957262" cy="957262"/>
          </a:xfrm>
          <a:prstGeom prst="ellipse">
            <a:avLst/>
          </a:prstGeom>
          <a:solidFill>
            <a:srgbClr val="45BBCE"/>
          </a:solidFill>
          <a:ln w="9525" cap="flat" cmpd="sng" algn="ctr">
            <a:noFill/>
            <a:prstDash val="solid"/>
            <a:round/>
            <a:headEnd type="none" w="med" len="med"/>
            <a:tailEnd type="none" w="med" len="med"/>
          </a:ln>
          <a:effectLst/>
          <a:extLst/>
        </p:spPr>
        <p:txBody>
          <a:bodyPr lIns="68562" tIns="34281" rIns="68562" bIns="34281"/>
          <a:lstStyle/>
          <a:p>
            <a:pPr defTabSz="685617" fontAlgn="auto">
              <a:spcBef>
                <a:spcPts val="0"/>
              </a:spcBef>
              <a:spcAft>
                <a:spcPts val="0"/>
              </a:spcAft>
              <a:defRPr/>
            </a:pPr>
            <a:endParaRPr lang="zh-CN" altLang="en-US" sz="1300" kern="0">
              <a:solidFill>
                <a:schemeClr val="bg1"/>
              </a:solidFill>
              <a:latin typeface="Calibri"/>
              <a:ea typeface="微软雅黑"/>
            </a:endParaRPr>
          </a:p>
        </p:txBody>
      </p:sp>
      <p:sp>
        <p:nvSpPr>
          <p:cNvPr id="35" name="椭圆 34"/>
          <p:cNvSpPr/>
          <p:nvPr/>
        </p:nvSpPr>
        <p:spPr bwMode="auto">
          <a:xfrm>
            <a:off x="2884488" y="1149350"/>
            <a:ext cx="866775" cy="868363"/>
          </a:xfrm>
          <a:prstGeom prst="ellipse">
            <a:avLst/>
          </a:prstGeom>
          <a:blipFill>
            <a:blip r:embed="rId3" cstate="print"/>
            <a:stretch>
              <a:fillRect/>
            </a:stretch>
          </a:blipFill>
          <a:ln w="9525" cap="flat" cmpd="sng" algn="ctr">
            <a:solidFill>
              <a:srgbClr val="7F7F7F"/>
            </a:solidFill>
            <a:prstDash val="solid"/>
            <a:round/>
            <a:headEnd type="none" w="med" len="med"/>
            <a:tailEnd type="none" w="med" len="med"/>
          </a:ln>
          <a:effectLst/>
          <a:extLst/>
        </p:spPr>
        <p:txBody>
          <a:bodyPr lIns="68562" tIns="34281" rIns="68562" bIns="34281"/>
          <a:lstStyle/>
          <a:p>
            <a:pPr defTabSz="685617" fontAlgn="auto">
              <a:spcBef>
                <a:spcPts val="0"/>
              </a:spcBef>
              <a:spcAft>
                <a:spcPts val="0"/>
              </a:spcAft>
              <a:defRPr/>
            </a:pPr>
            <a:endParaRPr lang="zh-CN" altLang="en-US" sz="1300" kern="0">
              <a:solidFill>
                <a:schemeClr val="bg1"/>
              </a:solidFill>
              <a:latin typeface="Calibri"/>
              <a:ea typeface="微软雅黑"/>
            </a:endParaRPr>
          </a:p>
        </p:txBody>
      </p:sp>
      <p:sp>
        <p:nvSpPr>
          <p:cNvPr id="36" name="椭圆 35"/>
          <p:cNvSpPr/>
          <p:nvPr/>
        </p:nvSpPr>
        <p:spPr bwMode="auto">
          <a:xfrm>
            <a:off x="3940175" y="1724025"/>
            <a:ext cx="309563" cy="307975"/>
          </a:xfrm>
          <a:prstGeom prst="ellipse">
            <a:avLst/>
          </a:prstGeom>
          <a:solidFill>
            <a:srgbClr val="45BBCE"/>
          </a:solidFill>
          <a:ln w="9525" cap="flat" cmpd="sng" algn="ctr">
            <a:noFill/>
            <a:prstDash val="solid"/>
            <a:round/>
            <a:headEnd type="none" w="med" len="med"/>
            <a:tailEnd type="none" w="med" len="med"/>
          </a:ln>
          <a:effectLst/>
          <a:extLst/>
        </p:spPr>
        <p:txBody>
          <a:bodyPr lIns="68562" tIns="34281" rIns="68562" bIns="34281"/>
          <a:lstStyle/>
          <a:p>
            <a:pPr defTabSz="685617" fontAlgn="auto">
              <a:spcBef>
                <a:spcPts val="0"/>
              </a:spcBef>
              <a:spcAft>
                <a:spcPts val="0"/>
              </a:spcAft>
              <a:defRPr/>
            </a:pPr>
            <a:endParaRPr lang="zh-CN" altLang="en-US" sz="1300" kern="0">
              <a:solidFill>
                <a:schemeClr val="bg1"/>
              </a:solidFill>
              <a:latin typeface="Calibri"/>
              <a:ea typeface="微软雅黑"/>
            </a:endParaRPr>
          </a:p>
        </p:txBody>
      </p:sp>
      <p:sp>
        <p:nvSpPr>
          <p:cNvPr id="37" name="椭圆 36"/>
          <p:cNvSpPr/>
          <p:nvPr/>
        </p:nvSpPr>
        <p:spPr bwMode="auto">
          <a:xfrm>
            <a:off x="2119313" y="2768600"/>
            <a:ext cx="307975" cy="307975"/>
          </a:xfrm>
          <a:prstGeom prst="ellipse">
            <a:avLst/>
          </a:prstGeom>
          <a:solidFill>
            <a:srgbClr val="45BBCE"/>
          </a:solidFill>
          <a:ln w="9525" cap="flat" cmpd="sng" algn="ctr">
            <a:noFill/>
            <a:prstDash val="solid"/>
            <a:round/>
            <a:headEnd type="none" w="med" len="med"/>
            <a:tailEnd type="none" w="med" len="med"/>
          </a:ln>
          <a:effectLst/>
          <a:extLst/>
        </p:spPr>
        <p:txBody>
          <a:bodyPr lIns="68562" tIns="34281" rIns="68562" bIns="34281"/>
          <a:lstStyle/>
          <a:p>
            <a:pPr defTabSz="685617" fontAlgn="auto">
              <a:spcBef>
                <a:spcPts val="0"/>
              </a:spcBef>
              <a:spcAft>
                <a:spcPts val="0"/>
              </a:spcAft>
              <a:defRPr/>
            </a:pPr>
            <a:endParaRPr lang="zh-CN" altLang="en-US" sz="1300" kern="0">
              <a:solidFill>
                <a:schemeClr val="bg1"/>
              </a:solidFill>
              <a:latin typeface="Calibri"/>
              <a:ea typeface="微软雅黑"/>
            </a:endParaRPr>
          </a:p>
        </p:txBody>
      </p:sp>
      <p:sp>
        <p:nvSpPr>
          <p:cNvPr id="38" name="椭圆 37"/>
          <p:cNvSpPr/>
          <p:nvPr/>
        </p:nvSpPr>
        <p:spPr bwMode="auto">
          <a:xfrm>
            <a:off x="1379538" y="2740025"/>
            <a:ext cx="203200" cy="203200"/>
          </a:xfrm>
          <a:prstGeom prst="ellipse">
            <a:avLst/>
          </a:prstGeom>
          <a:solidFill>
            <a:srgbClr val="45BBCE"/>
          </a:solidFill>
          <a:ln w="9525" cap="flat" cmpd="sng" algn="ctr">
            <a:noFill/>
            <a:prstDash val="solid"/>
            <a:round/>
            <a:headEnd type="none" w="med" len="med"/>
            <a:tailEnd type="none" w="med" len="med"/>
          </a:ln>
          <a:effectLst/>
          <a:extLst/>
        </p:spPr>
        <p:txBody>
          <a:bodyPr lIns="68562" tIns="34281" rIns="68562" bIns="34281"/>
          <a:lstStyle/>
          <a:p>
            <a:pPr defTabSz="685617" fontAlgn="auto">
              <a:spcBef>
                <a:spcPts val="0"/>
              </a:spcBef>
              <a:spcAft>
                <a:spcPts val="0"/>
              </a:spcAft>
              <a:defRPr/>
            </a:pPr>
            <a:endParaRPr lang="zh-CN" altLang="en-US" sz="1300" kern="0">
              <a:solidFill>
                <a:schemeClr val="bg1"/>
              </a:solidFill>
              <a:latin typeface="Calibri"/>
              <a:ea typeface="微软雅黑"/>
            </a:endParaRPr>
          </a:p>
        </p:txBody>
      </p:sp>
      <p:sp>
        <p:nvSpPr>
          <p:cNvPr id="39" name="椭圆 38"/>
          <p:cNvSpPr/>
          <p:nvPr/>
        </p:nvSpPr>
        <p:spPr bwMode="auto">
          <a:xfrm>
            <a:off x="5170488" y="3287713"/>
            <a:ext cx="1371600" cy="1371600"/>
          </a:xfrm>
          <a:prstGeom prst="ellipse">
            <a:avLst/>
          </a:prstGeom>
          <a:blipFill>
            <a:blip r:embed="rId4" cstate="print"/>
            <a:stretch>
              <a:fillRect/>
            </a:stretch>
          </a:blipFill>
          <a:ln w="9525" cap="flat" cmpd="sng" algn="ctr">
            <a:solidFill>
              <a:srgbClr val="7F7F7F"/>
            </a:solidFill>
            <a:prstDash val="solid"/>
            <a:round/>
            <a:headEnd type="none" w="med" len="med"/>
            <a:tailEnd type="none" w="med" len="med"/>
          </a:ln>
          <a:effectLst/>
          <a:extLst/>
        </p:spPr>
        <p:txBody>
          <a:bodyPr lIns="68562" tIns="34281" rIns="68562" bIns="34281"/>
          <a:lstStyle/>
          <a:p>
            <a:pPr defTabSz="685617" fontAlgn="auto">
              <a:spcBef>
                <a:spcPts val="0"/>
              </a:spcBef>
              <a:spcAft>
                <a:spcPts val="0"/>
              </a:spcAft>
              <a:defRPr/>
            </a:pPr>
            <a:endParaRPr lang="zh-CN" altLang="en-US" sz="1300" kern="0">
              <a:solidFill>
                <a:schemeClr val="bg1"/>
              </a:solidFill>
              <a:latin typeface="Calibri"/>
              <a:ea typeface="微软雅黑"/>
            </a:endParaRPr>
          </a:p>
        </p:txBody>
      </p:sp>
      <p:sp>
        <p:nvSpPr>
          <p:cNvPr id="40" name="椭圆 39"/>
          <p:cNvSpPr/>
          <p:nvPr/>
        </p:nvSpPr>
        <p:spPr bwMode="auto">
          <a:xfrm>
            <a:off x="7369175" y="1728788"/>
            <a:ext cx="303213" cy="303212"/>
          </a:xfrm>
          <a:prstGeom prst="ellipse">
            <a:avLst/>
          </a:prstGeom>
          <a:solidFill>
            <a:srgbClr val="45BBCE"/>
          </a:solidFill>
          <a:ln w="9525" cap="flat" cmpd="sng" algn="ctr">
            <a:noFill/>
            <a:prstDash val="solid"/>
            <a:round/>
            <a:headEnd type="none" w="med" len="med"/>
            <a:tailEnd type="none" w="med" len="med"/>
          </a:ln>
          <a:effectLst/>
          <a:extLst/>
        </p:spPr>
        <p:txBody>
          <a:bodyPr lIns="68562" tIns="34281" rIns="68562" bIns="34281"/>
          <a:lstStyle/>
          <a:p>
            <a:pPr defTabSz="685617" fontAlgn="auto">
              <a:spcBef>
                <a:spcPts val="0"/>
              </a:spcBef>
              <a:spcAft>
                <a:spcPts val="0"/>
              </a:spcAft>
              <a:defRPr/>
            </a:pPr>
            <a:endParaRPr lang="zh-CN" altLang="en-US" sz="1300" kern="0">
              <a:solidFill>
                <a:schemeClr val="bg1"/>
              </a:solidFill>
              <a:latin typeface="Calibri"/>
              <a:ea typeface="微软雅黑"/>
            </a:endParaRPr>
          </a:p>
        </p:txBody>
      </p:sp>
      <p:sp>
        <p:nvSpPr>
          <p:cNvPr id="41" name="椭圆 40"/>
          <p:cNvSpPr/>
          <p:nvPr/>
        </p:nvSpPr>
        <p:spPr bwMode="auto">
          <a:xfrm>
            <a:off x="6786563" y="2024063"/>
            <a:ext cx="222250" cy="223837"/>
          </a:xfrm>
          <a:prstGeom prst="ellipse">
            <a:avLst/>
          </a:prstGeom>
          <a:solidFill>
            <a:srgbClr val="45BBCE"/>
          </a:solidFill>
          <a:ln w="9525" cap="flat" cmpd="sng" algn="ctr">
            <a:noFill/>
            <a:prstDash val="solid"/>
            <a:round/>
            <a:headEnd type="none" w="med" len="med"/>
            <a:tailEnd type="none" w="med" len="med"/>
          </a:ln>
          <a:effectLst/>
          <a:extLst/>
        </p:spPr>
        <p:txBody>
          <a:bodyPr lIns="68562" tIns="34281" rIns="68562" bIns="34281"/>
          <a:lstStyle/>
          <a:p>
            <a:pPr defTabSz="685617" fontAlgn="auto">
              <a:spcBef>
                <a:spcPts val="0"/>
              </a:spcBef>
              <a:spcAft>
                <a:spcPts val="0"/>
              </a:spcAft>
              <a:defRPr/>
            </a:pPr>
            <a:endParaRPr lang="zh-CN" altLang="en-US" sz="1300" kern="0">
              <a:solidFill>
                <a:schemeClr val="bg1"/>
              </a:solidFill>
              <a:latin typeface="Calibri"/>
              <a:ea typeface="微软雅黑"/>
            </a:endParaRPr>
          </a:p>
        </p:txBody>
      </p:sp>
      <p:sp>
        <p:nvSpPr>
          <p:cNvPr id="42" name="椭圆 41"/>
          <p:cNvSpPr/>
          <p:nvPr/>
        </p:nvSpPr>
        <p:spPr bwMode="auto">
          <a:xfrm>
            <a:off x="6670675" y="1195388"/>
            <a:ext cx="406400" cy="404812"/>
          </a:xfrm>
          <a:prstGeom prst="ellipse">
            <a:avLst/>
          </a:prstGeom>
          <a:solidFill>
            <a:srgbClr val="45BBCE"/>
          </a:solidFill>
          <a:ln w="9525" cap="flat" cmpd="sng" algn="ctr">
            <a:noFill/>
            <a:prstDash val="solid"/>
            <a:round/>
            <a:headEnd type="none" w="med" len="med"/>
            <a:tailEnd type="none" w="med" len="med"/>
          </a:ln>
          <a:effectLst/>
          <a:extLst/>
        </p:spPr>
        <p:txBody>
          <a:bodyPr lIns="68562" tIns="34281" rIns="68562" bIns="34281"/>
          <a:lstStyle/>
          <a:p>
            <a:pPr defTabSz="685617" fontAlgn="auto">
              <a:spcBef>
                <a:spcPts val="0"/>
              </a:spcBef>
              <a:spcAft>
                <a:spcPts val="0"/>
              </a:spcAft>
              <a:defRPr/>
            </a:pPr>
            <a:endParaRPr lang="zh-CN" altLang="en-US" sz="1300" kern="0">
              <a:solidFill>
                <a:schemeClr val="bg1"/>
              </a:solidFill>
              <a:latin typeface="Calibri"/>
              <a:ea typeface="微软雅黑"/>
            </a:endParaRPr>
          </a:p>
        </p:txBody>
      </p:sp>
      <p:sp>
        <p:nvSpPr>
          <p:cNvPr id="43" name="椭圆 42"/>
          <p:cNvSpPr/>
          <p:nvPr/>
        </p:nvSpPr>
        <p:spPr bwMode="auto">
          <a:xfrm>
            <a:off x="5026025" y="2946400"/>
            <a:ext cx="303213" cy="303213"/>
          </a:xfrm>
          <a:prstGeom prst="ellipse">
            <a:avLst/>
          </a:prstGeom>
          <a:solidFill>
            <a:srgbClr val="45BBCE"/>
          </a:solidFill>
          <a:ln w="9525" cap="flat" cmpd="sng" algn="ctr">
            <a:noFill/>
            <a:prstDash val="solid"/>
            <a:round/>
            <a:headEnd type="none" w="med" len="med"/>
            <a:tailEnd type="none" w="med" len="med"/>
          </a:ln>
          <a:effectLst/>
          <a:extLst/>
        </p:spPr>
        <p:txBody>
          <a:bodyPr lIns="68562" tIns="34281" rIns="68562" bIns="34281"/>
          <a:lstStyle/>
          <a:p>
            <a:pPr defTabSz="685617" fontAlgn="auto">
              <a:spcBef>
                <a:spcPts val="0"/>
              </a:spcBef>
              <a:spcAft>
                <a:spcPts val="0"/>
              </a:spcAft>
              <a:defRPr/>
            </a:pPr>
            <a:endParaRPr lang="zh-CN" altLang="en-US" sz="1300" kern="0">
              <a:solidFill>
                <a:schemeClr val="bg1"/>
              </a:solidFill>
              <a:latin typeface="Calibri"/>
              <a:ea typeface="微软雅黑"/>
            </a:endParaRPr>
          </a:p>
        </p:txBody>
      </p:sp>
      <p:sp>
        <p:nvSpPr>
          <p:cNvPr id="44" name="椭圆 43"/>
          <p:cNvSpPr/>
          <p:nvPr/>
        </p:nvSpPr>
        <p:spPr bwMode="auto">
          <a:xfrm>
            <a:off x="4881563" y="3516313"/>
            <a:ext cx="223837" cy="222250"/>
          </a:xfrm>
          <a:prstGeom prst="ellipse">
            <a:avLst/>
          </a:prstGeom>
          <a:solidFill>
            <a:srgbClr val="45BBCE"/>
          </a:solidFill>
          <a:ln w="9525" cap="flat" cmpd="sng" algn="ctr">
            <a:noFill/>
            <a:prstDash val="solid"/>
            <a:round/>
            <a:headEnd type="none" w="med" len="med"/>
            <a:tailEnd type="none" w="med" len="med"/>
          </a:ln>
          <a:effectLst/>
          <a:extLst/>
        </p:spPr>
        <p:txBody>
          <a:bodyPr lIns="68562" tIns="34281" rIns="68562" bIns="34281"/>
          <a:lstStyle/>
          <a:p>
            <a:pPr defTabSz="685617" fontAlgn="auto">
              <a:spcBef>
                <a:spcPts val="0"/>
              </a:spcBef>
              <a:spcAft>
                <a:spcPts val="0"/>
              </a:spcAft>
              <a:defRPr/>
            </a:pPr>
            <a:endParaRPr lang="zh-CN" altLang="en-US" sz="1300" kern="0">
              <a:solidFill>
                <a:schemeClr val="bg1"/>
              </a:solidFill>
              <a:latin typeface="Calibri"/>
              <a:ea typeface="微软雅黑"/>
            </a:endParaRPr>
          </a:p>
        </p:txBody>
      </p:sp>
      <p:sp>
        <p:nvSpPr>
          <p:cNvPr id="45" name="椭圆 44"/>
          <p:cNvSpPr/>
          <p:nvPr/>
        </p:nvSpPr>
        <p:spPr bwMode="auto">
          <a:xfrm>
            <a:off x="8085138" y="4329113"/>
            <a:ext cx="303212" cy="303212"/>
          </a:xfrm>
          <a:prstGeom prst="ellipse">
            <a:avLst/>
          </a:prstGeom>
          <a:solidFill>
            <a:srgbClr val="45BBCE"/>
          </a:solidFill>
          <a:ln w="9525" cap="flat" cmpd="sng" algn="ctr">
            <a:noFill/>
            <a:prstDash val="solid"/>
            <a:round/>
            <a:headEnd type="none" w="med" len="med"/>
            <a:tailEnd type="none" w="med" len="med"/>
          </a:ln>
          <a:effectLst/>
          <a:extLst/>
        </p:spPr>
        <p:txBody>
          <a:bodyPr lIns="68562" tIns="34281" rIns="68562" bIns="34281"/>
          <a:lstStyle/>
          <a:p>
            <a:pPr defTabSz="685617" fontAlgn="auto">
              <a:spcBef>
                <a:spcPts val="0"/>
              </a:spcBef>
              <a:spcAft>
                <a:spcPts val="0"/>
              </a:spcAft>
              <a:defRPr/>
            </a:pPr>
            <a:endParaRPr lang="zh-CN" altLang="en-US" sz="1300" kern="0">
              <a:solidFill>
                <a:schemeClr val="bg1"/>
              </a:solidFill>
              <a:latin typeface="Calibri"/>
              <a:ea typeface="微软雅黑"/>
            </a:endParaRPr>
          </a:p>
        </p:txBody>
      </p:sp>
    </p:spTree>
    <p:extLst>
      <p:ext uri="{BB962C8B-B14F-4D97-AF65-F5344CB8AC3E}">
        <p14:creationId xmlns:p14="http://schemas.microsoft.com/office/powerpoint/2010/main" val="135870343"/>
      </p:ext>
    </p:extLst>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1+#ppt_w/2"/>
                                          </p:val>
                                        </p:tav>
                                        <p:tav tm="100000">
                                          <p:val>
                                            <p:strVal val="#ppt_x"/>
                                          </p:val>
                                        </p:tav>
                                      </p:tavLst>
                                    </p:anim>
                                    <p:anim calcmode="lin" valueType="num">
                                      <p:cBhvr additive="base">
                                        <p:cTn id="11" dur="500" fill="hold"/>
                                        <p:tgtEl>
                                          <p:spTgt spid="3"/>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childTnLst>
                          </p:cTn>
                        </p:par>
                        <p:par>
                          <p:cTn id="23" fill="hold">
                            <p:stCondLst>
                              <p:cond delay="1000"/>
                            </p:stCondLst>
                            <p:childTnLst>
                              <p:par>
                                <p:cTn id="24" presetID="53" presetClass="entr" presetSubtype="16" fill="hold" grpId="0" nodeType="afterEffect">
                                  <p:stCondLst>
                                    <p:cond delay="100"/>
                                  </p:stCondLst>
                                  <p:childTnLst>
                                    <p:set>
                                      <p:cBhvr>
                                        <p:cTn id="25" dur="1" fill="hold">
                                          <p:stCondLst>
                                            <p:cond delay="0"/>
                                          </p:stCondLst>
                                        </p:cTn>
                                        <p:tgtEl>
                                          <p:spTgt spid="37"/>
                                        </p:tgtEl>
                                        <p:attrNameLst>
                                          <p:attrName>style.visibility</p:attrName>
                                        </p:attrNameLst>
                                      </p:cBhvr>
                                      <p:to>
                                        <p:strVal val="visible"/>
                                      </p:to>
                                    </p:set>
                                    <p:anim calcmode="lin" valueType="num">
                                      <p:cBhvr>
                                        <p:cTn id="26" dur="500" fill="hold"/>
                                        <p:tgtEl>
                                          <p:spTgt spid="37"/>
                                        </p:tgtEl>
                                        <p:attrNameLst>
                                          <p:attrName>ppt_w</p:attrName>
                                        </p:attrNameLst>
                                      </p:cBhvr>
                                      <p:tavLst>
                                        <p:tav tm="0">
                                          <p:val>
                                            <p:fltVal val="0"/>
                                          </p:val>
                                        </p:tav>
                                        <p:tav tm="100000">
                                          <p:val>
                                            <p:strVal val="#ppt_w"/>
                                          </p:val>
                                        </p:tav>
                                      </p:tavLst>
                                    </p:anim>
                                    <p:anim calcmode="lin" valueType="num">
                                      <p:cBhvr>
                                        <p:cTn id="27" dur="500" fill="hold"/>
                                        <p:tgtEl>
                                          <p:spTgt spid="37"/>
                                        </p:tgtEl>
                                        <p:attrNameLst>
                                          <p:attrName>ppt_h</p:attrName>
                                        </p:attrNameLst>
                                      </p:cBhvr>
                                      <p:tavLst>
                                        <p:tav tm="0">
                                          <p:val>
                                            <p:fltVal val="0"/>
                                          </p:val>
                                        </p:tav>
                                        <p:tav tm="100000">
                                          <p:val>
                                            <p:strVal val="#ppt_h"/>
                                          </p:val>
                                        </p:tav>
                                      </p:tavLst>
                                    </p:anim>
                                    <p:animEffect transition="in" filter="fade">
                                      <p:cBhvr>
                                        <p:cTn id="28" dur="500"/>
                                        <p:tgtEl>
                                          <p:spTgt spid="37"/>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p:cTn id="31" dur="500" fill="hold"/>
                                        <p:tgtEl>
                                          <p:spTgt spid="36"/>
                                        </p:tgtEl>
                                        <p:attrNameLst>
                                          <p:attrName>ppt_w</p:attrName>
                                        </p:attrNameLst>
                                      </p:cBhvr>
                                      <p:tavLst>
                                        <p:tav tm="0">
                                          <p:val>
                                            <p:fltVal val="0"/>
                                          </p:val>
                                        </p:tav>
                                        <p:tav tm="100000">
                                          <p:val>
                                            <p:strVal val="#ppt_w"/>
                                          </p:val>
                                        </p:tav>
                                      </p:tavLst>
                                    </p:anim>
                                    <p:anim calcmode="lin" valueType="num">
                                      <p:cBhvr>
                                        <p:cTn id="32" dur="500" fill="hold"/>
                                        <p:tgtEl>
                                          <p:spTgt spid="36"/>
                                        </p:tgtEl>
                                        <p:attrNameLst>
                                          <p:attrName>ppt_h</p:attrName>
                                        </p:attrNameLst>
                                      </p:cBhvr>
                                      <p:tavLst>
                                        <p:tav tm="0">
                                          <p:val>
                                            <p:fltVal val="0"/>
                                          </p:val>
                                        </p:tav>
                                        <p:tav tm="100000">
                                          <p:val>
                                            <p:strVal val="#ppt_h"/>
                                          </p:val>
                                        </p:tav>
                                      </p:tavLst>
                                    </p:anim>
                                    <p:animEffect transition="in" filter="fade">
                                      <p:cBhvr>
                                        <p:cTn id="33" dur="500"/>
                                        <p:tgtEl>
                                          <p:spTgt spid="36"/>
                                        </p:tgtEl>
                                      </p:cBhvr>
                                    </p:animEffect>
                                  </p:childTnLst>
                                </p:cTn>
                              </p:par>
                              <p:par>
                                <p:cTn id="34" presetID="53" presetClass="entr" presetSubtype="16" fill="hold" grpId="0" nodeType="withEffect">
                                  <p:stCondLst>
                                    <p:cond delay="200"/>
                                  </p:stCondLst>
                                  <p:childTnLst>
                                    <p:set>
                                      <p:cBhvr>
                                        <p:cTn id="35" dur="1" fill="hold">
                                          <p:stCondLst>
                                            <p:cond delay="0"/>
                                          </p:stCondLst>
                                        </p:cTn>
                                        <p:tgtEl>
                                          <p:spTgt spid="39"/>
                                        </p:tgtEl>
                                        <p:attrNameLst>
                                          <p:attrName>style.visibility</p:attrName>
                                        </p:attrNameLst>
                                      </p:cBhvr>
                                      <p:to>
                                        <p:strVal val="visible"/>
                                      </p:to>
                                    </p:set>
                                    <p:anim calcmode="lin" valueType="num">
                                      <p:cBhvr>
                                        <p:cTn id="36" dur="500" fill="hold"/>
                                        <p:tgtEl>
                                          <p:spTgt spid="39"/>
                                        </p:tgtEl>
                                        <p:attrNameLst>
                                          <p:attrName>ppt_w</p:attrName>
                                        </p:attrNameLst>
                                      </p:cBhvr>
                                      <p:tavLst>
                                        <p:tav tm="0">
                                          <p:val>
                                            <p:fltVal val="0"/>
                                          </p:val>
                                        </p:tav>
                                        <p:tav tm="100000">
                                          <p:val>
                                            <p:strVal val="#ppt_w"/>
                                          </p:val>
                                        </p:tav>
                                      </p:tavLst>
                                    </p:anim>
                                    <p:anim calcmode="lin" valueType="num">
                                      <p:cBhvr>
                                        <p:cTn id="37" dur="500" fill="hold"/>
                                        <p:tgtEl>
                                          <p:spTgt spid="39"/>
                                        </p:tgtEl>
                                        <p:attrNameLst>
                                          <p:attrName>ppt_h</p:attrName>
                                        </p:attrNameLst>
                                      </p:cBhvr>
                                      <p:tavLst>
                                        <p:tav tm="0">
                                          <p:val>
                                            <p:fltVal val="0"/>
                                          </p:val>
                                        </p:tav>
                                        <p:tav tm="100000">
                                          <p:val>
                                            <p:strVal val="#ppt_h"/>
                                          </p:val>
                                        </p:tav>
                                      </p:tavLst>
                                    </p:anim>
                                    <p:animEffect transition="in" filter="fade">
                                      <p:cBhvr>
                                        <p:cTn id="38" dur="500"/>
                                        <p:tgtEl>
                                          <p:spTgt spid="39"/>
                                        </p:tgtEl>
                                      </p:cBhvr>
                                    </p:animEffect>
                                  </p:childTnLst>
                                </p:cTn>
                              </p:par>
                              <p:par>
                                <p:cTn id="39" presetID="53" presetClass="entr" presetSubtype="16" fill="hold" grpId="0" nodeType="withEffect">
                                  <p:stCondLst>
                                    <p:cond delay="300"/>
                                  </p:stCondLst>
                                  <p:childTnLst>
                                    <p:set>
                                      <p:cBhvr>
                                        <p:cTn id="40" dur="1" fill="hold">
                                          <p:stCondLst>
                                            <p:cond delay="0"/>
                                          </p:stCondLst>
                                        </p:cTn>
                                        <p:tgtEl>
                                          <p:spTgt spid="42"/>
                                        </p:tgtEl>
                                        <p:attrNameLst>
                                          <p:attrName>style.visibility</p:attrName>
                                        </p:attrNameLst>
                                      </p:cBhvr>
                                      <p:to>
                                        <p:strVal val="visible"/>
                                      </p:to>
                                    </p:set>
                                    <p:anim calcmode="lin" valueType="num">
                                      <p:cBhvr>
                                        <p:cTn id="41" dur="800" fill="hold"/>
                                        <p:tgtEl>
                                          <p:spTgt spid="42"/>
                                        </p:tgtEl>
                                        <p:attrNameLst>
                                          <p:attrName>ppt_w</p:attrName>
                                        </p:attrNameLst>
                                      </p:cBhvr>
                                      <p:tavLst>
                                        <p:tav tm="0">
                                          <p:val>
                                            <p:fltVal val="0"/>
                                          </p:val>
                                        </p:tav>
                                        <p:tav tm="100000">
                                          <p:val>
                                            <p:strVal val="#ppt_w"/>
                                          </p:val>
                                        </p:tav>
                                      </p:tavLst>
                                    </p:anim>
                                    <p:anim calcmode="lin" valueType="num">
                                      <p:cBhvr>
                                        <p:cTn id="42" dur="800" fill="hold"/>
                                        <p:tgtEl>
                                          <p:spTgt spid="42"/>
                                        </p:tgtEl>
                                        <p:attrNameLst>
                                          <p:attrName>ppt_h</p:attrName>
                                        </p:attrNameLst>
                                      </p:cBhvr>
                                      <p:tavLst>
                                        <p:tav tm="0">
                                          <p:val>
                                            <p:fltVal val="0"/>
                                          </p:val>
                                        </p:tav>
                                        <p:tav tm="100000">
                                          <p:val>
                                            <p:strVal val="#ppt_h"/>
                                          </p:val>
                                        </p:tav>
                                      </p:tavLst>
                                    </p:anim>
                                    <p:animEffect transition="in" filter="fade">
                                      <p:cBhvr>
                                        <p:cTn id="43" dur="800"/>
                                        <p:tgtEl>
                                          <p:spTgt spid="4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 calcmode="lin" valueType="num">
                                      <p:cBhvr>
                                        <p:cTn id="46" dur="500" fill="hold"/>
                                        <p:tgtEl>
                                          <p:spTgt spid="21"/>
                                        </p:tgtEl>
                                        <p:attrNameLst>
                                          <p:attrName>ppt_w</p:attrName>
                                        </p:attrNameLst>
                                      </p:cBhvr>
                                      <p:tavLst>
                                        <p:tav tm="0">
                                          <p:val>
                                            <p:fltVal val="0"/>
                                          </p:val>
                                        </p:tav>
                                        <p:tav tm="100000">
                                          <p:val>
                                            <p:strVal val="#ppt_w"/>
                                          </p:val>
                                        </p:tav>
                                      </p:tavLst>
                                    </p:anim>
                                    <p:anim calcmode="lin" valueType="num">
                                      <p:cBhvr>
                                        <p:cTn id="47" dur="500" fill="hold"/>
                                        <p:tgtEl>
                                          <p:spTgt spid="21"/>
                                        </p:tgtEl>
                                        <p:attrNameLst>
                                          <p:attrName>ppt_h</p:attrName>
                                        </p:attrNameLst>
                                      </p:cBhvr>
                                      <p:tavLst>
                                        <p:tav tm="0">
                                          <p:val>
                                            <p:fltVal val="0"/>
                                          </p:val>
                                        </p:tav>
                                        <p:tav tm="100000">
                                          <p:val>
                                            <p:strVal val="#ppt_h"/>
                                          </p:val>
                                        </p:tav>
                                      </p:tavLst>
                                    </p:anim>
                                    <p:animEffect transition="in" filter="fade">
                                      <p:cBhvr>
                                        <p:cTn id="48" dur="500"/>
                                        <p:tgtEl>
                                          <p:spTgt spid="21"/>
                                        </p:tgtEl>
                                      </p:cBhvr>
                                    </p:animEffect>
                                  </p:childTnLst>
                                </p:cTn>
                              </p:par>
                              <p:par>
                                <p:cTn id="49" presetID="53" presetClass="entr" presetSubtype="16"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p:cTn id="51" dur="500" fill="hold"/>
                                        <p:tgtEl>
                                          <p:spTgt spid="18"/>
                                        </p:tgtEl>
                                        <p:attrNameLst>
                                          <p:attrName>ppt_w</p:attrName>
                                        </p:attrNameLst>
                                      </p:cBhvr>
                                      <p:tavLst>
                                        <p:tav tm="0">
                                          <p:val>
                                            <p:fltVal val="0"/>
                                          </p:val>
                                        </p:tav>
                                        <p:tav tm="100000">
                                          <p:val>
                                            <p:strVal val="#ppt_w"/>
                                          </p:val>
                                        </p:tav>
                                      </p:tavLst>
                                    </p:anim>
                                    <p:anim calcmode="lin" valueType="num">
                                      <p:cBhvr>
                                        <p:cTn id="52" dur="500" fill="hold"/>
                                        <p:tgtEl>
                                          <p:spTgt spid="18"/>
                                        </p:tgtEl>
                                        <p:attrNameLst>
                                          <p:attrName>ppt_h</p:attrName>
                                        </p:attrNameLst>
                                      </p:cBhvr>
                                      <p:tavLst>
                                        <p:tav tm="0">
                                          <p:val>
                                            <p:fltVal val="0"/>
                                          </p:val>
                                        </p:tav>
                                        <p:tav tm="100000">
                                          <p:val>
                                            <p:strVal val="#ppt_h"/>
                                          </p:val>
                                        </p:tav>
                                      </p:tavLst>
                                    </p:anim>
                                    <p:animEffect transition="in" filter="fade">
                                      <p:cBhvr>
                                        <p:cTn id="53" dur="500"/>
                                        <p:tgtEl>
                                          <p:spTgt spid="18"/>
                                        </p:tgtEl>
                                      </p:cBhvr>
                                    </p:animEffect>
                                  </p:childTnLst>
                                </p:cTn>
                              </p:par>
                              <p:par>
                                <p:cTn id="54" presetID="53" presetClass="entr" presetSubtype="16" fill="hold" grpId="0" nodeType="withEffect">
                                  <p:stCondLst>
                                    <p:cond delay="200"/>
                                  </p:stCondLst>
                                  <p:childTnLst>
                                    <p:set>
                                      <p:cBhvr>
                                        <p:cTn id="55" dur="1" fill="hold">
                                          <p:stCondLst>
                                            <p:cond delay="0"/>
                                          </p:stCondLst>
                                        </p:cTn>
                                        <p:tgtEl>
                                          <p:spTgt spid="34"/>
                                        </p:tgtEl>
                                        <p:attrNameLst>
                                          <p:attrName>style.visibility</p:attrName>
                                        </p:attrNameLst>
                                      </p:cBhvr>
                                      <p:to>
                                        <p:strVal val="visible"/>
                                      </p:to>
                                    </p:set>
                                    <p:anim calcmode="lin" valueType="num">
                                      <p:cBhvr>
                                        <p:cTn id="56" dur="300" fill="hold"/>
                                        <p:tgtEl>
                                          <p:spTgt spid="34"/>
                                        </p:tgtEl>
                                        <p:attrNameLst>
                                          <p:attrName>ppt_w</p:attrName>
                                        </p:attrNameLst>
                                      </p:cBhvr>
                                      <p:tavLst>
                                        <p:tav tm="0">
                                          <p:val>
                                            <p:fltVal val="0"/>
                                          </p:val>
                                        </p:tav>
                                        <p:tav tm="100000">
                                          <p:val>
                                            <p:strVal val="#ppt_w"/>
                                          </p:val>
                                        </p:tav>
                                      </p:tavLst>
                                    </p:anim>
                                    <p:anim calcmode="lin" valueType="num">
                                      <p:cBhvr>
                                        <p:cTn id="57" dur="300" fill="hold"/>
                                        <p:tgtEl>
                                          <p:spTgt spid="34"/>
                                        </p:tgtEl>
                                        <p:attrNameLst>
                                          <p:attrName>ppt_h</p:attrName>
                                        </p:attrNameLst>
                                      </p:cBhvr>
                                      <p:tavLst>
                                        <p:tav tm="0">
                                          <p:val>
                                            <p:fltVal val="0"/>
                                          </p:val>
                                        </p:tav>
                                        <p:tav tm="100000">
                                          <p:val>
                                            <p:strVal val="#ppt_h"/>
                                          </p:val>
                                        </p:tav>
                                      </p:tavLst>
                                    </p:anim>
                                    <p:animEffect transition="in" filter="fade">
                                      <p:cBhvr>
                                        <p:cTn id="58" dur="300"/>
                                        <p:tgtEl>
                                          <p:spTgt spid="34"/>
                                        </p:tgtEl>
                                      </p:cBhvr>
                                    </p:animEffect>
                                  </p:childTnLst>
                                </p:cTn>
                              </p:par>
                              <p:par>
                                <p:cTn id="59" presetID="53" presetClass="entr" presetSubtype="16" fill="hold" grpId="0" nodeType="withEffect">
                                  <p:stCondLst>
                                    <p:cond delay="200"/>
                                  </p:stCondLst>
                                  <p:childTnLst>
                                    <p:set>
                                      <p:cBhvr>
                                        <p:cTn id="60" dur="1" fill="hold">
                                          <p:stCondLst>
                                            <p:cond delay="0"/>
                                          </p:stCondLst>
                                        </p:cTn>
                                        <p:tgtEl>
                                          <p:spTgt spid="45"/>
                                        </p:tgtEl>
                                        <p:attrNameLst>
                                          <p:attrName>style.visibility</p:attrName>
                                        </p:attrNameLst>
                                      </p:cBhvr>
                                      <p:to>
                                        <p:strVal val="visible"/>
                                      </p:to>
                                    </p:set>
                                    <p:anim calcmode="lin" valueType="num">
                                      <p:cBhvr>
                                        <p:cTn id="61" dur="500" fill="hold"/>
                                        <p:tgtEl>
                                          <p:spTgt spid="45"/>
                                        </p:tgtEl>
                                        <p:attrNameLst>
                                          <p:attrName>ppt_w</p:attrName>
                                        </p:attrNameLst>
                                      </p:cBhvr>
                                      <p:tavLst>
                                        <p:tav tm="0">
                                          <p:val>
                                            <p:fltVal val="0"/>
                                          </p:val>
                                        </p:tav>
                                        <p:tav tm="100000">
                                          <p:val>
                                            <p:strVal val="#ppt_w"/>
                                          </p:val>
                                        </p:tav>
                                      </p:tavLst>
                                    </p:anim>
                                    <p:anim calcmode="lin" valueType="num">
                                      <p:cBhvr>
                                        <p:cTn id="62" dur="500" fill="hold"/>
                                        <p:tgtEl>
                                          <p:spTgt spid="45"/>
                                        </p:tgtEl>
                                        <p:attrNameLst>
                                          <p:attrName>ppt_h</p:attrName>
                                        </p:attrNameLst>
                                      </p:cBhvr>
                                      <p:tavLst>
                                        <p:tav tm="0">
                                          <p:val>
                                            <p:fltVal val="0"/>
                                          </p:val>
                                        </p:tav>
                                        <p:tav tm="100000">
                                          <p:val>
                                            <p:strVal val="#ppt_h"/>
                                          </p:val>
                                        </p:tav>
                                      </p:tavLst>
                                    </p:anim>
                                    <p:animEffect transition="in" filter="fade">
                                      <p:cBhvr>
                                        <p:cTn id="63" dur="500"/>
                                        <p:tgtEl>
                                          <p:spTgt spid="45"/>
                                        </p:tgtEl>
                                      </p:cBhvr>
                                    </p:animEffect>
                                  </p:childTnLst>
                                </p:cTn>
                              </p:par>
                            </p:childTnLst>
                          </p:cTn>
                        </p:par>
                        <p:par>
                          <p:cTn id="64" fill="hold">
                            <p:stCondLst>
                              <p:cond delay="2100"/>
                            </p:stCondLst>
                            <p:childTnLst>
                              <p:par>
                                <p:cTn id="65" presetID="53" presetClass="entr" presetSubtype="16" fill="hold" grpId="0" nodeType="afterEffect">
                                  <p:stCondLst>
                                    <p:cond delay="200"/>
                                  </p:stCondLst>
                                  <p:childTnLst>
                                    <p:set>
                                      <p:cBhvr>
                                        <p:cTn id="66" dur="1" fill="hold">
                                          <p:stCondLst>
                                            <p:cond delay="0"/>
                                          </p:stCondLst>
                                        </p:cTn>
                                        <p:tgtEl>
                                          <p:spTgt spid="41"/>
                                        </p:tgtEl>
                                        <p:attrNameLst>
                                          <p:attrName>style.visibility</p:attrName>
                                        </p:attrNameLst>
                                      </p:cBhvr>
                                      <p:to>
                                        <p:strVal val="visible"/>
                                      </p:to>
                                    </p:set>
                                    <p:anim calcmode="lin" valueType="num">
                                      <p:cBhvr>
                                        <p:cTn id="67" dur="500" fill="hold"/>
                                        <p:tgtEl>
                                          <p:spTgt spid="41"/>
                                        </p:tgtEl>
                                        <p:attrNameLst>
                                          <p:attrName>ppt_w</p:attrName>
                                        </p:attrNameLst>
                                      </p:cBhvr>
                                      <p:tavLst>
                                        <p:tav tm="0">
                                          <p:val>
                                            <p:fltVal val="0"/>
                                          </p:val>
                                        </p:tav>
                                        <p:tav tm="100000">
                                          <p:val>
                                            <p:strVal val="#ppt_w"/>
                                          </p:val>
                                        </p:tav>
                                      </p:tavLst>
                                    </p:anim>
                                    <p:anim calcmode="lin" valueType="num">
                                      <p:cBhvr>
                                        <p:cTn id="68" dur="500" fill="hold"/>
                                        <p:tgtEl>
                                          <p:spTgt spid="41"/>
                                        </p:tgtEl>
                                        <p:attrNameLst>
                                          <p:attrName>ppt_h</p:attrName>
                                        </p:attrNameLst>
                                      </p:cBhvr>
                                      <p:tavLst>
                                        <p:tav tm="0">
                                          <p:val>
                                            <p:fltVal val="0"/>
                                          </p:val>
                                        </p:tav>
                                        <p:tav tm="100000">
                                          <p:val>
                                            <p:strVal val="#ppt_h"/>
                                          </p:val>
                                        </p:tav>
                                      </p:tavLst>
                                    </p:anim>
                                    <p:animEffect transition="in" filter="fade">
                                      <p:cBhvr>
                                        <p:cTn id="69" dur="500"/>
                                        <p:tgtEl>
                                          <p:spTgt spid="41"/>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40"/>
                                        </p:tgtEl>
                                        <p:attrNameLst>
                                          <p:attrName>style.visibility</p:attrName>
                                        </p:attrNameLst>
                                      </p:cBhvr>
                                      <p:to>
                                        <p:strVal val="visible"/>
                                      </p:to>
                                    </p:set>
                                    <p:anim calcmode="lin" valueType="num">
                                      <p:cBhvr>
                                        <p:cTn id="72" dur="600" fill="hold"/>
                                        <p:tgtEl>
                                          <p:spTgt spid="40"/>
                                        </p:tgtEl>
                                        <p:attrNameLst>
                                          <p:attrName>ppt_w</p:attrName>
                                        </p:attrNameLst>
                                      </p:cBhvr>
                                      <p:tavLst>
                                        <p:tav tm="0">
                                          <p:val>
                                            <p:fltVal val="0"/>
                                          </p:val>
                                        </p:tav>
                                        <p:tav tm="100000">
                                          <p:val>
                                            <p:strVal val="#ppt_w"/>
                                          </p:val>
                                        </p:tav>
                                      </p:tavLst>
                                    </p:anim>
                                    <p:anim calcmode="lin" valueType="num">
                                      <p:cBhvr>
                                        <p:cTn id="73" dur="600" fill="hold"/>
                                        <p:tgtEl>
                                          <p:spTgt spid="40"/>
                                        </p:tgtEl>
                                        <p:attrNameLst>
                                          <p:attrName>ppt_h</p:attrName>
                                        </p:attrNameLst>
                                      </p:cBhvr>
                                      <p:tavLst>
                                        <p:tav tm="0">
                                          <p:val>
                                            <p:fltVal val="0"/>
                                          </p:val>
                                        </p:tav>
                                        <p:tav tm="100000">
                                          <p:val>
                                            <p:strVal val="#ppt_h"/>
                                          </p:val>
                                        </p:tav>
                                      </p:tavLst>
                                    </p:anim>
                                    <p:animEffect transition="in" filter="fade">
                                      <p:cBhvr>
                                        <p:cTn id="74" dur="600"/>
                                        <p:tgtEl>
                                          <p:spTgt spid="40"/>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43"/>
                                        </p:tgtEl>
                                        <p:attrNameLst>
                                          <p:attrName>style.visibility</p:attrName>
                                        </p:attrNameLst>
                                      </p:cBhvr>
                                      <p:to>
                                        <p:strVal val="visible"/>
                                      </p:to>
                                    </p:set>
                                    <p:anim calcmode="lin" valueType="num">
                                      <p:cBhvr>
                                        <p:cTn id="77" dur="500" fill="hold"/>
                                        <p:tgtEl>
                                          <p:spTgt spid="43"/>
                                        </p:tgtEl>
                                        <p:attrNameLst>
                                          <p:attrName>ppt_w</p:attrName>
                                        </p:attrNameLst>
                                      </p:cBhvr>
                                      <p:tavLst>
                                        <p:tav tm="0">
                                          <p:val>
                                            <p:fltVal val="0"/>
                                          </p:val>
                                        </p:tav>
                                        <p:tav tm="100000">
                                          <p:val>
                                            <p:strVal val="#ppt_w"/>
                                          </p:val>
                                        </p:tav>
                                      </p:tavLst>
                                    </p:anim>
                                    <p:anim calcmode="lin" valueType="num">
                                      <p:cBhvr>
                                        <p:cTn id="78" dur="500" fill="hold"/>
                                        <p:tgtEl>
                                          <p:spTgt spid="43"/>
                                        </p:tgtEl>
                                        <p:attrNameLst>
                                          <p:attrName>ppt_h</p:attrName>
                                        </p:attrNameLst>
                                      </p:cBhvr>
                                      <p:tavLst>
                                        <p:tav tm="0">
                                          <p:val>
                                            <p:fltVal val="0"/>
                                          </p:val>
                                        </p:tav>
                                        <p:tav tm="100000">
                                          <p:val>
                                            <p:strVal val="#ppt_h"/>
                                          </p:val>
                                        </p:tav>
                                      </p:tavLst>
                                    </p:anim>
                                    <p:animEffect transition="in" filter="fade">
                                      <p:cBhvr>
                                        <p:cTn id="79" dur="500"/>
                                        <p:tgtEl>
                                          <p:spTgt spid="43"/>
                                        </p:tgtEl>
                                      </p:cBhvr>
                                    </p:animEffect>
                                  </p:childTnLst>
                                </p:cTn>
                              </p:par>
                              <p:par>
                                <p:cTn id="80" presetID="53" presetClass="entr" presetSubtype="16" fill="hold" grpId="0" nodeType="withEffect">
                                  <p:stCondLst>
                                    <p:cond delay="200"/>
                                  </p:stCondLst>
                                  <p:childTnLst>
                                    <p:set>
                                      <p:cBhvr>
                                        <p:cTn id="81" dur="1" fill="hold">
                                          <p:stCondLst>
                                            <p:cond delay="0"/>
                                          </p:stCondLst>
                                        </p:cTn>
                                        <p:tgtEl>
                                          <p:spTgt spid="44"/>
                                        </p:tgtEl>
                                        <p:attrNameLst>
                                          <p:attrName>style.visibility</p:attrName>
                                        </p:attrNameLst>
                                      </p:cBhvr>
                                      <p:to>
                                        <p:strVal val="visible"/>
                                      </p:to>
                                    </p:set>
                                    <p:anim calcmode="lin" valueType="num">
                                      <p:cBhvr>
                                        <p:cTn id="82" dur="500" fill="hold"/>
                                        <p:tgtEl>
                                          <p:spTgt spid="44"/>
                                        </p:tgtEl>
                                        <p:attrNameLst>
                                          <p:attrName>ppt_w</p:attrName>
                                        </p:attrNameLst>
                                      </p:cBhvr>
                                      <p:tavLst>
                                        <p:tav tm="0">
                                          <p:val>
                                            <p:fltVal val="0"/>
                                          </p:val>
                                        </p:tav>
                                        <p:tav tm="100000">
                                          <p:val>
                                            <p:strVal val="#ppt_w"/>
                                          </p:val>
                                        </p:tav>
                                      </p:tavLst>
                                    </p:anim>
                                    <p:anim calcmode="lin" valueType="num">
                                      <p:cBhvr>
                                        <p:cTn id="83" dur="500" fill="hold"/>
                                        <p:tgtEl>
                                          <p:spTgt spid="44"/>
                                        </p:tgtEl>
                                        <p:attrNameLst>
                                          <p:attrName>ppt_h</p:attrName>
                                        </p:attrNameLst>
                                      </p:cBhvr>
                                      <p:tavLst>
                                        <p:tav tm="0">
                                          <p:val>
                                            <p:fltVal val="0"/>
                                          </p:val>
                                        </p:tav>
                                        <p:tav tm="100000">
                                          <p:val>
                                            <p:strVal val="#ppt_h"/>
                                          </p:val>
                                        </p:tav>
                                      </p:tavLst>
                                    </p:anim>
                                    <p:animEffect transition="in" filter="fade">
                                      <p:cBhvr>
                                        <p:cTn id="84" dur="500"/>
                                        <p:tgtEl>
                                          <p:spTgt spid="44"/>
                                        </p:tgtEl>
                                      </p:cBhvr>
                                    </p:animEffect>
                                  </p:childTnLst>
                                </p:cTn>
                              </p:par>
                            </p:childTnLst>
                          </p:cTn>
                        </p:par>
                        <p:par>
                          <p:cTn id="85" fill="hold">
                            <p:stCondLst>
                              <p:cond delay="2800"/>
                            </p:stCondLst>
                            <p:childTnLst>
                              <p:par>
                                <p:cTn id="86" presetID="53" presetClass="entr" presetSubtype="16" fill="hold" grpId="0" nodeType="afterEffect">
                                  <p:stCondLst>
                                    <p:cond delay="0"/>
                                  </p:stCondLst>
                                  <p:childTnLst>
                                    <p:set>
                                      <p:cBhvr>
                                        <p:cTn id="87" dur="1" fill="hold">
                                          <p:stCondLst>
                                            <p:cond delay="0"/>
                                          </p:stCondLst>
                                        </p:cTn>
                                        <p:tgtEl>
                                          <p:spTgt spid="35"/>
                                        </p:tgtEl>
                                        <p:attrNameLst>
                                          <p:attrName>style.visibility</p:attrName>
                                        </p:attrNameLst>
                                      </p:cBhvr>
                                      <p:to>
                                        <p:strVal val="visible"/>
                                      </p:to>
                                    </p:set>
                                    <p:anim calcmode="lin" valueType="num">
                                      <p:cBhvr>
                                        <p:cTn id="88" dur="500" fill="hold"/>
                                        <p:tgtEl>
                                          <p:spTgt spid="35"/>
                                        </p:tgtEl>
                                        <p:attrNameLst>
                                          <p:attrName>ppt_w</p:attrName>
                                        </p:attrNameLst>
                                      </p:cBhvr>
                                      <p:tavLst>
                                        <p:tav tm="0">
                                          <p:val>
                                            <p:fltVal val="0"/>
                                          </p:val>
                                        </p:tav>
                                        <p:tav tm="100000">
                                          <p:val>
                                            <p:strVal val="#ppt_w"/>
                                          </p:val>
                                        </p:tav>
                                      </p:tavLst>
                                    </p:anim>
                                    <p:anim calcmode="lin" valueType="num">
                                      <p:cBhvr>
                                        <p:cTn id="89" dur="500" fill="hold"/>
                                        <p:tgtEl>
                                          <p:spTgt spid="35"/>
                                        </p:tgtEl>
                                        <p:attrNameLst>
                                          <p:attrName>ppt_h</p:attrName>
                                        </p:attrNameLst>
                                      </p:cBhvr>
                                      <p:tavLst>
                                        <p:tav tm="0">
                                          <p:val>
                                            <p:fltVal val="0"/>
                                          </p:val>
                                        </p:tav>
                                        <p:tav tm="100000">
                                          <p:val>
                                            <p:strVal val="#ppt_h"/>
                                          </p:val>
                                        </p:tav>
                                      </p:tavLst>
                                    </p:anim>
                                    <p:animEffect transition="in" filter="fade">
                                      <p:cBhvr>
                                        <p:cTn id="90" dur="500"/>
                                        <p:tgtEl>
                                          <p:spTgt spid="35"/>
                                        </p:tgtEl>
                                      </p:cBhvr>
                                    </p:animEffect>
                                  </p:childTnLst>
                                </p:cTn>
                              </p:par>
                              <p:par>
                                <p:cTn id="91" presetID="53" presetClass="entr" presetSubtype="16" fill="hold" grpId="0" nodeType="withEffect">
                                  <p:stCondLst>
                                    <p:cond delay="0"/>
                                  </p:stCondLst>
                                  <p:childTnLst>
                                    <p:set>
                                      <p:cBhvr>
                                        <p:cTn id="92" dur="1" fill="hold">
                                          <p:stCondLst>
                                            <p:cond delay="0"/>
                                          </p:stCondLst>
                                        </p:cTn>
                                        <p:tgtEl>
                                          <p:spTgt spid="38"/>
                                        </p:tgtEl>
                                        <p:attrNameLst>
                                          <p:attrName>style.visibility</p:attrName>
                                        </p:attrNameLst>
                                      </p:cBhvr>
                                      <p:to>
                                        <p:strVal val="visible"/>
                                      </p:to>
                                    </p:set>
                                    <p:anim calcmode="lin" valueType="num">
                                      <p:cBhvr>
                                        <p:cTn id="93" dur="300" fill="hold"/>
                                        <p:tgtEl>
                                          <p:spTgt spid="38"/>
                                        </p:tgtEl>
                                        <p:attrNameLst>
                                          <p:attrName>ppt_w</p:attrName>
                                        </p:attrNameLst>
                                      </p:cBhvr>
                                      <p:tavLst>
                                        <p:tav tm="0">
                                          <p:val>
                                            <p:fltVal val="0"/>
                                          </p:val>
                                        </p:tav>
                                        <p:tav tm="100000">
                                          <p:val>
                                            <p:strVal val="#ppt_w"/>
                                          </p:val>
                                        </p:tav>
                                      </p:tavLst>
                                    </p:anim>
                                    <p:anim calcmode="lin" valueType="num">
                                      <p:cBhvr>
                                        <p:cTn id="94" dur="300" fill="hold"/>
                                        <p:tgtEl>
                                          <p:spTgt spid="38"/>
                                        </p:tgtEl>
                                        <p:attrNameLst>
                                          <p:attrName>ppt_h</p:attrName>
                                        </p:attrNameLst>
                                      </p:cBhvr>
                                      <p:tavLst>
                                        <p:tav tm="0">
                                          <p:val>
                                            <p:fltVal val="0"/>
                                          </p:val>
                                        </p:tav>
                                        <p:tav tm="100000">
                                          <p:val>
                                            <p:strVal val="#ppt_h"/>
                                          </p:val>
                                        </p:tav>
                                      </p:tavLst>
                                    </p:anim>
                                    <p:animEffect transition="in" filter="fade">
                                      <p:cBhvr>
                                        <p:cTn id="95" dur="300"/>
                                        <p:tgtEl>
                                          <p:spTgt spid="38"/>
                                        </p:tgtEl>
                                      </p:cBhvr>
                                    </p:animEffect>
                                  </p:childTnLst>
                                </p:cTn>
                              </p:par>
                            </p:childTnLst>
                          </p:cTn>
                        </p:par>
                        <p:par>
                          <p:cTn id="96" fill="hold">
                            <p:stCondLst>
                              <p:cond delay="3300"/>
                            </p:stCondLst>
                            <p:childTnLst>
                              <p:par>
                                <p:cTn id="97" presetID="53" presetClass="entr" presetSubtype="16" fill="hold" grpId="0" nodeType="afterEffect">
                                  <p:stCondLst>
                                    <p:cond delay="0"/>
                                  </p:stCondLst>
                                  <p:childTnLst>
                                    <p:set>
                                      <p:cBhvr>
                                        <p:cTn id="98" dur="1" fill="hold">
                                          <p:stCondLst>
                                            <p:cond delay="0"/>
                                          </p:stCondLst>
                                        </p:cTn>
                                        <p:tgtEl>
                                          <p:spTgt spid="17"/>
                                        </p:tgtEl>
                                        <p:attrNameLst>
                                          <p:attrName>style.visibility</p:attrName>
                                        </p:attrNameLst>
                                      </p:cBhvr>
                                      <p:to>
                                        <p:strVal val="visible"/>
                                      </p:to>
                                    </p:set>
                                    <p:anim calcmode="lin" valueType="num">
                                      <p:cBhvr>
                                        <p:cTn id="99" dur="400" fill="hold"/>
                                        <p:tgtEl>
                                          <p:spTgt spid="17"/>
                                        </p:tgtEl>
                                        <p:attrNameLst>
                                          <p:attrName>ppt_w</p:attrName>
                                        </p:attrNameLst>
                                      </p:cBhvr>
                                      <p:tavLst>
                                        <p:tav tm="0">
                                          <p:val>
                                            <p:fltVal val="0"/>
                                          </p:val>
                                        </p:tav>
                                        <p:tav tm="100000">
                                          <p:val>
                                            <p:strVal val="#ppt_w"/>
                                          </p:val>
                                        </p:tav>
                                      </p:tavLst>
                                    </p:anim>
                                    <p:anim calcmode="lin" valueType="num">
                                      <p:cBhvr>
                                        <p:cTn id="100" dur="400" fill="hold"/>
                                        <p:tgtEl>
                                          <p:spTgt spid="17"/>
                                        </p:tgtEl>
                                        <p:attrNameLst>
                                          <p:attrName>ppt_h</p:attrName>
                                        </p:attrNameLst>
                                      </p:cBhvr>
                                      <p:tavLst>
                                        <p:tav tm="0">
                                          <p:val>
                                            <p:fltVal val="0"/>
                                          </p:val>
                                        </p:tav>
                                        <p:tav tm="100000">
                                          <p:val>
                                            <p:strVal val="#ppt_h"/>
                                          </p:val>
                                        </p:tav>
                                      </p:tavLst>
                                    </p:anim>
                                    <p:animEffect transition="in" filter="fade">
                                      <p:cBhvr>
                                        <p:cTn id="101" dur="400"/>
                                        <p:tgtEl>
                                          <p:spTgt spid="17"/>
                                        </p:tgtEl>
                                      </p:cBhvr>
                                    </p:animEffect>
                                  </p:childTnLst>
                                </p:cTn>
                              </p:par>
                              <p:par>
                                <p:cTn id="102" presetID="53" presetClass="entr" presetSubtype="16" fill="hold" nodeType="withEffect">
                                  <p:stCondLst>
                                    <p:cond delay="0"/>
                                  </p:stCondLst>
                                  <p:childTnLst>
                                    <p:set>
                                      <p:cBhvr>
                                        <p:cTn id="103" dur="1" fill="hold">
                                          <p:stCondLst>
                                            <p:cond delay="0"/>
                                          </p:stCondLst>
                                        </p:cTn>
                                        <p:tgtEl>
                                          <p:spTgt spid="14"/>
                                        </p:tgtEl>
                                        <p:attrNameLst>
                                          <p:attrName>style.visibility</p:attrName>
                                        </p:attrNameLst>
                                      </p:cBhvr>
                                      <p:to>
                                        <p:strVal val="visible"/>
                                      </p:to>
                                    </p:set>
                                    <p:anim calcmode="lin" valueType="num">
                                      <p:cBhvr>
                                        <p:cTn id="104" dur="400" fill="hold"/>
                                        <p:tgtEl>
                                          <p:spTgt spid="14"/>
                                        </p:tgtEl>
                                        <p:attrNameLst>
                                          <p:attrName>ppt_w</p:attrName>
                                        </p:attrNameLst>
                                      </p:cBhvr>
                                      <p:tavLst>
                                        <p:tav tm="0">
                                          <p:val>
                                            <p:fltVal val="0"/>
                                          </p:val>
                                        </p:tav>
                                        <p:tav tm="100000">
                                          <p:val>
                                            <p:strVal val="#ppt_w"/>
                                          </p:val>
                                        </p:tav>
                                      </p:tavLst>
                                    </p:anim>
                                    <p:anim calcmode="lin" valueType="num">
                                      <p:cBhvr>
                                        <p:cTn id="105" dur="400" fill="hold"/>
                                        <p:tgtEl>
                                          <p:spTgt spid="14"/>
                                        </p:tgtEl>
                                        <p:attrNameLst>
                                          <p:attrName>ppt_h</p:attrName>
                                        </p:attrNameLst>
                                      </p:cBhvr>
                                      <p:tavLst>
                                        <p:tav tm="0">
                                          <p:val>
                                            <p:fltVal val="0"/>
                                          </p:val>
                                        </p:tav>
                                        <p:tav tm="100000">
                                          <p:val>
                                            <p:strVal val="#ppt_h"/>
                                          </p:val>
                                        </p:tav>
                                      </p:tavLst>
                                    </p:anim>
                                    <p:animEffect transition="in" filter="fade">
                                      <p:cBhvr>
                                        <p:cTn id="106" dur="400"/>
                                        <p:tgtEl>
                                          <p:spTgt spid="14"/>
                                        </p:tgtEl>
                                      </p:cBhvr>
                                    </p:animEffect>
                                  </p:childTnLst>
                                </p:cTn>
                              </p:par>
                            </p:childTnLst>
                          </p:cTn>
                        </p:par>
                        <p:par>
                          <p:cTn id="107" fill="hold">
                            <p:stCondLst>
                              <p:cond delay="3700"/>
                            </p:stCondLst>
                            <p:childTnLst>
                              <p:par>
                                <p:cTn id="108" presetID="53" presetClass="entr" presetSubtype="16" fill="hold" grpId="0" nodeType="afterEffect">
                                  <p:stCondLst>
                                    <p:cond delay="0"/>
                                  </p:stCondLst>
                                  <p:childTnLst>
                                    <p:set>
                                      <p:cBhvr>
                                        <p:cTn id="109" dur="1" fill="hold">
                                          <p:stCondLst>
                                            <p:cond delay="0"/>
                                          </p:stCondLst>
                                        </p:cTn>
                                        <p:tgtEl>
                                          <p:spTgt spid="25"/>
                                        </p:tgtEl>
                                        <p:attrNameLst>
                                          <p:attrName>style.visibility</p:attrName>
                                        </p:attrNameLst>
                                      </p:cBhvr>
                                      <p:to>
                                        <p:strVal val="visible"/>
                                      </p:to>
                                    </p:set>
                                    <p:anim calcmode="lin" valueType="num">
                                      <p:cBhvr>
                                        <p:cTn id="110" dur="600" fill="hold"/>
                                        <p:tgtEl>
                                          <p:spTgt spid="25"/>
                                        </p:tgtEl>
                                        <p:attrNameLst>
                                          <p:attrName>ppt_w</p:attrName>
                                        </p:attrNameLst>
                                      </p:cBhvr>
                                      <p:tavLst>
                                        <p:tav tm="0">
                                          <p:val>
                                            <p:fltVal val="0"/>
                                          </p:val>
                                        </p:tav>
                                        <p:tav tm="100000">
                                          <p:val>
                                            <p:strVal val="#ppt_w"/>
                                          </p:val>
                                        </p:tav>
                                      </p:tavLst>
                                    </p:anim>
                                    <p:anim calcmode="lin" valueType="num">
                                      <p:cBhvr>
                                        <p:cTn id="111" dur="600" fill="hold"/>
                                        <p:tgtEl>
                                          <p:spTgt spid="25"/>
                                        </p:tgtEl>
                                        <p:attrNameLst>
                                          <p:attrName>ppt_h</p:attrName>
                                        </p:attrNameLst>
                                      </p:cBhvr>
                                      <p:tavLst>
                                        <p:tav tm="0">
                                          <p:val>
                                            <p:fltVal val="0"/>
                                          </p:val>
                                        </p:tav>
                                        <p:tav tm="100000">
                                          <p:val>
                                            <p:strVal val="#ppt_h"/>
                                          </p:val>
                                        </p:tav>
                                      </p:tavLst>
                                    </p:anim>
                                    <p:animEffect transition="in" filter="fade">
                                      <p:cBhvr>
                                        <p:cTn id="112" dur="600"/>
                                        <p:tgtEl>
                                          <p:spTgt spid="25"/>
                                        </p:tgtEl>
                                      </p:cBhvr>
                                    </p:animEffect>
                                  </p:childTnLst>
                                </p:cTn>
                              </p:par>
                              <p:par>
                                <p:cTn id="113" presetID="53" presetClass="entr" presetSubtype="16" fill="hold" nodeType="withEffect">
                                  <p:stCondLst>
                                    <p:cond delay="200"/>
                                  </p:stCondLst>
                                  <p:childTnLst>
                                    <p:set>
                                      <p:cBhvr>
                                        <p:cTn id="114" dur="1" fill="hold">
                                          <p:stCondLst>
                                            <p:cond delay="0"/>
                                          </p:stCondLst>
                                        </p:cTn>
                                        <p:tgtEl>
                                          <p:spTgt spid="22"/>
                                        </p:tgtEl>
                                        <p:attrNameLst>
                                          <p:attrName>style.visibility</p:attrName>
                                        </p:attrNameLst>
                                      </p:cBhvr>
                                      <p:to>
                                        <p:strVal val="visible"/>
                                      </p:to>
                                    </p:set>
                                    <p:anim calcmode="lin" valueType="num">
                                      <p:cBhvr>
                                        <p:cTn id="115" dur="600" fill="hold"/>
                                        <p:tgtEl>
                                          <p:spTgt spid="22"/>
                                        </p:tgtEl>
                                        <p:attrNameLst>
                                          <p:attrName>ppt_w</p:attrName>
                                        </p:attrNameLst>
                                      </p:cBhvr>
                                      <p:tavLst>
                                        <p:tav tm="0">
                                          <p:val>
                                            <p:fltVal val="0"/>
                                          </p:val>
                                        </p:tav>
                                        <p:tav tm="100000">
                                          <p:val>
                                            <p:strVal val="#ppt_w"/>
                                          </p:val>
                                        </p:tav>
                                      </p:tavLst>
                                    </p:anim>
                                    <p:anim calcmode="lin" valueType="num">
                                      <p:cBhvr>
                                        <p:cTn id="116" dur="600" fill="hold"/>
                                        <p:tgtEl>
                                          <p:spTgt spid="22"/>
                                        </p:tgtEl>
                                        <p:attrNameLst>
                                          <p:attrName>ppt_h</p:attrName>
                                        </p:attrNameLst>
                                      </p:cBhvr>
                                      <p:tavLst>
                                        <p:tav tm="0">
                                          <p:val>
                                            <p:fltVal val="0"/>
                                          </p:val>
                                        </p:tav>
                                        <p:tav tm="100000">
                                          <p:val>
                                            <p:strVal val="#ppt_h"/>
                                          </p:val>
                                        </p:tav>
                                      </p:tavLst>
                                    </p:anim>
                                    <p:animEffect transition="in" filter="fade">
                                      <p:cBhvr>
                                        <p:cTn id="117" dur="600"/>
                                        <p:tgtEl>
                                          <p:spTgt spid="22"/>
                                        </p:tgtEl>
                                      </p:cBhvr>
                                    </p:animEffect>
                                  </p:childTnLst>
                                </p:cTn>
                              </p:par>
                            </p:childTnLst>
                          </p:cTn>
                        </p:par>
                        <p:par>
                          <p:cTn id="118" fill="hold">
                            <p:stCondLst>
                              <p:cond delay="4500"/>
                            </p:stCondLst>
                            <p:childTnLst>
                              <p:par>
                                <p:cTn id="119" presetID="52" presetClass="entr" presetSubtype="0" fill="hold" grpId="0" nodeType="afterEffect">
                                  <p:stCondLst>
                                    <p:cond delay="0"/>
                                  </p:stCondLst>
                                  <p:childTnLst>
                                    <p:set>
                                      <p:cBhvr>
                                        <p:cTn id="120" dur="1" fill="hold">
                                          <p:stCondLst>
                                            <p:cond delay="0"/>
                                          </p:stCondLst>
                                        </p:cTn>
                                        <p:tgtEl>
                                          <p:spTgt spid="26"/>
                                        </p:tgtEl>
                                        <p:attrNameLst>
                                          <p:attrName>style.visibility</p:attrName>
                                        </p:attrNameLst>
                                      </p:cBhvr>
                                      <p:to>
                                        <p:strVal val="visible"/>
                                      </p:to>
                                    </p:set>
                                    <p:animScale>
                                      <p:cBhvr>
                                        <p:cTn id="121" dur="1000" decel="50000" fill="hold">
                                          <p:stCondLst>
                                            <p:cond delay="0"/>
                                          </p:stCondLst>
                                        </p:cTn>
                                        <p:tgtEl>
                                          <p:spTgt spid="2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2" dur="1000" decel="50000" fill="hold">
                                          <p:stCondLst>
                                            <p:cond delay="0"/>
                                          </p:stCondLst>
                                        </p:cTn>
                                        <p:tgtEl>
                                          <p:spTgt spid="26"/>
                                        </p:tgtEl>
                                        <p:attrNameLst>
                                          <p:attrName>ppt_x</p:attrName>
                                          <p:attrName>ppt_y</p:attrName>
                                        </p:attrNameLst>
                                      </p:cBhvr>
                                    </p:animMotion>
                                    <p:animEffect transition="in" filter="fade">
                                      <p:cBhvr>
                                        <p:cTn id="123" dur="1000"/>
                                        <p:tgtEl>
                                          <p:spTgt spid="26"/>
                                        </p:tgtEl>
                                      </p:cBhvr>
                                    </p:animEffect>
                                  </p:childTnLst>
                                </p:cTn>
                              </p:par>
                              <p:par>
                                <p:cTn id="124" presetID="52" presetClass="entr" presetSubtype="0" fill="hold" grpId="0" nodeType="withEffect">
                                  <p:stCondLst>
                                    <p:cond delay="0"/>
                                  </p:stCondLst>
                                  <p:childTnLst>
                                    <p:set>
                                      <p:cBhvr>
                                        <p:cTn id="125" dur="1" fill="hold">
                                          <p:stCondLst>
                                            <p:cond delay="0"/>
                                          </p:stCondLst>
                                        </p:cTn>
                                        <p:tgtEl>
                                          <p:spTgt spid="27"/>
                                        </p:tgtEl>
                                        <p:attrNameLst>
                                          <p:attrName>style.visibility</p:attrName>
                                        </p:attrNameLst>
                                      </p:cBhvr>
                                      <p:to>
                                        <p:strVal val="visible"/>
                                      </p:to>
                                    </p:set>
                                    <p:animScale>
                                      <p:cBhvr>
                                        <p:cTn id="126" dur="100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7" dur="1000" decel="50000" fill="hold">
                                          <p:stCondLst>
                                            <p:cond delay="0"/>
                                          </p:stCondLst>
                                        </p:cTn>
                                        <p:tgtEl>
                                          <p:spTgt spid="27"/>
                                        </p:tgtEl>
                                        <p:attrNameLst>
                                          <p:attrName>ppt_x</p:attrName>
                                          <p:attrName>ppt_y</p:attrName>
                                        </p:attrNameLst>
                                      </p:cBhvr>
                                    </p:animMotion>
                                    <p:animEffect transition="in" filter="fade">
                                      <p:cBhvr>
                                        <p:cTn id="128" dur="1000"/>
                                        <p:tgtEl>
                                          <p:spTgt spid="27"/>
                                        </p:tgtEl>
                                      </p:cBhvr>
                                    </p:animEffect>
                                  </p:childTnLst>
                                </p:cTn>
                              </p:par>
                              <p:par>
                                <p:cTn id="129" presetID="52" presetClass="entr" presetSubtype="0" fill="hold" grpId="0" nodeType="withEffect">
                                  <p:stCondLst>
                                    <p:cond delay="200"/>
                                  </p:stCondLst>
                                  <p:childTnLst>
                                    <p:set>
                                      <p:cBhvr>
                                        <p:cTn id="130" dur="1" fill="hold">
                                          <p:stCondLst>
                                            <p:cond delay="0"/>
                                          </p:stCondLst>
                                        </p:cTn>
                                        <p:tgtEl>
                                          <p:spTgt spid="29"/>
                                        </p:tgtEl>
                                        <p:attrNameLst>
                                          <p:attrName>style.visibility</p:attrName>
                                        </p:attrNameLst>
                                      </p:cBhvr>
                                      <p:to>
                                        <p:strVal val="visible"/>
                                      </p:to>
                                    </p:set>
                                    <p:animScale>
                                      <p:cBhvr>
                                        <p:cTn id="131" dur="1000" decel="50000" fill="hold">
                                          <p:stCondLst>
                                            <p:cond delay="0"/>
                                          </p:stCondLst>
                                        </p:cTn>
                                        <p:tgtEl>
                                          <p:spTgt spid="2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2" dur="1000" decel="50000" fill="hold">
                                          <p:stCondLst>
                                            <p:cond delay="0"/>
                                          </p:stCondLst>
                                        </p:cTn>
                                        <p:tgtEl>
                                          <p:spTgt spid="29"/>
                                        </p:tgtEl>
                                        <p:attrNameLst>
                                          <p:attrName>ppt_x</p:attrName>
                                          <p:attrName>ppt_y</p:attrName>
                                        </p:attrNameLst>
                                      </p:cBhvr>
                                    </p:animMotion>
                                    <p:animEffect transition="in" filter="fade">
                                      <p:cBhvr>
                                        <p:cTn id="133" dur="1000"/>
                                        <p:tgtEl>
                                          <p:spTgt spid="29"/>
                                        </p:tgtEl>
                                      </p:cBhvr>
                                    </p:animEffect>
                                  </p:childTnLst>
                                </p:cTn>
                              </p:par>
                              <p:par>
                                <p:cTn id="134" presetID="52" presetClass="entr" presetSubtype="0" fill="hold" grpId="0" nodeType="withEffect">
                                  <p:stCondLst>
                                    <p:cond delay="200"/>
                                  </p:stCondLst>
                                  <p:childTnLst>
                                    <p:set>
                                      <p:cBhvr>
                                        <p:cTn id="135" dur="1" fill="hold">
                                          <p:stCondLst>
                                            <p:cond delay="0"/>
                                          </p:stCondLst>
                                        </p:cTn>
                                        <p:tgtEl>
                                          <p:spTgt spid="28"/>
                                        </p:tgtEl>
                                        <p:attrNameLst>
                                          <p:attrName>style.visibility</p:attrName>
                                        </p:attrNameLst>
                                      </p:cBhvr>
                                      <p:to>
                                        <p:strVal val="visible"/>
                                      </p:to>
                                    </p:set>
                                    <p:animScale>
                                      <p:cBhvr>
                                        <p:cTn id="136" dur="1000" decel="50000" fill="hold">
                                          <p:stCondLst>
                                            <p:cond delay="0"/>
                                          </p:stCondLst>
                                        </p:cTn>
                                        <p:tgtEl>
                                          <p:spTgt spid="2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7" dur="1000" decel="50000" fill="hold">
                                          <p:stCondLst>
                                            <p:cond delay="0"/>
                                          </p:stCondLst>
                                        </p:cTn>
                                        <p:tgtEl>
                                          <p:spTgt spid="28"/>
                                        </p:tgtEl>
                                        <p:attrNameLst>
                                          <p:attrName>ppt_x</p:attrName>
                                          <p:attrName>ppt_y</p:attrName>
                                        </p:attrNameLst>
                                      </p:cBhvr>
                                    </p:animMotion>
                                    <p:animEffect transition="in" filter="fade">
                                      <p:cBhvr>
                                        <p:cTn id="138" dur="1000"/>
                                        <p:tgtEl>
                                          <p:spTgt spid="28"/>
                                        </p:tgtEl>
                                      </p:cBhvr>
                                    </p:animEffect>
                                  </p:childTnLst>
                                </p:cTn>
                              </p:par>
                              <p:par>
                                <p:cTn id="139" presetID="52" presetClass="entr" presetSubtype="0" fill="hold" grpId="0" nodeType="withEffect">
                                  <p:stCondLst>
                                    <p:cond delay="400"/>
                                  </p:stCondLst>
                                  <p:childTnLst>
                                    <p:set>
                                      <p:cBhvr>
                                        <p:cTn id="140" dur="1" fill="hold">
                                          <p:stCondLst>
                                            <p:cond delay="0"/>
                                          </p:stCondLst>
                                        </p:cTn>
                                        <p:tgtEl>
                                          <p:spTgt spid="31"/>
                                        </p:tgtEl>
                                        <p:attrNameLst>
                                          <p:attrName>style.visibility</p:attrName>
                                        </p:attrNameLst>
                                      </p:cBhvr>
                                      <p:to>
                                        <p:strVal val="visible"/>
                                      </p:to>
                                    </p:set>
                                    <p:animScale>
                                      <p:cBhvr>
                                        <p:cTn id="141" dur="1000" decel="50000" fill="hold">
                                          <p:stCondLst>
                                            <p:cond delay="0"/>
                                          </p:stCondLst>
                                        </p:cTn>
                                        <p:tgtEl>
                                          <p:spTgt spid="3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2" dur="1000" decel="50000" fill="hold">
                                          <p:stCondLst>
                                            <p:cond delay="0"/>
                                          </p:stCondLst>
                                        </p:cTn>
                                        <p:tgtEl>
                                          <p:spTgt spid="31"/>
                                        </p:tgtEl>
                                        <p:attrNameLst>
                                          <p:attrName>ppt_x</p:attrName>
                                          <p:attrName>ppt_y</p:attrName>
                                        </p:attrNameLst>
                                      </p:cBhvr>
                                    </p:animMotion>
                                    <p:animEffect transition="in" filter="fade">
                                      <p:cBhvr>
                                        <p:cTn id="143" dur="1000"/>
                                        <p:tgtEl>
                                          <p:spTgt spid="31"/>
                                        </p:tgtEl>
                                      </p:cBhvr>
                                    </p:animEffect>
                                  </p:childTnLst>
                                </p:cTn>
                              </p:par>
                              <p:par>
                                <p:cTn id="144" presetID="52" presetClass="entr" presetSubtype="0" fill="hold" grpId="0" nodeType="withEffect">
                                  <p:stCondLst>
                                    <p:cond delay="400"/>
                                  </p:stCondLst>
                                  <p:childTnLst>
                                    <p:set>
                                      <p:cBhvr>
                                        <p:cTn id="145" dur="1" fill="hold">
                                          <p:stCondLst>
                                            <p:cond delay="0"/>
                                          </p:stCondLst>
                                        </p:cTn>
                                        <p:tgtEl>
                                          <p:spTgt spid="30"/>
                                        </p:tgtEl>
                                        <p:attrNameLst>
                                          <p:attrName>style.visibility</p:attrName>
                                        </p:attrNameLst>
                                      </p:cBhvr>
                                      <p:to>
                                        <p:strVal val="visible"/>
                                      </p:to>
                                    </p:set>
                                    <p:animScale>
                                      <p:cBhvr>
                                        <p:cTn id="146" dur="1000" decel="50000" fill="hold">
                                          <p:stCondLst>
                                            <p:cond delay="0"/>
                                          </p:stCondLst>
                                        </p:cTn>
                                        <p:tgtEl>
                                          <p:spTgt spid="3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7" dur="1000" decel="50000" fill="hold">
                                          <p:stCondLst>
                                            <p:cond delay="0"/>
                                          </p:stCondLst>
                                        </p:cTn>
                                        <p:tgtEl>
                                          <p:spTgt spid="30"/>
                                        </p:tgtEl>
                                        <p:attrNameLst>
                                          <p:attrName>ppt_x</p:attrName>
                                          <p:attrName>ppt_y</p:attrName>
                                        </p:attrNameLst>
                                      </p:cBhvr>
                                    </p:animMotion>
                                    <p:animEffect transition="in" filter="fade">
                                      <p:cBhvr>
                                        <p:cTn id="148" dur="1000"/>
                                        <p:tgtEl>
                                          <p:spTgt spid="30"/>
                                        </p:tgtEl>
                                      </p:cBhvr>
                                    </p:animEffect>
                                  </p:childTnLst>
                                </p:cTn>
                              </p:par>
                              <p:par>
                                <p:cTn id="149" presetID="52" presetClass="entr" presetSubtype="0" fill="hold" grpId="0" nodeType="withEffect">
                                  <p:stCondLst>
                                    <p:cond delay="600"/>
                                  </p:stCondLst>
                                  <p:childTnLst>
                                    <p:set>
                                      <p:cBhvr>
                                        <p:cTn id="150" dur="1" fill="hold">
                                          <p:stCondLst>
                                            <p:cond delay="0"/>
                                          </p:stCondLst>
                                        </p:cTn>
                                        <p:tgtEl>
                                          <p:spTgt spid="33"/>
                                        </p:tgtEl>
                                        <p:attrNameLst>
                                          <p:attrName>style.visibility</p:attrName>
                                        </p:attrNameLst>
                                      </p:cBhvr>
                                      <p:to>
                                        <p:strVal val="visible"/>
                                      </p:to>
                                    </p:set>
                                    <p:animScale>
                                      <p:cBhvr>
                                        <p:cTn id="151" dur="1000" decel="50000" fill="hold">
                                          <p:stCondLst>
                                            <p:cond delay="0"/>
                                          </p:stCondLst>
                                        </p:cTn>
                                        <p:tgtEl>
                                          <p:spTgt spid="3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2" dur="1000" decel="50000" fill="hold">
                                          <p:stCondLst>
                                            <p:cond delay="0"/>
                                          </p:stCondLst>
                                        </p:cTn>
                                        <p:tgtEl>
                                          <p:spTgt spid="33"/>
                                        </p:tgtEl>
                                        <p:attrNameLst>
                                          <p:attrName>ppt_x</p:attrName>
                                          <p:attrName>ppt_y</p:attrName>
                                        </p:attrNameLst>
                                      </p:cBhvr>
                                    </p:animMotion>
                                    <p:animEffect transition="in" filter="fade">
                                      <p:cBhvr>
                                        <p:cTn id="153" dur="1000"/>
                                        <p:tgtEl>
                                          <p:spTgt spid="33"/>
                                        </p:tgtEl>
                                      </p:cBhvr>
                                    </p:animEffect>
                                  </p:childTnLst>
                                </p:cTn>
                              </p:par>
                              <p:par>
                                <p:cTn id="154" presetID="52" presetClass="entr" presetSubtype="0" fill="hold" grpId="0" nodeType="withEffect">
                                  <p:stCondLst>
                                    <p:cond delay="600"/>
                                  </p:stCondLst>
                                  <p:childTnLst>
                                    <p:set>
                                      <p:cBhvr>
                                        <p:cTn id="155" dur="1" fill="hold">
                                          <p:stCondLst>
                                            <p:cond delay="0"/>
                                          </p:stCondLst>
                                        </p:cTn>
                                        <p:tgtEl>
                                          <p:spTgt spid="32"/>
                                        </p:tgtEl>
                                        <p:attrNameLst>
                                          <p:attrName>style.visibility</p:attrName>
                                        </p:attrNameLst>
                                      </p:cBhvr>
                                      <p:to>
                                        <p:strVal val="visible"/>
                                      </p:to>
                                    </p:set>
                                    <p:animScale>
                                      <p:cBhvr>
                                        <p:cTn id="156"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7" dur="1000" decel="50000" fill="hold">
                                          <p:stCondLst>
                                            <p:cond delay="0"/>
                                          </p:stCondLst>
                                        </p:cTn>
                                        <p:tgtEl>
                                          <p:spTgt spid="32"/>
                                        </p:tgtEl>
                                        <p:attrNameLst>
                                          <p:attrName>ppt_x</p:attrName>
                                          <p:attrName>ppt_y</p:attrName>
                                        </p:attrNameLst>
                                      </p:cBhvr>
                                    </p:animMotion>
                                    <p:animEffect transition="in" filter="fade">
                                      <p:cBhvr>
                                        <p:cTn id="158" dur="1000"/>
                                        <p:tgtEl>
                                          <p:spTgt spid="32"/>
                                        </p:tgtEl>
                                      </p:cBhvr>
                                    </p:animEffect>
                                  </p:childTnLst>
                                </p:cTn>
                              </p:par>
                            </p:childTnLst>
                          </p:cTn>
                        </p:par>
                        <p:par>
                          <p:cTn id="159" fill="hold">
                            <p:stCondLst>
                              <p:cond delay="6100"/>
                            </p:stCondLst>
                            <p:childTnLst>
                              <p:par>
                                <p:cTn id="160" presetID="2" presetClass="entr" presetSubtype="9" fill="hold" grpId="0" nodeType="afterEffect">
                                  <p:stCondLst>
                                    <p:cond delay="0"/>
                                  </p:stCondLst>
                                  <p:childTnLst>
                                    <p:set>
                                      <p:cBhvr>
                                        <p:cTn id="161" dur="1" fill="hold">
                                          <p:stCondLst>
                                            <p:cond delay="0"/>
                                          </p:stCondLst>
                                        </p:cTn>
                                        <p:tgtEl>
                                          <p:spTgt spid="7"/>
                                        </p:tgtEl>
                                        <p:attrNameLst>
                                          <p:attrName>style.visibility</p:attrName>
                                        </p:attrNameLst>
                                      </p:cBhvr>
                                      <p:to>
                                        <p:strVal val="visible"/>
                                      </p:to>
                                    </p:set>
                                    <p:anim calcmode="lin" valueType="num">
                                      <p:cBhvr additive="base">
                                        <p:cTn id="162" dur="500" fill="hold"/>
                                        <p:tgtEl>
                                          <p:spTgt spid="7"/>
                                        </p:tgtEl>
                                        <p:attrNameLst>
                                          <p:attrName>ppt_x</p:attrName>
                                        </p:attrNameLst>
                                      </p:cBhvr>
                                      <p:tavLst>
                                        <p:tav tm="0">
                                          <p:val>
                                            <p:strVal val="0-#ppt_w/2"/>
                                          </p:val>
                                        </p:tav>
                                        <p:tav tm="100000">
                                          <p:val>
                                            <p:strVal val="#ppt_x"/>
                                          </p:val>
                                        </p:tav>
                                      </p:tavLst>
                                    </p:anim>
                                    <p:anim calcmode="lin" valueType="num">
                                      <p:cBhvr additive="base">
                                        <p:cTn id="163" dur="500" fill="hold"/>
                                        <p:tgtEl>
                                          <p:spTgt spid="7"/>
                                        </p:tgtEl>
                                        <p:attrNameLst>
                                          <p:attrName>ppt_y</p:attrName>
                                        </p:attrNameLst>
                                      </p:cBhvr>
                                      <p:tavLst>
                                        <p:tav tm="0">
                                          <p:val>
                                            <p:strVal val="0-#ppt_h/2"/>
                                          </p:val>
                                        </p:tav>
                                        <p:tav tm="100000">
                                          <p:val>
                                            <p:strVal val="#ppt_y"/>
                                          </p:val>
                                        </p:tav>
                                      </p:tavLst>
                                    </p:anim>
                                  </p:childTnLst>
                                </p:cTn>
                              </p:par>
                            </p:childTnLst>
                          </p:cTn>
                        </p:par>
                        <p:par>
                          <p:cTn id="164" fill="hold">
                            <p:stCondLst>
                              <p:cond delay="6600"/>
                            </p:stCondLst>
                            <p:childTnLst>
                              <p:par>
                                <p:cTn id="165" presetID="2" presetClass="entr" presetSubtype="12" fill="hold" grpId="0" nodeType="afterEffect">
                                  <p:stCondLst>
                                    <p:cond delay="0"/>
                                  </p:stCondLst>
                                  <p:childTnLst>
                                    <p:set>
                                      <p:cBhvr>
                                        <p:cTn id="166" dur="1" fill="hold">
                                          <p:stCondLst>
                                            <p:cond delay="0"/>
                                          </p:stCondLst>
                                        </p:cTn>
                                        <p:tgtEl>
                                          <p:spTgt spid="9"/>
                                        </p:tgtEl>
                                        <p:attrNameLst>
                                          <p:attrName>style.visibility</p:attrName>
                                        </p:attrNameLst>
                                      </p:cBhvr>
                                      <p:to>
                                        <p:strVal val="visible"/>
                                      </p:to>
                                    </p:set>
                                    <p:anim calcmode="lin" valueType="num">
                                      <p:cBhvr additive="base">
                                        <p:cTn id="167" dur="500" fill="hold"/>
                                        <p:tgtEl>
                                          <p:spTgt spid="9"/>
                                        </p:tgtEl>
                                        <p:attrNameLst>
                                          <p:attrName>ppt_x</p:attrName>
                                        </p:attrNameLst>
                                      </p:cBhvr>
                                      <p:tavLst>
                                        <p:tav tm="0">
                                          <p:val>
                                            <p:strVal val="0-#ppt_w/2"/>
                                          </p:val>
                                        </p:tav>
                                        <p:tav tm="100000">
                                          <p:val>
                                            <p:strVal val="#ppt_x"/>
                                          </p:val>
                                        </p:tav>
                                      </p:tavLst>
                                    </p:anim>
                                    <p:anim calcmode="lin" valueType="num">
                                      <p:cBhvr additive="base">
                                        <p:cTn id="168" dur="500" fill="hold"/>
                                        <p:tgtEl>
                                          <p:spTgt spid="9"/>
                                        </p:tgtEl>
                                        <p:attrNameLst>
                                          <p:attrName>ppt_y</p:attrName>
                                        </p:attrNameLst>
                                      </p:cBhvr>
                                      <p:tavLst>
                                        <p:tav tm="0">
                                          <p:val>
                                            <p:strVal val="1+#ppt_h/2"/>
                                          </p:val>
                                        </p:tav>
                                        <p:tav tm="100000">
                                          <p:val>
                                            <p:strVal val="#ppt_y"/>
                                          </p:val>
                                        </p:tav>
                                      </p:tavLst>
                                    </p:anim>
                                  </p:childTnLst>
                                </p:cTn>
                              </p:par>
                            </p:childTnLst>
                          </p:cTn>
                        </p:par>
                        <p:par>
                          <p:cTn id="169" fill="hold">
                            <p:stCondLst>
                              <p:cond delay="7100"/>
                            </p:stCondLst>
                            <p:childTnLst>
                              <p:par>
                                <p:cTn id="170" presetID="2" presetClass="entr" presetSubtype="9" fill="hold" grpId="0" nodeType="afterEffect">
                                  <p:stCondLst>
                                    <p:cond delay="0"/>
                                  </p:stCondLst>
                                  <p:childTnLst>
                                    <p:set>
                                      <p:cBhvr>
                                        <p:cTn id="171" dur="1" fill="hold">
                                          <p:stCondLst>
                                            <p:cond delay="0"/>
                                          </p:stCondLst>
                                        </p:cTn>
                                        <p:tgtEl>
                                          <p:spTgt spid="8"/>
                                        </p:tgtEl>
                                        <p:attrNameLst>
                                          <p:attrName>style.visibility</p:attrName>
                                        </p:attrNameLst>
                                      </p:cBhvr>
                                      <p:to>
                                        <p:strVal val="visible"/>
                                      </p:to>
                                    </p:set>
                                    <p:anim calcmode="lin" valueType="num">
                                      <p:cBhvr additive="base">
                                        <p:cTn id="172" dur="500" fill="hold"/>
                                        <p:tgtEl>
                                          <p:spTgt spid="8"/>
                                        </p:tgtEl>
                                        <p:attrNameLst>
                                          <p:attrName>ppt_x</p:attrName>
                                        </p:attrNameLst>
                                      </p:cBhvr>
                                      <p:tavLst>
                                        <p:tav tm="0">
                                          <p:val>
                                            <p:strVal val="0-#ppt_w/2"/>
                                          </p:val>
                                        </p:tav>
                                        <p:tav tm="100000">
                                          <p:val>
                                            <p:strVal val="#ppt_x"/>
                                          </p:val>
                                        </p:tav>
                                      </p:tavLst>
                                    </p:anim>
                                    <p:anim calcmode="lin" valueType="num">
                                      <p:cBhvr additive="base">
                                        <p:cTn id="173"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animBg="1"/>
      <p:bldP spid="9" grpId="0" animBg="1"/>
      <p:bldP spid="13" grpId="0"/>
      <p:bldP spid="17" grpId="0"/>
      <p:bldP spid="21" grpId="0"/>
      <p:bldP spid="25" grpId="0"/>
      <p:bldP spid="26" grpId="0" animBg="1"/>
      <p:bldP spid="27" grpId="0"/>
      <p:bldP spid="28" grpId="0" animBg="1"/>
      <p:bldP spid="29" grpId="0"/>
      <p:bldP spid="30" grpId="0" animBg="1"/>
      <p:bldP spid="31" grpId="0"/>
      <p:bldP spid="32" grpId="0" animBg="1"/>
      <p:bldP spid="33" grpId="0"/>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1"/>
          <p:cNvSpPr txBox="1">
            <a:spLocks noChangeArrowheads="1"/>
          </p:cNvSpPr>
          <p:nvPr/>
        </p:nvSpPr>
        <p:spPr bwMode="auto">
          <a:xfrm>
            <a:off x="179512" y="123478"/>
            <a:ext cx="24427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zh-CN" altLang="en-US" spc="300" dirty="0">
                <a:solidFill>
                  <a:schemeClr val="tx1">
                    <a:lumMod val="65000"/>
                    <a:lumOff val="35000"/>
                  </a:schemeClr>
                </a:solidFill>
                <a:latin typeface="微软雅黑" pitchFamily="34" charset="-122"/>
                <a:ea typeface="微软雅黑" pitchFamily="34" charset="-122"/>
              </a:rPr>
              <a:t>点此添加</a:t>
            </a:r>
            <a:r>
              <a:rPr lang="zh-CN" altLang="en-US" spc="300" dirty="0" smtClean="0">
                <a:solidFill>
                  <a:schemeClr val="tx1">
                    <a:lumMod val="65000"/>
                    <a:lumOff val="35000"/>
                  </a:schemeClr>
                </a:solidFill>
                <a:latin typeface="微软雅黑" pitchFamily="34" charset="-122"/>
                <a:ea typeface="微软雅黑" pitchFamily="34" charset="-122"/>
              </a:rPr>
              <a:t>标题内容</a:t>
            </a:r>
            <a:endParaRPr lang="zh-CN" altLang="en-US" spc="300" dirty="0">
              <a:solidFill>
                <a:schemeClr val="tx1">
                  <a:lumMod val="65000"/>
                  <a:lumOff val="35000"/>
                </a:schemeClr>
              </a:solidFill>
              <a:latin typeface="微软雅黑" pitchFamily="34" charset="-122"/>
              <a:ea typeface="微软雅黑" pitchFamily="34" charset="-122"/>
            </a:endParaRPr>
          </a:p>
        </p:txBody>
      </p:sp>
      <p:grpSp>
        <p:nvGrpSpPr>
          <p:cNvPr id="3" name="组合 2"/>
          <p:cNvGrpSpPr>
            <a:grpSpLocks/>
          </p:cNvGrpSpPr>
          <p:nvPr/>
        </p:nvGrpSpPr>
        <p:grpSpPr bwMode="auto">
          <a:xfrm rot="-2700000">
            <a:off x="2589737" y="220939"/>
            <a:ext cx="166688" cy="165100"/>
            <a:chOff x="0" y="0"/>
            <a:chExt cx="1346200" cy="1346200"/>
          </a:xfrm>
        </p:grpSpPr>
        <p:cxnSp>
          <p:nvCxnSpPr>
            <p:cNvPr id="4" name="直接连接符 3"/>
            <p:cNvCxnSpPr>
              <a:cxnSpLocks noChangeShapeType="1"/>
            </p:cNvCxnSpPr>
            <p:nvPr/>
          </p:nvCxnSpPr>
          <p:spPr bwMode="auto">
            <a:xfrm>
              <a:off x="0" y="0"/>
              <a:ext cx="1346200" cy="0"/>
            </a:xfrm>
            <a:prstGeom prst="line">
              <a:avLst/>
            </a:prstGeom>
            <a:noFill/>
            <a:ln w="25400" cap="rnd" cmpd="sng">
              <a:solidFill>
                <a:srgbClr val="45BBCE"/>
              </a:solidFill>
              <a:round/>
              <a:headEnd/>
              <a:tailEnd/>
            </a:ln>
            <a:extLst>
              <a:ext uri="{909E8E84-426E-40DD-AFC4-6F175D3DCCD1}">
                <a14:hiddenFill xmlns:a14="http://schemas.microsoft.com/office/drawing/2010/main">
                  <a:noFill/>
                </a14:hiddenFill>
              </a:ext>
            </a:extLst>
          </p:spPr>
        </p:cxnSp>
        <p:cxnSp>
          <p:nvCxnSpPr>
            <p:cNvPr id="5" name="直接连接符 4"/>
            <p:cNvCxnSpPr>
              <a:cxnSpLocks noChangeShapeType="1"/>
            </p:cNvCxnSpPr>
            <p:nvPr/>
          </p:nvCxnSpPr>
          <p:spPr bwMode="auto">
            <a:xfrm>
              <a:off x="0" y="0"/>
              <a:ext cx="0" cy="1346200"/>
            </a:xfrm>
            <a:prstGeom prst="line">
              <a:avLst/>
            </a:prstGeom>
            <a:noFill/>
            <a:ln w="25400" cap="rnd" cmpd="sng">
              <a:solidFill>
                <a:srgbClr val="45BBCE"/>
              </a:solidFill>
              <a:round/>
              <a:headEnd/>
              <a:tailEnd/>
            </a:ln>
            <a:extLst>
              <a:ext uri="{909E8E84-426E-40DD-AFC4-6F175D3DCCD1}">
                <a14:hiddenFill xmlns:a14="http://schemas.microsoft.com/office/drawing/2010/main">
                  <a:noFill/>
                </a14:hiddenFill>
              </a:ext>
            </a:extLst>
          </p:spPr>
        </p:cxnSp>
        <p:cxnSp>
          <p:nvCxnSpPr>
            <p:cNvPr id="6" name="直接连接符 10"/>
            <p:cNvCxnSpPr>
              <a:cxnSpLocks noChangeShapeType="1"/>
            </p:cNvCxnSpPr>
            <p:nvPr/>
          </p:nvCxnSpPr>
          <p:spPr bwMode="auto">
            <a:xfrm>
              <a:off x="12700" y="0"/>
              <a:ext cx="1308100" cy="1308100"/>
            </a:xfrm>
            <a:prstGeom prst="line">
              <a:avLst/>
            </a:prstGeom>
            <a:noFill/>
            <a:ln w="25400" cap="rnd" cmpd="sng">
              <a:solidFill>
                <a:srgbClr val="45BBCE"/>
              </a:solidFill>
              <a:round/>
              <a:headEnd/>
              <a:tailEnd/>
            </a:ln>
            <a:extLst>
              <a:ext uri="{909E8E84-426E-40DD-AFC4-6F175D3DCCD1}">
                <a14:hiddenFill xmlns:a14="http://schemas.microsoft.com/office/drawing/2010/main">
                  <a:noFill/>
                </a14:hiddenFill>
              </a:ext>
            </a:extLst>
          </p:spPr>
        </p:cxnSp>
      </p:grpSp>
      <p:sp>
        <p:nvSpPr>
          <p:cNvPr id="7" name="Freeform 5"/>
          <p:cNvSpPr>
            <a:spLocks/>
          </p:cNvSpPr>
          <p:nvPr/>
        </p:nvSpPr>
        <p:spPr bwMode="auto">
          <a:xfrm>
            <a:off x="1187624" y="1531938"/>
            <a:ext cx="1449388" cy="130492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45BBCE"/>
          </a:solidFill>
          <a:ln w="9525" cap="flat">
            <a:noFill/>
            <a:prstDash val="solid"/>
            <a:miter lim="800000"/>
            <a:headEnd/>
            <a:tailEnd/>
          </a:ln>
          <a:extLst/>
        </p:spPr>
        <p:txBody>
          <a:bodyPr/>
          <a:lstStyle/>
          <a:p>
            <a:pPr fontAlgn="auto">
              <a:spcBef>
                <a:spcPts val="0"/>
              </a:spcBef>
              <a:spcAft>
                <a:spcPts val="0"/>
              </a:spcAft>
              <a:defRPr/>
            </a:pPr>
            <a:endParaRPr lang="zh-CN" altLang="en-US" kern="0">
              <a:solidFill>
                <a:sysClr val="windowText" lastClr="000000"/>
              </a:solidFill>
              <a:latin typeface="Calibri"/>
              <a:ea typeface="宋体"/>
            </a:endParaRPr>
          </a:p>
        </p:txBody>
      </p:sp>
      <p:sp>
        <p:nvSpPr>
          <p:cNvPr id="8" name="TextBox 7"/>
          <p:cNvSpPr txBox="1"/>
          <p:nvPr/>
        </p:nvSpPr>
        <p:spPr>
          <a:xfrm>
            <a:off x="1517824" y="1833563"/>
            <a:ext cx="638175" cy="738664"/>
          </a:xfrm>
          <a:prstGeom prst="rect">
            <a:avLst/>
          </a:prstGeom>
          <a:noFill/>
        </p:spPr>
        <p:txBody>
          <a:bodyPr lIns="0" tIns="0" rIns="0" bIns="0">
            <a:spAutoFit/>
          </a:bodyPr>
          <a:lstStyle>
            <a:defPPr>
              <a:defRPr lang="zh-CN"/>
            </a:defPPr>
            <a:lvl1pPr>
              <a:defRPr sz="2200">
                <a:solidFill>
                  <a:schemeClr val="bg1"/>
                </a:solidFill>
                <a:latin typeface="微软雅黑" pitchFamily="34" charset="-122"/>
                <a:ea typeface="微软雅黑" pitchFamily="34"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400" b="1"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rPr>
              <a:t>添加</a:t>
            </a:r>
            <a:endParaRPr kumimoji="0" lang="en-US" altLang="zh-CN" sz="2400" b="1"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400" b="1"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rPr>
              <a:t>标题</a:t>
            </a:r>
          </a:p>
        </p:txBody>
      </p:sp>
      <p:sp>
        <p:nvSpPr>
          <p:cNvPr id="9" name="矩形 3"/>
          <p:cNvSpPr/>
          <p:nvPr/>
        </p:nvSpPr>
        <p:spPr>
          <a:xfrm>
            <a:off x="2467149" y="977900"/>
            <a:ext cx="5162550" cy="1158875"/>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noFill/>
          <a:ln w="9525" cap="flat" cmpd="sng" algn="ctr">
            <a:solidFill>
              <a:srgbClr val="45BBCE"/>
            </a:solidFill>
            <a:prstDash val="solid"/>
          </a:ln>
          <a:effectLst/>
        </p:spPr>
        <p:txBody>
          <a:bodyPr anchor="ctr"/>
          <a:lstStyle/>
          <a:p>
            <a:pPr algn="ctr" fontAlgn="auto">
              <a:spcBef>
                <a:spcPts val="0"/>
              </a:spcBef>
              <a:spcAft>
                <a:spcPts val="0"/>
              </a:spcAft>
              <a:defRPr/>
            </a:pPr>
            <a:endParaRPr lang="zh-CN" altLang="en-US" kern="0">
              <a:solidFill>
                <a:sysClr val="window" lastClr="FFFFFF"/>
              </a:solidFill>
              <a:latin typeface="Calibri"/>
              <a:ea typeface="宋体"/>
            </a:endParaRPr>
          </a:p>
        </p:txBody>
      </p:sp>
      <p:sp>
        <p:nvSpPr>
          <p:cNvPr id="10" name="Freeform 5"/>
          <p:cNvSpPr>
            <a:spLocks/>
          </p:cNvSpPr>
          <p:nvPr/>
        </p:nvSpPr>
        <p:spPr bwMode="auto">
          <a:xfrm>
            <a:off x="2383012" y="2246313"/>
            <a:ext cx="1449387" cy="130492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45BBCE"/>
          </a:solidFill>
          <a:ln w="9525" cap="flat">
            <a:noFill/>
            <a:prstDash val="solid"/>
            <a:miter lim="800000"/>
            <a:headEnd/>
            <a:tailEnd/>
          </a:ln>
          <a:extLst/>
        </p:spPr>
        <p:txBody>
          <a:bodyPr/>
          <a:lstStyle/>
          <a:p>
            <a:pPr fontAlgn="auto">
              <a:spcBef>
                <a:spcPts val="0"/>
              </a:spcBef>
              <a:spcAft>
                <a:spcPts val="0"/>
              </a:spcAft>
              <a:defRPr/>
            </a:pPr>
            <a:endParaRPr lang="zh-CN" altLang="en-US" kern="0">
              <a:solidFill>
                <a:sysClr val="windowText" lastClr="000000"/>
              </a:solidFill>
              <a:latin typeface="Calibri"/>
              <a:ea typeface="宋体"/>
            </a:endParaRPr>
          </a:p>
        </p:txBody>
      </p:sp>
      <p:sp>
        <p:nvSpPr>
          <p:cNvPr id="11" name="Freeform 5"/>
          <p:cNvSpPr>
            <a:spLocks/>
          </p:cNvSpPr>
          <p:nvPr/>
        </p:nvSpPr>
        <p:spPr bwMode="auto">
          <a:xfrm>
            <a:off x="1187624" y="2941638"/>
            <a:ext cx="1449388" cy="130492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45BBCE"/>
          </a:solidFill>
          <a:ln w="9525" cap="flat">
            <a:noFill/>
            <a:prstDash val="solid"/>
            <a:miter lim="800000"/>
            <a:headEnd/>
            <a:tailEnd/>
          </a:ln>
          <a:extLst/>
        </p:spPr>
        <p:txBody>
          <a:bodyPr/>
          <a:lstStyle/>
          <a:p>
            <a:pPr fontAlgn="auto">
              <a:spcBef>
                <a:spcPts val="0"/>
              </a:spcBef>
              <a:spcAft>
                <a:spcPts val="0"/>
              </a:spcAft>
              <a:defRPr/>
            </a:pPr>
            <a:endParaRPr lang="zh-CN" altLang="en-US" kern="0">
              <a:solidFill>
                <a:sysClr val="windowText" lastClr="000000"/>
              </a:solidFill>
              <a:latin typeface="Calibri"/>
              <a:ea typeface="宋体"/>
            </a:endParaRPr>
          </a:p>
        </p:txBody>
      </p:sp>
      <p:sp>
        <p:nvSpPr>
          <p:cNvPr id="12" name="矩形 3"/>
          <p:cNvSpPr/>
          <p:nvPr/>
        </p:nvSpPr>
        <p:spPr>
          <a:xfrm>
            <a:off x="3884787" y="2311400"/>
            <a:ext cx="3948112" cy="1158875"/>
          </a:xfrm>
          <a:custGeom>
            <a:avLst/>
            <a:gdLst/>
            <a:ahLst/>
            <a:cxnLst/>
            <a:rect l="l" t="t" r="r" b="b"/>
            <a:pathLst>
              <a:path w="5192450" h="1305562">
                <a:moveTo>
                  <a:pt x="648072" y="0"/>
                </a:moveTo>
                <a:lnTo>
                  <a:pt x="4680520" y="0"/>
                </a:lnTo>
                <a:lnTo>
                  <a:pt x="4680520" y="534"/>
                </a:lnTo>
                <a:lnTo>
                  <a:pt x="4756983" y="534"/>
                </a:lnTo>
                <a:cubicBezTo>
                  <a:pt x="4781822" y="0"/>
                  <a:pt x="4807189" y="5871"/>
                  <a:pt x="4830442" y="19749"/>
                </a:cubicBezTo>
                <a:cubicBezTo>
                  <a:pt x="4852109" y="32025"/>
                  <a:pt x="4869549" y="49639"/>
                  <a:pt x="4881176" y="70456"/>
                </a:cubicBezTo>
                <a:lnTo>
                  <a:pt x="5172368" y="579657"/>
                </a:lnTo>
                <a:cubicBezTo>
                  <a:pt x="5185051" y="601007"/>
                  <a:pt x="5192450" y="626093"/>
                  <a:pt x="5192450" y="652781"/>
                </a:cubicBezTo>
                <a:cubicBezTo>
                  <a:pt x="5192450" y="680003"/>
                  <a:pt x="5185051" y="705089"/>
                  <a:pt x="5171839" y="726439"/>
                </a:cubicBezTo>
                <a:lnTo>
                  <a:pt x="4881176" y="1235640"/>
                </a:lnTo>
                <a:cubicBezTo>
                  <a:pt x="4869021" y="1255923"/>
                  <a:pt x="4852109" y="1273537"/>
                  <a:pt x="4830442" y="1286347"/>
                </a:cubicBezTo>
                <a:cubicBezTo>
                  <a:pt x="4807717" y="1299691"/>
                  <a:pt x="4782879" y="1305562"/>
                  <a:pt x="4758040" y="1305028"/>
                </a:cubicBezTo>
                <a:lnTo>
                  <a:pt x="4680520" y="1305028"/>
                </a:lnTo>
                <a:lnTo>
                  <a:pt x="4680520" y="1305562"/>
                </a:lnTo>
                <a:lnTo>
                  <a:pt x="648072" y="1305562"/>
                </a:lnTo>
                <a:lnTo>
                  <a:pt x="648072" y="1305028"/>
                </a:lnTo>
                <a:lnTo>
                  <a:pt x="431239" y="1305028"/>
                </a:lnTo>
                <a:cubicBezTo>
                  <a:pt x="407986" y="1305028"/>
                  <a:pt x="383676" y="1299157"/>
                  <a:pt x="362008" y="1286347"/>
                </a:cubicBezTo>
                <a:cubicBezTo>
                  <a:pt x="340341" y="1273537"/>
                  <a:pt x="322901" y="1255923"/>
                  <a:pt x="311274" y="1235107"/>
                </a:cubicBezTo>
                <a:lnTo>
                  <a:pt x="19025" y="723770"/>
                </a:lnTo>
                <a:cubicBezTo>
                  <a:pt x="6870" y="702954"/>
                  <a:pt x="0" y="678935"/>
                  <a:pt x="0" y="652781"/>
                </a:cubicBezTo>
                <a:cubicBezTo>
                  <a:pt x="0" y="626627"/>
                  <a:pt x="6870" y="602608"/>
                  <a:pt x="19025" y="581258"/>
                </a:cubicBezTo>
                <a:lnTo>
                  <a:pt x="310217" y="72057"/>
                </a:lnTo>
                <a:cubicBezTo>
                  <a:pt x="322372" y="51240"/>
                  <a:pt x="339812" y="32559"/>
                  <a:pt x="362008" y="19749"/>
                </a:cubicBezTo>
                <a:cubicBezTo>
                  <a:pt x="382619" y="7473"/>
                  <a:pt x="405344" y="1068"/>
                  <a:pt x="428068" y="534"/>
                </a:cubicBezTo>
                <a:lnTo>
                  <a:pt x="648072" y="534"/>
                </a:lnTo>
                <a:close/>
              </a:path>
            </a:pathLst>
          </a:custGeom>
          <a:noFill/>
          <a:ln w="9525" cap="flat" cmpd="sng" algn="ctr">
            <a:solidFill>
              <a:srgbClr val="45BBCE"/>
            </a:solidFill>
            <a:prstDash val="solid"/>
          </a:ln>
          <a:effectLst/>
        </p:spPr>
        <p:txBody>
          <a:bodyPr anchor="ctr"/>
          <a:lstStyle/>
          <a:p>
            <a:pPr algn="ctr" fontAlgn="auto">
              <a:spcBef>
                <a:spcPts val="0"/>
              </a:spcBef>
              <a:spcAft>
                <a:spcPts val="0"/>
              </a:spcAft>
              <a:defRPr/>
            </a:pPr>
            <a:endParaRPr lang="zh-CN" altLang="en-US" kern="0">
              <a:solidFill>
                <a:sysClr val="window" lastClr="FFFFFF"/>
              </a:solidFill>
              <a:latin typeface="Calibri"/>
              <a:ea typeface="宋体"/>
            </a:endParaRPr>
          </a:p>
        </p:txBody>
      </p:sp>
      <p:sp>
        <p:nvSpPr>
          <p:cNvPr id="13" name="矩形 3"/>
          <p:cNvSpPr/>
          <p:nvPr/>
        </p:nvSpPr>
        <p:spPr>
          <a:xfrm>
            <a:off x="2467149" y="3644900"/>
            <a:ext cx="5162550" cy="1158875"/>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5"/>
                  <a:pt x="6019294" y="625800"/>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5"/>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noFill/>
          <a:ln w="9525" cap="flat" cmpd="sng" algn="ctr">
            <a:solidFill>
              <a:srgbClr val="45BBCE"/>
            </a:solidFill>
            <a:prstDash val="solid"/>
          </a:ln>
          <a:effectLst/>
        </p:spPr>
        <p:txBody>
          <a:bodyPr anchor="ctr"/>
          <a:lstStyle/>
          <a:p>
            <a:pPr algn="ctr" fontAlgn="auto">
              <a:spcBef>
                <a:spcPts val="0"/>
              </a:spcBef>
              <a:spcAft>
                <a:spcPts val="0"/>
              </a:spcAft>
              <a:defRPr/>
            </a:pPr>
            <a:endParaRPr lang="zh-CN" altLang="en-US" kern="0">
              <a:solidFill>
                <a:sysClr val="window" lastClr="FFFFFF"/>
              </a:solidFill>
              <a:latin typeface="Calibri"/>
              <a:ea typeface="宋体"/>
            </a:endParaRPr>
          </a:p>
        </p:txBody>
      </p:sp>
      <p:grpSp>
        <p:nvGrpSpPr>
          <p:cNvPr id="14" name="组合 13"/>
          <p:cNvGrpSpPr>
            <a:grpSpLocks/>
          </p:cNvGrpSpPr>
          <p:nvPr/>
        </p:nvGrpSpPr>
        <p:grpSpPr bwMode="auto">
          <a:xfrm>
            <a:off x="2203624" y="2022475"/>
            <a:ext cx="360363" cy="323850"/>
            <a:chOff x="2142410" y="2298139"/>
            <a:chExt cx="360284" cy="324836"/>
          </a:xfrm>
        </p:grpSpPr>
        <p:sp>
          <p:nvSpPr>
            <p:cNvPr id="15" name="Freeform 5"/>
            <p:cNvSpPr>
              <a:spLocks/>
            </p:cNvSpPr>
            <p:nvPr/>
          </p:nvSpPr>
          <p:spPr bwMode="auto">
            <a:xfrm flipH="1" flipV="1">
              <a:off x="2142410" y="2298139"/>
              <a:ext cx="360284" cy="324836"/>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ysClr val="window" lastClr="FFFFFF">
                <a:alpha val="80000"/>
              </a:sysClr>
            </a:solidFill>
            <a:ln w="9525" cap="flat">
              <a:noFill/>
              <a:prstDash val="solid"/>
              <a:miter lim="800000"/>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9BBB37"/>
                </a:solidFill>
                <a:effectLst/>
                <a:uLnTx/>
                <a:uFillTx/>
                <a:latin typeface="Calibri"/>
                <a:ea typeface="宋体"/>
              </a:endParaRPr>
            </a:p>
          </p:txBody>
        </p:sp>
        <p:sp>
          <p:nvSpPr>
            <p:cNvPr id="16" name="TextBox 15"/>
            <p:cNvSpPr txBox="1"/>
            <p:nvPr/>
          </p:nvSpPr>
          <p:spPr>
            <a:xfrm>
              <a:off x="2221768" y="2306101"/>
              <a:ext cx="201569" cy="308913"/>
            </a:xfrm>
            <a:prstGeom prst="rect">
              <a:avLst/>
            </a:prstGeom>
            <a:noFill/>
          </p:spPr>
          <p:txBody>
            <a:bodyPr lIns="0" tIns="0" rIns="0" bIns="0">
              <a:spAutoFit/>
            </a:bodyPr>
            <a:lstStyle>
              <a:defPPr>
                <a:defRPr lang="zh-CN"/>
              </a:defPPr>
              <a:lvl1pPr>
                <a:defRPr sz="2200">
                  <a:solidFill>
                    <a:schemeClr val="bg1"/>
                  </a:solidFill>
                  <a:latin typeface="微软雅黑" pitchFamily="34" charset="-122"/>
                  <a:ea typeface="微软雅黑" pitchFamily="34"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smtClean="0">
                  <a:ln>
                    <a:noFill/>
                  </a:ln>
                  <a:solidFill>
                    <a:prstClr val="white">
                      <a:lumMod val="50000"/>
                    </a:prstClr>
                  </a:solidFill>
                  <a:effectLst/>
                  <a:uLnTx/>
                  <a:uFillTx/>
                  <a:latin typeface="微软雅黑" pitchFamily="34" charset="-122"/>
                  <a:ea typeface="微软雅黑" pitchFamily="34" charset="-122"/>
                </a:rPr>
                <a:t>1</a:t>
              </a:r>
              <a:endParaRPr kumimoji="0" lang="zh-CN" altLang="en-US" sz="2000" b="1" i="0" u="none" strike="noStrike" kern="0" cap="none" spc="0" normalizeH="0" baseline="0" noProof="0" dirty="0">
                <a:ln>
                  <a:noFill/>
                </a:ln>
                <a:solidFill>
                  <a:prstClr val="white">
                    <a:lumMod val="50000"/>
                  </a:prstClr>
                </a:solidFill>
                <a:effectLst/>
                <a:uLnTx/>
                <a:uFillTx/>
                <a:latin typeface="微软雅黑" pitchFamily="34" charset="-122"/>
                <a:ea typeface="微软雅黑" pitchFamily="34" charset="-122"/>
              </a:endParaRPr>
            </a:p>
          </p:txBody>
        </p:sp>
      </p:grpSp>
      <p:sp>
        <p:nvSpPr>
          <p:cNvPr id="17" name="TextBox 16"/>
          <p:cNvSpPr txBox="1"/>
          <p:nvPr/>
        </p:nvSpPr>
        <p:spPr>
          <a:xfrm>
            <a:off x="2710037" y="2500313"/>
            <a:ext cx="638175" cy="738187"/>
          </a:xfrm>
          <a:prstGeom prst="rect">
            <a:avLst/>
          </a:prstGeom>
          <a:noFill/>
        </p:spPr>
        <p:txBody>
          <a:bodyPr lIns="0" tIns="0" rIns="0" bIns="0">
            <a:spAutoFit/>
          </a:bodyPr>
          <a:lstStyle>
            <a:defPPr>
              <a:defRPr lang="zh-CN"/>
            </a:defPPr>
            <a:lvl1pPr>
              <a:defRPr sz="2200">
                <a:solidFill>
                  <a:schemeClr val="bg1"/>
                </a:solidFill>
                <a:latin typeface="微软雅黑" pitchFamily="34" charset="-122"/>
                <a:ea typeface="微软雅黑" pitchFamily="34"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400" b="1"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rPr>
              <a:t>添加</a:t>
            </a:r>
            <a:endParaRPr kumimoji="0" lang="en-US" altLang="zh-CN" sz="2400" b="1"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400" b="1"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rPr>
              <a:t>标题</a:t>
            </a:r>
          </a:p>
        </p:txBody>
      </p:sp>
      <p:grpSp>
        <p:nvGrpSpPr>
          <p:cNvPr id="18" name="组合 17"/>
          <p:cNvGrpSpPr>
            <a:grpSpLocks/>
          </p:cNvGrpSpPr>
          <p:nvPr/>
        </p:nvGrpSpPr>
        <p:grpSpPr bwMode="auto">
          <a:xfrm>
            <a:off x="3386312" y="2736850"/>
            <a:ext cx="360362" cy="325438"/>
            <a:chOff x="2142410" y="2298139"/>
            <a:chExt cx="360284" cy="324836"/>
          </a:xfrm>
        </p:grpSpPr>
        <p:sp>
          <p:nvSpPr>
            <p:cNvPr id="19" name="Freeform 5"/>
            <p:cNvSpPr>
              <a:spLocks/>
            </p:cNvSpPr>
            <p:nvPr/>
          </p:nvSpPr>
          <p:spPr bwMode="auto">
            <a:xfrm flipH="1" flipV="1">
              <a:off x="2142410" y="2298139"/>
              <a:ext cx="360284" cy="324836"/>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ysClr val="window" lastClr="FFFFFF">
                <a:alpha val="80000"/>
              </a:sysClr>
            </a:solidFill>
            <a:ln w="9525" cap="flat">
              <a:noFill/>
              <a:prstDash val="solid"/>
              <a:miter lim="800000"/>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endParaRPr>
            </a:p>
          </p:txBody>
        </p:sp>
        <p:sp>
          <p:nvSpPr>
            <p:cNvPr id="20" name="TextBox 19"/>
            <p:cNvSpPr txBox="1"/>
            <p:nvPr/>
          </p:nvSpPr>
          <p:spPr>
            <a:xfrm>
              <a:off x="2221768" y="2306062"/>
              <a:ext cx="201568" cy="308989"/>
            </a:xfrm>
            <a:prstGeom prst="rect">
              <a:avLst/>
            </a:prstGeom>
            <a:noFill/>
          </p:spPr>
          <p:txBody>
            <a:bodyPr lIns="0" tIns="0" rIns="0" bIns="0">
              <a:spAutoFit/>
            </a:bodyPr>
            <a:lstStyle>
              <a:defPPr>
                <a:defRPr lang="zh-CN"/>
              </a:defPPr>
              <a:lvl1pPr>
                <a:defRPr sz="2200">
                  <a:solidFill>
                    <a:schemeClr val="bg1"/>
                  </a:solidFill>
                  <a:latin typeface="微软雅黑" pitchFamily="34" charset="-122"/>
                  <a:ea typeface="微软雅黑" pitchFamily="34"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smtClean="0">
                  <a:ln>
                    <a:noFill/>
                  </a:ln>
                  <a:solidFill>
                    <a:prstClr val="white">
                      <a:lumMod val="50000"/>
                    </a:prstClr>
                  </a:solidFill>
                  <a:effectLst/>
                  <a:uLnTx/>
                  <a:uFillTx/>
                  <a:latin typeface="微软雅黑" pitchFamily="34" charset="-122"/>
                  <a:ea typeface="微软雅黑" pitchFamily="34" charset="-122"/>
                </a:rPr>
                <a:t>2</a:t>
              </a:r>
              <a:endParaRPr kumimoji="0" lang="zh-CN" altLang="en-US" sz="2000" b="1" i="0" u="none" strike="noStrike" kern="0" cap="none" spc="0" normalizeH="0" baseline="0" noProof="0" dirty="0">
                <a:ln>
                  <a:noFill/>
                </a:ln>
                <a:solidFill>
                  <a:prstClr val="white">
                    <a:lumMod val="50000"/>
                  </a:prstClr>
                </a:solidFill>
                <a:effectLst/>
                <a:uLnTx/>
                <a:uFillTx/>
                <a:latin typeface="微软雅黑" pitchFamily="34" charset="-122"/>
                <a:ea typeface="微软雅黑" pitchFamily="34" charset="-122"/>
              </a:endParaRPr>
            </a:p>
          </p:txBody>
        </p:sp>
      </p:grpSp>
      <p:sp>
        <p:nvSpPr>
          <p:cNvPr id="21" name="TextBox 20"/>
          <p:cNvSpPr txBox="1"/>
          <p:nvPr/>
        </p:nvSpPr>
        <p:spPr>
          <a:xfrm>
            <a:off x="1517824" y="3219450"/>
            <a:ext cx="638175" cy="739775"/>
          </a:xfrm>
          <a:prstGeom prst="rect">
            <a:avLst/>
          </a:prstGeom>
          <a:noFill/>
        </p:spPr>
        <p:txBody>
          <a:bodyPr lIns="0" tIns="0" rIns="0" bIns="0">
            <a:spAutoFit/>
          </a:bodyPr>
          <a:lstStyle>
            <a:defPPr>
              <a:defRPr lang="zh-CN"/>
            </a:defPPr>
            <a:lvl1pPr>
              <a:defRPr sz="2200">
                <a:solidFill>
                  <a:schemeClr val="bg1"/>
                </a:solidFill>
                <a:latin typeface="微软雅黑" pitchFamily="34" charset="-122"/>
                <a:ea typeface="微软雅黑" pitchFamily="34"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400" b="1"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rPr>
              <a:t>添加</a:t>
            </a:r>
            <a:endParaRPr kumimoji="0" lang="en-US" altLang="zh-CN" sz="2400" b="1"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400" b="1"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rPr>
              <a:t>标题</a:t>
            </a:r>
          </a:p>
        </p:txBody>
      </p:sp>
      <p:grpSp>
        <p:nvGrpSpPr>
          <p:cNvPr id="22" name="组合 21"/>
          <p:cNvGrpSpPr>
            <a:grpSpLocks/>
          </p:cNvGrpSpPr>
          <p:nvPr/>
        </p:nvGrpSpPr>
        <p:grpSpPr bwMode="auto">
          <a:xfrm>
            <a:off x="2203624" y="3432175"/>
            <a:ext cx="360363" cy="323850"/>
            <a:chOff x="2142410" y="2298139"/>
            <a:chExt cx="360284" cy="324836"/>
          </a:xfrm>
        </p:grpSpPr>
        <p:sp>
          <p:nvSpPr>
            <p:cNvPr id="23" name="Freeform 5"/>
            <p:cNvSpPr>
              <a:spLocks/>
            </p:cNvSpPr>
            <p:nvPr/>
          </p:nvSpPr>
          <p:spPr bwMode="auto">
            <a:xfrm flipH="1" flipV="1">
              <a:off x="2142410" y="2298139"/>
              <a:ext cx="360284" cy="324836"/>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ysClr val="window" lastClr="FFFFFF">
                <a:alpha val="80000"/>
              </a:sysClr>
            </a:solidFill>
            <a:ln w="9525" cap="flat">
              <a:noFill/>
              <a:prstDash val="solid"/>
              <a:miter lim="800000"/>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Calibri"/>
                <a:ea typeface="宋体"/>
              </a:endParaRPr>
            </a:p>
          </p:txBody>
        </p:sp>
        <p:sp>
          <p:nvSpPr>
            <p:cNvPr id="24" name="TextBox 23"/>
            <p:cNvSpPr txBox="1"/>
            <p:nvPr/>
          </p:nvSpPr>
          <p:spPr>
            <a:xfrm>
              <a:off x="2221768" y="2306101"/>
              <a:ext cx="201569" cy="308913"/>
            </a:xfrm>
            <a:prstGeom prst="rect">
              <a:avLst/>
            </a:prstGeom>
            <a:noFill/>
          </p:spPr>
          <p:txBody>
            <a:bodyPr lIns="0" tIns="0" rIns="0" bIns="0">
              <a:spAutoFit/>
            </a:bodyPr>
            <a:lstStyle>
              <a:defPPr>
                <a:defRPr lang="zh-CN"/>
              </a:defPPr>
              <a:lvl1pPr>
                <a:defRPr sz="2200">
                  <a:solidFill>
                    <a:schemeClr val="bg1"/>
                  </a:solidFill>
                  <a:latin typeface="微软雅黑" pitchFamily="34" charset="-122"/>
                  <a:ea typeface="微软雅黑" pitchFamily="34"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smtClean="0">
                  <a:ln>
                    <a:noFill/>
                  </a:ln>
                  <a:solidFill>
                    <a:prstClr val="white">
                      <a:lumMod val="50000"/>
                    </a:prstClr>
                  </a:solidFill>
                  <a:effectLst/>
                  <a:uLnTx/>
                  <a:uFillTx/>
                  <a:latin typeface="微软雅黑" pitchFamily="34" charset="-122"/>
                  <a:ea typeface="微软雅黑" pitchFamily="34" charset="-122"/>
                </a:rPr>
                <a:t>3</a:t>
              </a:r>
              <a:endParaRPr kumimoji="0" lang="zh-CN" altLang="en-US" sz="2000" b="1" i="0" u="none" strike="noStrike" kern="0" cap="none" spc="0" normalizeH="0" baseline="0" noProof="0" dirty="0">
                <a:ln>
                  <a:noFill/>
                </a:ln>
                <a:solidFill>
                  <a:prstClr val="white">
                    <a:lumMod val="50000"/>
                  </a:prstClr>
                </a:solidFill>
                <a:effectLst/>
                <a:uLnTx/>
                <a:uFillTx/>
                <a:latin typeface="微软雅黑" pitchFamily="34" charset="-122"/>
                <a:ea typeface="微软雅黑" pitchFamily="34" charset="-122"/>
              </a:endParaRPr>
            </a:p>
          </p:txBody>
        </p:sp>
      </p:grpSp>
      <p:sp>
        <p:nvSpPr>
          <p:cNvPr id="25" name="TextBox 24"/>
          <p:cNvSpPr txBox="1"/>
          <p:nvPr/>
        </p:nvSpPr>
        <p:spPr>
          <a:xfrm>
            <a:off x="3129137" y="1377950"/>
            <a:ext cx="4349750" cy="358775"/>
          </a:xfrm>
          <a:prstGeom prst="rect">
            <a:avLst/>
          </a:prstGeom>
          <a:noFill/>
        </p:spPr>
        <p:txBody>
          <a:bodyPr lIns="0" tIns="0" rIns="0" bIns="0">
            <a:spAutoFit/>
          </a:bodyPr>
          <a:lstStyle/>
          <a:p>
            <a:pPr algn="just" fontAlgn="auto">
              <a:lnSpc>
                <a:spcPts val="1400"/>
              </a:lnSpc>
              <a:spcBef>
                <a:spcPts val="0"/>
              </a:spcBef>
              <a:spcAft>
                <a:spcPts val="0"/>
              </a:spcAft>
              <a:defRPr/>
            </a:pPr>
            <a:r>
              <a:rPr lang="zh-CN" altLang="en-US" sz="1200" kern="0" dirty="0">
                <a:solidFill>
                  <a:sysClr val="windowText" lastClr="000000">
                    <a:lumMod val="65000"/>
                    <a:lumOff val="35000"/>
                  </a:sysClr>
                </a:solidFill>
                <a:latin typeface="微软雅黑" pitchFamily="34" charset="-122"/>
                <a:ea typeface="微软雅黑" pitchFamily="34" charset="-122"/>
              </a:rPr>
              <a:t>详写内容</a:t>
            </a:r>
            <a:r>
              <a:rPr lang="en-US" altLang="zh-CN" sz="1200" kern="0" dirty="0">
                <a:solidFill>
                  <a:sysClr val="windowText" lastClr="000000">
                    <a:lumMod val="65000"/>
                    <a:lumOff val="35000"/>
                  </a:sysClr>
                </a:solidFill>
                <a:latin typeface="微软雅黑" pitchFamily="34" charset="-122"/>
                <a:ea typeface="微软雅黑" pitchFamily="34" charset="-122"/>
              </a:rPr>
              <a:t>……</a:t>
            </a:r>
            <a:r>
              <a:rPr lang="zh-CN" altLang="en-US" sz="1200" kern="0" dirty="0">
                <a:solidFill>
                  <a:sysClr val="windowText" lastClr="000000">
                    <a:lumMod val="65000"/>
                    <a:lumOff val="35000"/>
                  </a:sysClr>
                </a:solidFill>
                <a:latin typeface="微软雅黑" pitchFamily="34" charset="-122"/>
                <a:ea typeface="微软雅黑" pitchFamily="34" charset="-122"/>
              </a:rPr>
              <a:t>点击输入本栏的具体文字，简明扼要的说明分项内容，此为概念图解，请根据您的具体内容酌情修改</a:t>
            </a:r>
            <a:endParaRPr lang="en-US" altLang="zh-CN" sz="1200" kern="0" dirty="0">
              <a:solidFill>
                <a:sysClr val="windowText" lastClr="000000">
                  <a:lumMod val="65000"/>
                  <a:lumOff val="35000"/>
                </a:sysClr>
              </a:solidFill>
              <a:latin typeface="微软雅黑" pitchFamily="34" charset="-122"/>
              <a:ea typeface="微软雅黑" pitchFamily="34" charset="-122"/>
            </a:endParaRPr>
          </a:p>
        </p:txBody>
      </p:sp>
      <p:sp>
        <p:nvSpPr>
          <p:cNvPr id="26" name="TextBox 25"/>
          <p:cNvSpPr txBox="1"/>
          <p:nvPr/>
        </p:nvSpPr>
        <p:spPr>
          <a:xfrm>
            <a:off x="4478512" y="2630488"/>
            <a:ext cx="3287712" cy="538162"/>
          </a:xfrm>
          <a:prstGeom prst="rect">
            <a:avLst/>
          </a:prstGeom>
          <a:noFill/>
        </p:spPr>
        <p:txBody>
          <a:bodyPr lIns="0" tIns="0" rIns="0" bIns="0">
            <a:spAutoFit/>
          </a:bodyPr>
          <a:lstStyle/>
          <a:p>
            <a:pPr algn="just" fontAlgn="auto">
              <a:lnSpc>
                <a:spcPts val="1400"/>
              </a:lnSpc>
              <a:spcBef>
                <a:spcPts val="0"/>
              </a:spcBef>
              <a:spcAft>
                <a:spcPts val="0"/>
              </a:spcAft>
              <a:defRPr/>
            </a:pPr>
            <a:r>
              <a:rPr lang="zh-CN" altLang="en-US" sz="1200" kern="0" dirty="0">
                <a:solidFill>
                  <a:sysClr val="windowText" lastClr="000000">
                    <a:lumMod val="65000"/>
                    <a:lumOff val="35000"/>
                  </a:sysClr>
                </a:solidFill>
                <a:latin typeface="微软雅黑" pitchFamily="34" charset="-122"/>
                <a:ea typeface="微软雅黑" pitchFamily="34" charset="-122"/>
              </a:rPr>
              <a:t>详写内容</a:t>
            </a:r>
            <a:r>
              <a:rPr lang="en-US" altLang="zh-CN" sz="1200" kern="0" dirty="0">
                <a:solidFill>
                  <a:sysClr val="windowText" lastClr="000000">
                    <a:lumMod val="65000"/>
                    <a:lumOff val="35000"/>
                  </a:sysClr>
                </a:solidFill>
                <a:latin typeface="微软雅黑" pitchFamily="34" charset="-122"/>
                <a:ea typeface="微软雅黑" pitchFamily="34" charset="-122"/>
              </a:rPr>
              <a:t>……</a:t>
            </a:r>
            <a:r>
              <a:rPr lang="zh-CN" altLang="en-US" sz="1200" kern="0" dirty="0">
                <a:solidFill>
                  <a:sysClr val="windowText" lastClr="000000">
                    <a:lumMod val="65000"/>
                    <a:lumOff val="35000"/>
                  </a:sysClr>
                </a:solidFill>
                <a:latin typeface="微软雅黑" pitchFamily="34" charset="-122"/>
                <a:ea typeface="微软雅黑" pitchFamily="34" charset="-122"/>
              </a:rPr>
              <a:t>点击输入本栏的具体文字，简明扼要的说明分项内容，此为概念图解，请根据您的具体内容酌情修改</a:t>
            </a:r>
            <a:endParaRPr lang="en-US" altLang="zh-CN" sz="1200" kern="0" dirty="0">
              <a:solidFill>
                <a:sysClr val="windowText" lastClr="000000">
                  <a:lumMod val="65000"/>
                  <a:lumOff val="35000"/>
                </a:sysClr>
              </a:solidFill>
              <a:latin typeface="微软雅黑" pitchFamily="34" charset="-122"/>
              <a:ea typeface="微软雅黑" pitchFamily="34" charset="-122"/>
            </a:endParaRPr>
          </a:p>
        </p:txBody>
      </p:sp>
      <p:sp>
        <p:nvSpPr>
          <p:cNvPr id="27" name="TextBox 26"/>
          <p:cNvSpPr txBox="1"/>
          <p:nvPr/>
        </p:nvSpPr>
        <p:spPr>
          <a:xfrm>
            <a:off x="3129137" y="4044950"/>
            <a:ext cx="4349750" cy="358775"/>
          </a:xfrm>
          <a:prstGeom prst="rect">
            <a:avLst/>
          </a:prstGeom>
          <a:noFill/>
        </p:spPr>
        <p:txBody>
          <a:bodyPr lIns="0" tIns="0" rIns="0" bIns="0">
            <a:spAutoFit/>
          </a:bodyPr>
          <a:lstStyle/>
          <a:p>
            <a:pPr algn="just" fontAlgn="auto">
              <a:lnSpc>
                <a:spcPts val="1400"/>
              </a:lnSpc>
              <a:spcBef>
                <a:spcPts val="0"/>
              </a:spcBef>
              <a:spcAft>
                <a:spcPts val="0"/>
              </a:spcAft>
              <a:defRPr/>
            </a:pPr>
            <a:r>
              <a:rPr lang="zh-CN" altLang="en-US" sz="1200" kern="0" dirty="0">
                <a:solidFill>
                  <a:sysClr val="windowText" lastClr="000000">
                    <a:lumMod val="65000"/>
                    <a:lumOff val="35000"/>
                  </a:sysClr>
                </a:solidFill>
                <a:latin typeface="微软雅黑" pitchFamily="34" charset="-122"/>
                <a:ea typeface="微软雅黑" pitchFamily="34" charset="-122"/>
              </a:rPr>
              <a:t>详写内容</a:t>
            </a:r>
            <a:r>
              <a:rPr lang="en-US" altLang="zh-CN" sz="1200" kern="0" dirty="0">
                <a:solidFill>
                  <a:sysClr val="windowText" lastClr="000000">
                    <a:lumMod val="65000"/>
                    <a:lumOff val="35000"/>
                  </a:sysClr>
                </a:solidFill>
                <a:latin typeface="微软雅黑" pitchFamily="34" charset="-122"/>
                <a:ea typeface="微软雅黑" pitchFamily="34" charset="-122"/>
              </a:rPr>
              <a:t>……</a:t>
            </a:r>
            <a:r>
              <a:rPr lang="zh-CN" altLang="en-US" sz="1200" kern="0" dirty="0">
                <a:solidFill>
                  <a:sysClr val="windowText" lastClr="000000">
                    <a:lumMod val="65000"/>
                    <a:lumOff val="35000"/>
                  </a:sysClr>
                </a:solidFill>
                <a:latin typeface="微软雅黑" pitchFamily="34" charset="-122"/>
                <a:ea typeface="微软雅黑" pitchFamily="34" charset="-122"/>
              </a:rPr>
              <a:t>点击输入本栏的具体文字，简明扼要的说明分项内容，此为概念图解，请根据您的具体内容酌情修改</a:t>
            </a:r>
            <a:endParaRPr lang="en-US" altLang="zh-CN" sz="1200" kern="0" dirty="0">
              <a:solidFill>
                <a:sysClr val="windowText" lastClr="000000">
                  <a:lumMod val="65000"/>
                  <a:lumOff val="35000"/>
                </a:sysClr>
              </a:solidFill>
              <a:latin typeface="微软雅黑" pitchFamily="34" charset="-122"/>
              <a:ea typeface="微软雅黑" pitchFamily="34" charset="-122"/>
            </a:endParaRPr>
          </a:p>
        </p:txBody>
      </p:sp>
    </p:spTree>
    <p:extLst>
      <p:ext uri="{BB962C8B-B14F-4D97-AF65-F5344CB8AC3E}">
        <p14:creationId xmlns:p14="http://schemas.microsoft.com/office/powerpoint/2010/main" val="135870343"/>
      </p:ext>
    </p:extLst>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1+#ppt_w/2"/>
                                          </p:val>
                                        </p:tav>
                                        <p:tav tm="100000">
                                          <p:val>
                                            <p:strVal val="#ppt_x"/>
                                          </p:val>
                                        </p:tav>
                                      </p:tavLst>
                                    </p:anim>
                                    <p:anim calcmode="lin" valueType="num">
                                      <p:cBhvr additive="base">
                                        <p:cTn id="11" dur="500" fill="hold"/>
                                        <p:tgtEl>
                                          <p:spTgt spid="3"/>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53" presetClass="entr" presetSubtype="528"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anim calcmode="lin" valueType="num">
                                      <p:cBhvr>
                                        <p:cTn id="18" dur="500" fill="hold"/>
                                        <p:tgtEl>
                                          <p:spTgt spid="8"/>
                                        </p:tgtEl>
                                        <p:attrNameLst>
                                          <p:attrName>ppt_x</p:attrName>
                                        </p:attrNameLst>
                                      </p:cBhvr>
                                      <p:tavLst>
                                        <p:tav tm="0">
                                          <p:val>
                                            <p:fltVal val="0.5"/>
                                          </p:val>
                                        </p:tav>
                                        <p:tav tm="100000">
                                          <p:val>
                                            <p:strVal val="#ppt_x"/>
                                          </p:val>
                                        </p:tav>
                                      </p:tavLst>
                                    </p:anim>
                                    <p:anim calcmode="lin" valueType="num">
                                      <p:cBhvr>
                                        <p:cTn id="19" dur="500" fill="hold"/>
                                        <p:tgtEl>
                                          <p:spTgt spid="8"/>
                                        </p:tgtEl>
                                        <p:attrNameLst>
                                          <p:attrName>ppt_y</p:attrName>
                                        </p:attrNameLst>
                                      </p:cBhvr>
                                      <p:tavLst>
                                        <p:tav tm="0">
                                          <p:val>
                                            <p:fltVal val="0.5"/>
                                          </p:val>
                                        </p:tav>
                                        <p:tav tm="100000">
                                          <p:val>
                                            <p:strVal val="#ppt_y"/>
                                          </p:val>
                                        </p:tav>
                                      </p:tavLst>
                                    </p:anim>
                                  </p:childTnLst>
                                </p:cTn>
                              </p:par>
                              <p:par>
                                <p:cTn id="20" presetID="53" presetClass="entr" presetSubtype="528"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anim calcmode="lin" valueType="num">
                                      <p:cBhvr>
                                        <p:cTn id="25" dur="500" fill="hold"/>
                                        <p:tgtEl>
                                          <p:spTgt spid="7"/>
                                        </p:tgtEl>
                                        <p:attrNameLst>
                                          <p:attrName>ppt_x</p:attrName>
                                        </p:attrNameLst>
                                      </p:cBhvr>
                                      <p:tavLst>
                                        <p:tav tm="0">
                                          <p:val>
                                            <p:fltVal val="0.5"/>
                                          </p:val>
                                        </p:tav>
                                        <p:tav tm="100000">
                                          <p:val>
                                            <p:strVal val="#ppt_x"/>
                                          </p:val>
                                        </p:tav>
                                      </p:tavLst>
                                    </p:anim>
                                    <p:anim calcmode="lin" valueType="num">
                                      <p:cBhvr>
                                        <p:cTn id="26" dur="500" fill="hold"/>
                                        <p:tgtEl>
                                          <p:spTgt spid="7"/>
                                        </p:tgtEl>
                                        <p:attrNameLst>
                                          <p:attrName>ppt_y</p:attrName>
                                        </p:attrNameLst>
                                      </p:cBhvr>
                                      <p:tavLst>
                                        <p:tav tm="0">
                                          <p:val>
                                            <p:fltVal val="0.5"/>
                                          </p:val>
                                        </p:tav>
                                        <p:tav tm="100000">
                                          <p:val>
                                            <p:strVal val="#ppt_y"/>
                                          </p:val>
                                        </p:tav>
                                      </p:tavLst>
                                    </p:anim>
                                  </p:childTnLst>
                                </p:cTn>
                              </p:par>
                              <p:par>
                                <p:cTn id="27" presetID="53" presetClass="entr" presetSubtype="528"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anim calcmode="lin" valueType="num">
                                      <p:cBhvr>
                                        <p:cTn id="32" dur="500" fill="hold"/>
                                        <p:tgtEl>
                                          <p:spTgt spid="14"/>
                                        </p:tgtEl>
                                        <p:attrNameLst>
                                          <p:attrName>ppt_x</p:attrName>
                                        </p:attrNameLst>
                                      </p:cBhvr>
                                      <p:tavLst>
                                        <p:tav tm="0">
                                          <p:val>
                                            <p:fltVal val="0.5"/>
                                          </p:val>
                                        </p:tav>
                                        <p:tav tm="100000">
                                          <p:val>
                                            <p:strVal val="#ppt_x"/>
                                          </p:val>
                                        </p:tav>
                                      </p:tavLst>
                                    </p:anim>
                                    <p:anim calcmode="lin" valueType="num">
                                      <p:cBhvr>
                                        <p:cTn id="33" dur="500" fill="hold"/>
                                        <p:tgtEl>
                                          <p:spTgt spid="14"/>
                                        </p:tgtEl>
                                        <p:attrNameLst>
                                          <p:attrName>ppt_y</p:attrName>
                                        </p:attrNameLst>
                                      </p:cBhvr>
                                      <p:tavLst>
                                        <p:tav tm="0">
                                          <p:val>
                                            <p:fltVal val="0.5"/>
                                          </p:val>
                                        </p:tav>
                                        <p:tav tm="100000">
                                          <p:val>
                                            <p:strVal val="#ppt_y"/>
                                          </p:val>
                                        </p:tav>
                                      </p:tavLst>
                                    </p:anim>
                                  </p:childTnLst>
                                </p:cTn>
                              </p:par>
                              <p:par>
                                <p:cTn id="34" presetID="53" presetClass="entr" presetSubtype="528" fill="hold" nodeType="withEffect">
                                  <p:stCondLst>
                                    <p:cond delay="200"/>
                                  </p:stCondLst>
                                  <p:childTnLst>
                                    <p:set>
                                      <p:cBhvr>
                                        <p:cTn id="35" dur="1" fill="hold">
                                          <p:stCondLst>
                                            <p:cond delay="0"/>
                                          </p:stCondLst>
                                        </p:cTn>
                                        <p:tgtEl>
                                          <p:spTgt spid="11"/>
                                        </p:tgtEl>
                                        <p:attrNameLst>
                                          <p:attrName>style.visibility</p:attrName>
                                        </p:attrNameLst>
                                      </p:cBhvr>
                                      <p:to>
                                        <p:strVal val="visible"/>
                                      </p:to>
                                    </p:set>
                                    <p:anim calcmode="lin" valueType="num">
                                      <p:cBhvr>
                                        <p:cTn id="36" dur="500" fill="hold"/>
                                        <p:tgtEl>
                                          <p:spTgt spid="11"/>
                                        </p:tgtEl>
                                        <p:attrNameLst>
                                          <p:attrName>ppt_w</p:attrName>
                                        </p:attrNameLst>
                                      </p:cBhvr>
                                      <p:tavLst>
                                        <p:tav tm="0">
                                          <p:val>
                                            <p:fltVal val="0"/>
                                          </p:val>
                                        </p:tav>
                                        <p:tav tm="100000">
                                          <p:val>
                                            <p:strVal val="#ppt_w"/>
                                          </p:val>
                                        </p:tav>
                                      </p:tavLst>
                                    </p:anim>
                                    <p:anim calcmode="lin" valueType="num">
                                      <p:cBhvr>
                                        <p:cTn id="37" dur="500" fill="hold"/>
                                        <p:tgtEl>
                                          <p:spTgt spid="11"/>
                                        </p:tgtEl>
                                        <p:attrNameLst>
                                          <p:attrName>ppt_h</p:attrName>
                                        </p:attrNameLst>
                                      </p:cBhvr>
                                      <p:tavLst>
                                        <p:tav tm="0">
                                          <p:val>
                                            <p:fltVal val="0"/>
                                          </p:val>
                                        </p:tav>
                                        <p:tav tm="100000">
                                          <p:val>
                                            <p:strVal val="#ppt_h"/>
                                          </p:val>
                                        </p:tav>
                                      </p:tavLst>
                                    </p:anim>
                                    <p:animEffect transition="in" filter="fade">
                                      <p:cBhvr>
                                        <p:cTn id="38" dur="500"/>
                                        <p:tgtEl>
                                          <p:spTgt spid="11"/>
                                        </p:tgtEl>
                                      </p:cBhvr>
                                    </p:animEffect>
                                    <p:anim calcmode="lin" valueType="num">
                                      <p:cBhvr>
                                        <p:cTn id="39" dur="500" fill="hold"/>
                                        <p:tgtEl>
                                          <p:spTgt spid="11"/>
                                        </p:tgtEl>
                                        <p:attrNameLst>
                                          <p:attrName>ppt_x</p:attrName>
                                        </p:attrNameLst>
                                      </p:cBhvr>
                                      <p:tavLst>
                                        <p:tav tm="0">
                                          <p:val>
                                            <p:fltVal val="0.5"/>
                                          </p:val>
                                        </p:tav>
                                        <p:tav tm="100000">
                                          <p:val>
                                            <p:strVal val="#ppt_x"/>
                                          </p:val>
                                        </p:tav>
                                      </p:tavLst>
                                    </p:anim>
                                    <p:anim calcmode="lin" valueType="num">
                                      <p:cBhvr>
                                        <p:cTn id="40" dur="500" fill="hold"/>
                                        <p:tgtEl>
                                          <p:spTgt spid="11"/>
                                        </p:tgtEl>
                                        <p:attrNameLst>
                                          <p:attrName>ppt_y</p:attrName>
                                        </p:attrNameLst>
                                      </p:cBhvr>
                                      <p:tavLst>
                                        <p:tav tm="0">
                                          <p:val>
                                            <p:fltVal val="0.5"/>
                                          </p:val>
                                        </p:tav>
                                        <p:tav tm="100000">
                                          <p:val>
                                            <p:strVal val="#ppt_y"/>
                                          </p:val>
                                        </p:tav>
                                      </p:tavLst>
                                    </p:anim>
                                  </p:childTnLst>
                                </p:cTn>
                              </p:par>
                              <p:par>
                                <p:cTn id="41" presetID="53" presetClass="entr" presetSubtype="528" fill="hold" grpId="0" nodeType="withEffect">
                                  <p:stCondLst>
                                    <p:cond delay="200"/>
                                  </p:stCondLst>
                                  <p:childTnLst>
                                    <p:set>
                                      <p:cBhvr>
                                        <p:cTn id="42" dur="1" fill="hold">
                                          <p:stCondLst>
                                            <p:cond delay="0"/>
                                          </p:stCondLst>
                                        </p:cTn>
                                        <p:tgtEl>
                                          <p:spTgt spid="21"/>
                                        </p:tgtEl>
                                        <p:attrNameLst>
                                          <p:attrName>style.visibility</p:attrName>
                                        </p:attrNameLst>
                                      </p:cBhvr>
                                      <p:to>
                                        <p:strVal val="visible"/>
                                      </p:to>
                                    </p:set>
                                    <p:anim calcmode="lin" valueType="num">
                                      <p:cBhvr>
                                        <p:cTn id="43" dur="500" fill="hold"/>
                                        <p:tgtEl>
                                          <p:spTgt spid="21"/>
                                        </p:tgtEl>
                                        <p:attrNameLst>
                                          <p:attrName>ppt_w</p:attrName>
                                        </p:attrNameLst>
                                      </p:cBhvr>
                                      <p:tavLst>
                                        <p:tav tm="0">
                                          <p:val>
                                            <p:fltVal val="0"/>
                                          </p:val>
                                        </p:tav>
                                        <p:tav tm="100000">
                                          <p:val>
                                            <p:strVal val="#ppt_w"/>
                                          </p:val>
                                        </p:tav>
                                      </p:tavLst>
                                    </p:anim>
                                    <p:anim calcmode="lin" valueType="num">
                                      <p:cBhvr>
                                        <p:cTn id="44" dur="500" fill="hold"/>
                                        <p:tgtEl>
                                          <p:spTgt spid="21"/>
                                        </p:tgtEl>
                                        <p:attrNameLst>
                                          <p:attrName>ppt_h</p:attrName>
                                        </p:attrNameLst>
                                      </p:cBhvr>
                                      <p:tavLst>
                                        <p:tav tm="0">
                                          <p:val>
                                            <p:fltVal val="0"/>
                                          </p:val>
                                        </p:tav>
                                        <p:tav tm="100000">
                                          <p:val>
                                            <p:strVal val="#ppt_h"/>
                                          </p:val>
                                        </p:tav>
                                      </p:tavLst>
                                    </p:anim>
                                    <p:animEffect transition="in" filter="fade">
                                      <p:cBhvr>
                                        <p:cTn id="45" dur="500"/>
                                        <p:tgtEl>
                                          <p:spTgt spid="21"/>
                                        </p:tgtEl>
                                      </p:cBhvr>
                                    </p:animEffect>
                                    <p:anim calcmode="lin" valueType="num">
                                      <p:cBhvr>
                                        <p:cTn id="46" dur="500" fill="hold"/>
                                        <p:tgtEl>
                                          <p:spTgt spid="21"/>
                                        </p:tgtEl>
                                        <p:attrNameLst>
                                          <p:attrName>ppt_x</p:attrName>
                                        </p:attrNameLst>
                                      </p:cBhvr>
                                      <p:tavLst>
                                        <p:tav tm="0">
                                          <p:val>
                                            <p:fltVal val="0.5"/>
                                          </p:val>
                                        </p:tav>
                                        <p:tav tm="100000">
                                          <p:val>
                                            <p:strVal val="#ppt_x"/>
                                          </p:val>
                                        </p:tav>
                                      </p:tavLst>
                                    </p:anim>
                                    <p:anim calcmode="lin" valueType="num">
                                      <p:cBhvr>
                                        <p:cTn id="47" dur="500" fill="hold"/>
                                        <p:tgtEl>
                                          <p:spTgt spid="21"/>
                                        </p:tgtEl>
                                        <p:attrNameLst>
                                          <p:attrName>ppt_y</p:attrName>
                                        </p:attrNameLst>
                                      </p:cBhvr>
                                      <p:tavLst>
                                        <p:tav tm="0">
                                          <p:val>
                                            <p:fltVal val="0.5"/>
                                          </p:val>
                                        </p:tav>
                                        <p:tav tm="100000">
                                          <p:val>
                                            <p:strVal val="#ppt_y"/>
                                          </p:val>
                                        </p:tav>
                                      </p:tavLst>
                                    </p:anim>
                                  </p:childTnLst>
                                </p:cTn>
                              </p:par>
                              <p:par>
                                <p:cTn id="48" presetID="53" presetClass="entr" presetSubtype="528" fill="hold" nodeType="withEffect">
                                  <p:stCondLst>
                                    <p:cond delay="200"/>
                                  </p:stCondLst>
                                  <p:childTnLst>
                                    <p:set>
                                      <p:cBhvr>
                                        <p:cTn id="49" dur="1" fill="hold">
                                          <p:stCondLst>
                                            <p:cond delay="0"/>
                                          </p:stCondLst>
                                        </p:cTn>
                                        <p:tgtEl>
                                          <p:spTgt spid="22"/>
                                        </p:tgtEl>
                                        <p:attrNameLst>
                                          <p:attrName>style.visibility</p:attrName>
                                        </p:attrNameLst>
                                      </p:cBhvr>
                                      <p:to>
                                        <p:strVal val="visible"/>
                                      </p:to>
                                    </p:set>
                                    <p:anim calcmode="lin" valueType="num">
                                      <p:cBhvr>
                                        <p:cTn id="50" dur="500" fill="hold"/>
                                        <p:tgtEl>
                                          <p:spTgt spid="22"/>
                                        </p:tgtEl>
                                        <p:attrNameLst>
                                          <p:attrName>ppt_w</p:attrName>
                                        </p:attrNameLst>
                                      </p:cBhvr>
                                      <p:tavLst>
                                        <p:tav tm="0">
                                          <p:val>
                                            <p:fltVal val="0"/>
                                          </p:val>
                                        </p:tav>
                                        <p:tav tm="100000">
                                          <p:val>
                                            <p:strVal val="#ppt_w"/>
                                          </p:val>
                                        </p:tav>
                                      </p:tavLst>
                                    </p:anim>
                                    <p:anim calcmode="lin" valueType="num">
                                      <p:cBhvr>
                                        <p:cTn id="51" dur="500" fill="hold"/>
                                        <p:tgtEl>
                                          <p:spTgt spid="22"/>
                                        </p:tgtEl>
                                        <p:attrNameLst>
                                          <p:attrName>ppt_h</p:attrName>
                                        </p:attrNameLst>
                                      </p:cBhvr>
                                      <p:tavLst>
                                        <p:tav tm="0">
                                          <p:val>
                                            <p:fltVal val="0"/>
                                          </p:val>
                                        </p:tav>
                                        <p:tav tm="100000">
                                          <p:val>
                                            <p:strVal val="#ppt_h"/>
                                          </p:val>
                                        </p:tav>
                                      </p:tavLst>
                                    </p:anim>
                                    <p:animEffect transition="in" filter="fade">
                                      <p:cBhvr>
                                        <p:cTn id="52" dur="500"/>
                                        <p:tgtEl>
                                          <p:spTgt spid="22"/>
                                        </p:tgtEl>
                                      </p:cBhvr>
                                    </p:animEffect>
                                    <p:anim calcmode="lin" valueType="num">
                                      <p:cBhvr>
                                        <p:cTn id="53" dur="500" fill="hold"/>
                                        <p:tgtEl>
                                          <p:spTgt spid="22"/>
                                        </p:tgtEl>
                                        <p:attrNameLst>
                                          <p:attrName>ppt_x</p:attrName>
                                        </p:attrNameLst>
                                      </p:cBhvr>
                                      <p:tavLst>
                                        <p:tav tm="0">
                                          <p:val>
                                            <p:fltVal val="0.5"/>
                                          </p:val>
                                        </p:tav>
                                        <p:tav tm="100000">
                                          <p:val>
                                            <p:strVal val="#ppt_x"/>
                                          </p:val>
                                        </p:tav>
                                      </p:tavLst>
                                    </p:anim>
                                    <p:anim calcmode="lin" valueType="num">
                                      <p:cBhvr>
                                        <p:cTn id="54" dur="500" fill="hold"/>
                                        <p:tgtEl>
                                          <p:spTgt spid="22"/>
                                        </p:tgtEl>
                                        <p:attrNameLst>
                                          <p:attrName>ppt_y</p:attrName>
                                        </p:attrNameLst>
                                      </p:cBhvr>
                                      <p:tavLst>
                                        <p:tav tm="0">
                                          <p:val>
                                            <p:fltVal val="0.5"/>
                                          </p:val>
                                        </p:tav>
                                        <p:tav tm="100000">
                                          <p:val>
                                            <p:strVal val="#ppt_y"/>
                                          </p:val>
                                        </p:tav>
                                      </p:tavLst>
                                    </p:anim>
                                  </p:childTnLst>
                                </p:cTn>
                              </p:par>
                              <p:par>
                                <p:cTn id="55" presetID="53" presetClass="entr" presetSubtype="528" fill="hold" nodeType="withEffect">
                                  <p:stCondLst>
                                    <p:cond delay="40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fill="hold"/>
                                        <p:tgtEl>
                                          <p:spTgt spid="10"/>
                                        </p:tgtEl>
                                        <p:attrNameLst>
                                          <p:attrName>ppt_w</p:attrName>
                                        </p:attrNameLst>
                                      </p:cBhvr>
                                      <p:tavLst>
                                        <p:tav tm="0">
                                          <p:val>
                                            <p:fltVal val="0"/>
                                          </p:val>
                                        </p:tav>
                                        <p:tav tm="100000">
                                          <p:val>
                                            <p:strVal val="#ppt_w"/>
                                          </p:val>
                                        </p:tav>
                                      </p:tavLst>
                                    </p:anim>
                                    <p:anim calcmode="lin" valueType="num">
                                      <p:cBhvr>
                                        <p:cTn id="58" dur="500" fill="hold"/>
                                        <p:tgtEl>
                                          <p:spTgt spid="10"/>
                                        </p:tgtEl>
                                        <p:attrNameLst>
                                          <p:attrName>ppt_h</p:attrName>
                                        </p:attrNameLst>
                                      </p:cBhvr>
                                      <p:tavLst>
                                        <p:tav tm="0">
                                          <p:val>
                                            <p:fltVal val="0"/>
                                          </p:val>
                                        </p:tav>
                                        <p:tav tm="100000">
                                          <p:val>
                                            <p:strVal val="#ppt_h"/>
                                          </p:val>
                                        </p:tav>
                                      </p:tavLst>
                                    </p:anim>
                                    <p:animEffect transition="in" filter="fade">
                                      <p:cBhvr>
                                        <p:cTn id="59" dur="500"/>
                                        <p:tgtEl>
                                          <p:spTgt spid="10"/>
                                        </p:tgtEl>
                                      </p:cBhvr>
                                    </p:animEffect>
                                    <p:anim calcmode="lin" valueType="num">
                                      <p:cBhvr>
                                        <p:cTn id="60" dur="500" fill="hold"/>
                                        <p:tgtEl>
                                          <p:spTgt spid="10"/>
                                        </p:tgtEl>
                                        <p:attrNameLst>
                                          <p:attrName>ppt_x</p:attrName>
                                        </p:attrNameLst>
                                      </p:cBhvr>
                                      <p:tavLst>
                                        <p:tav tm="0">
                                          <p:val>
                                            <p:fltVal val="0.5"/>
                                          </p:val>
                                        </p:tav>
                                        <p:tav tm="100000">
                                          <p:val>
                                            <p:strVal val="#ppt_x"/>
                                          </p:val>
                                        </p:tav>
                                      </p:tavLst>
                                    </p:anim>
                                    <p:anim calcmode="lin" valueType="num">
                                      <p:cBhvr>
                                        <p:cTn id="61" dur="500" fill="hold"/>
                                        <p:tgtEl>
                                          <p:spTgt spid="10"/>
                                        </p:tgtEl>
                                        <p:attrNameLst>
                                          <p:attrName>ppt_y</p:attrName>
                                        </p:attrNameLst>
                                      </p:cBhvr>
                                      <p:tavLst>
                                        <p:tav tm="0">
                                          <p:val>
                                            <p:fltVal val="0.5"/>
                                          </p:val>
                                        </p:tav>
                                        <p:tav tm="100000">
                                          <p:val>
                                            <p:strVal val="#ppt_y"/>
                                          </p:val>
                                        </p:tav>
                                      </p:tavLst>
                                    </p:anim>
                                  </p:childTnLst>
                                </p:cTn>
                              </p:par>
                              <p:par>
                                <p:cTn id="62" presetID="53" presetClass="entr" presetSubtype="528" fill="hold" grpId="0" nodeType="withEffect">
                                  <p:stCondLst>
                                    <p:cond delay="400"/>
                                  </p:stCondLst>
                                  <p:childTnLst>
                                    <p:set>
                                      <p:cBhvr>
                                        <p:cTn id="63" dur="1" fill="hold">
                                          <p:stCondLst>
                                            <p:cond delay="0"/>
                                          </p:stCondLst>
                                        </p:cTn>
                                        <p:tgtEl>
                                          <p:spTgt spid="17"/>
                                        </p:tgtEl>
                                        <p:attrNameLst>
                                          <p:attrName>style.visibility</p:attrName>
                                        </p:attrNameLst>
                                      </p:cBhvr>
                                      <p:to>
                                        <p:strVal val="visible"/>
                                      </p:to>
                                    </p:set>
                                    <p:anim calcmode="lin" valueType="num">
                                      <p:cBhvr>
                                        <p:cTn id="64" dur="500" fill="hold"/>
                                        <p:tgtEl>
                                          <p:spTgt spid="17"/>
                                        </p:tgtEl>
                                        <p:attrNameLst>
                                          <p:attrName>ppt_w</p:attrName>
                                        </p:attrNameLst>
                                      </p:cBhvr>
                                      <p:tavLst>
                                        <p:tav tm="0">
                                          <p:val>
                                            <p:fltVal val="0"/>
                                          </p:val>
                                        </p:tav>
                                        <p:tav tm="100000">
                                          <p:val>
                                            <p:strVal val="#ppt_w"/>
                                          </p:val>
                                        </p:tav>
                                      </p:tavLst>
                                    </p:anim>
                                    <p:anim calcmode="lin" valueType="num">
                                      <p:cBhvr>
                                        <p:cTn id="65" dur="500" fill="hold"/>
                                        <p:tgtEl>
                                          <p:spTgt spid="17"/>
                                        </p:tgtEl>
                                        <p:attrNameLst>
                                          <p:attrName>ppt_h</p:attrName>
                                        </p:attrNameLst>
                                      </p:cBhvr>
                                      <p:tavLst>
                                        <p:tav tm="0">
                                          <p:val>
                                            <p:fltVal val="0"/>
                                          </p:val>
                                        </p:tav>
                                        <p:tav tm="100000">
                                          <p:val>
                                            <p:strVal val="#ppt_h"/>
                                          </p:val>
                                        </p:tav>
                                      </p:tavLst>
                                    </p:anim>
                                    <p:animEffect transition="in" filter="fade">
                                      <p:cBhvr>
                                        <p:cTn id="66" dur="500"/>
                                        <p:tgtEl>
                                          <p:spTgt spid="17"/>
                                        </p:tgtEl>
                                      </p:cBhvr>
                                    </p:animEffect>
                                    <p:anim calcmode="lin" valueType="num">
                                      <p:cBhvr>
                                        <p:cTn id="67" dur="500" fill="hold"/>
                                        <p:tgtEl>
                                          <p:spTgt spid="17"/>
                                        </p:tgtEl>
                                        <p:attrNameLst>
                                          <p:attrName>ppt_x</p:attrName>
                                        </p:attrNameLst>
                                      </p:cBhvr>
                                      <p:tavLst>
                                        <p:tav tm="0">
                                          <p:val>
                                            <p:fltVal val="0.5"/>
                                          </p:val>
                                        </p:tav>
                                        <p:tav tm="100000">
                                          <p:val>
                                            <p:strVal val="#ppt_x"/>
                                          </p:val>
                                        </p:tav>
                                      </p:tavLst>
                                    </p:anim>
                                    <p:anim calcmode="lin" valueType="num">
                                      <p:cBhvr>
                                        <p:cTn id="68" dur="500" fill="hold"/>
                                        <p:tgtEl>
                                          <p:spTgt spid="17"/>
                                        </p:tgtEl>
                                        <p:attrNameLst>
                                          <p:attrName>ppt_y</p:attrName>
                                        </p:attrNameLst>
                                      </p:cBhvr>
                                      <p:tavLst>
                                        <p:tav tm="0">
                                          <p:val>
                                            <p:fltVal val="0.5"/>
                                          </p:val>
                                        </p:tav>
                                        <p:tav tm="100000">
                                          <p:val>
                                            <p:strVal val="#ppt_y"/>
                                          </p:val>
                                        </p:tav>
                                      </p:tavLst>
                                    </p:anim>
                                  </p:childTnLst>
                                </p:cTn>
                              </p:par>
                              <p:par>
                                <p:cTn id="69" presetID="53" presetClass="entr" presetSubtype="528" fill="hold" nodeType="withEffect">
                                  <p:stCondLst>
                                    <p:cond delay="400"/>
                                  </p:stCondLst>
                                  <p:childTnLst>
                                    <p:set>
                                      <p:cBhvr>
                                        <p:cTn id="70" dur="1" fill="hold">
                                          <p:stCondLst>
                                            <p:cond delay="0"/>
                                          </p:stCondLst>
                                        </p:cTn>
                                        <p:tgtEl>
                                          <p:spTgt spid="18"/>
                                        </p:tgtEl>
                                        <p:attrNameLst>
                                          <p:attrName>style.visibility</p:attrName>
                                        </p:attrNameLst>
                                      </p:cBhvr>
                                      <p:to>
                                        <p:strVal val="visible"/>
                                      </p:to>
                                    </p:set>
                                    <p:anim calcmode="lin" valueType="num">
                                      <p:cBhvr>
                                        <p:cTn id="71" dur="500" fill="hold"/>
                                        <p:tgtEl>
                                          <p:spTgt spid="18"/>
                                        </p:tgtEl>
                                        <p:attrNameLst>
                                          <p:attrName>ppt_w</p:attrName>
                                        </p:attrNameLst>
                                      </p:cBhvr>
                                      <p:tavLst>
                                        <p:tav tm="0">
                                          <p:val>
                                            <p:fltVal val="0"/>
                                          </p:val>
                                        </p:tav>
                                        <p:tav tm="100000">
                                          <p:val>
                                            <p:strVal val="#ppt_w"/>
                                          </p:val>
                                        </p:tav>
                                      </p:tavLst>
                                    </p:anim>
                                    <p:anim calcmode="lin" valueType="num">
                                      <p:cBhvr>
                                        <p:cTn id="72" dur="500" fill="hold"/>
                                        <p:tgtEl>
                                          <p:spTgt spid="18"/>
                                        </p:tgtEl>
                                        <p:attrNameLst>
                                          <p:attrName>ppt_h</p:attrName>
                                        </p:attrNameLst>
                                      </p:cBhvr>
                                      <p:tavLst>
                                        <p:tav tm="0">
                                          <p:val>
                                            <p:fltVal val="0"/>
                                          </p:val>
                                        </p:tav>
                                        <p:tav tm="100000">
                                          <p:val>
                                            <p:strVal val="#ppt_h"/>
                                          </p:val>
                                        </p:tav>
                                      </p:tavLst>
                                    </p:anim>
                                    <p:animEffect transition="in" filter="fade">
                                      <p:cBhvr>
                                        <p:cTn id="73" dur="500"/>
                                        <p:tgtEl>
                                          <p:spTgt spid="18"/>
                                        </p:tgtEl>
                                      </p:cBhvr>
                                    </p:animEffect>
                                    <p:anim calcmode="lin" valueType="num">
                                      <p:cBhvr>
                                        <p:cTn id="74" dur="500" fill="hold"/>
                                        <p:tgtEl>
                                          <p:spTgt spid="18"/>
                                        </p:tgtEl>
                                        <p:attrNameLst>
                                          <p:attrName>ppt_x</p:attrName>
                                        </p:attrNameLst>
                                      </p:cBhvr>
                                      <p:tavLst>
                                        <p:tav tm="0">
                                          <p:val>
                                            <p:fltVal val="0.5"/>
                                          </p:val>
                                        </p:tav>
                                        <p:tav tm="100000">
                                          <p:val>
                                            <p:strVal val="#ppt_x"/>
                                          </p:val>
                                        </p:tav>
                                      </p:tavLst>
                                    </p:anim>
                                    <p:anim calcmode="lin" valueType="num">
                                      <p:cBhvr>
                                        <p:cTn id="75" dur="500" fill="hold"/>
                                        <p:tgtEl>
                                          <p:spTgt spid="18"/>
                                        </p:tgtEl>
                                        <p:attrNameLst>
                                          <p:attrName>ppt_y</p:attrName>
                                        </p:attrNameLst>
                                      </p:cBhvr>
                                      <p:tavLst>
                                        <p:tav tm="0">
                                          <p:val>
                                            <p:fltVal val="0.5"/>
                                          </p:val>
                                        </p:tav>
                                        <p:tav tm="100000">
                                          <p:val>
                                            <p:strVal val="#ppt_y"/>
                                          </p:val>
                                        </p:tav>
                                      </p:tavLst>
                                    </p:anim>
                                  </p:childTnLst>
                                </p:cTn>
                              </p:par>
                            </p:childTnLst>
                          </p:cTn>
                        </p:par>
                        <p:par>
                          <p:cTn id="76" fill="hold">
                            <p:stCondLst>
                              <p:cond delay="1400"/>
                            </p:stCondLst>
                            <p:childTnLst>
                              <p:par>
                                <p:cTn id="77" presetID="55" presetClass="entr" presetSubtype="0" fill="hold" grpId="0" nodeType="afterEffect">
                                  <p:stCondLst>
                                    <p:cond delay="0"/>
                                  </p:stCondLst>
                                  <p:childTnLst>
                                    <p:set>
                                      <p:cBhvr>
                                        <p:cTn id="78" dur="1" fill="hold">
                                          <p:stCondLst>
                                            <p:cond delay="0"/>
                                          </p:stCondLst>
                                        </p:cTn>
                                        <p:tgtEl>
                                          <p:spTgt spid="25"/>
                                        </p:tgtEl>
                                        <p:attrNameLst>
                                          <p:attrName>style.visibility</p:attrName>
                                        </p:attrNameLst>
                                      </p:cBhvr>
                                      <p:to>
                                        <p:strVal val="visible"/>
                                      </p:to>
                                    </p:set>
                                    <p:anim calcmode="lin" valueType="num">
                                      <p:cBhvr>
                                        <p:cTn id="79" dur="1000" fill="hold"/>
                                        <p:tgtEl>
                                          <p:spTgt spid="25"/>
                                        </p:tgtEl>
                                        <p:attrNameLst>
                                          <p:attrName>ppt_w</p:attrName>
                                        </p:attrNameLst>
                                      </p:cBhvr>
                                      <p:tavLst>
                                        <p:tav tm="0">
                                          <p:val>
                                            <p:strVal val="#ppt_w*0.70"/>
                                          </p:val>
                                        </p:tav>
                                        <p:tav tm="100000">
                                          <p:val>
                                            <p:strVal val="#ppt_w"/>
                                          </p:val>
                                        </p:tav>
                                      </p:tavLst>
                                    </p:anim>
                                    <p:anim calcmode="lin" valueType="num">
                                      <p:cBhvr>
                                        <p:cTn id="80" dur="1000" fill="hold"/>
                                        <p:tgtEl>
                                          <p:spTgt spid="25"/>
                                        </p:tgtEl>
                                        <p:attrNameLst>
                                          <p:attrName>ppt_h</p:attrName>
                                        </p:attrNameLst>
                                      </p:cBhvr>
                                      <p:tavLst>
                                        <p:tav tm="0">
                                          <p:val>
                                            <p:strVal val="#ppt_h"/>
                                          </p:val>
                                        </p:tav>
                                        <p:tav tm="100000">
                                          <p:val>
                                            <p:strVal val="#ppt_h"/>
                                          </p:val>
                                        </p:tav>
                                      </p:tavLst>
                                    </p:anim>
                                    <p:animEffect transition="in" filter="fade">
                                      <p:cBhvr>
                                        <p:cTn id="81" dur="1000"/>
                                        <p:tgtEl>
                                          <p:spTgt spid="25"/>
                                        </p:tgtEl>
                                      </p:cBhvr>
                                    </p:animEffect>
                                  </p:childTnLst>
                                </p:cTn>
                              </p:par>
                              <p:par>
                                <p:cTn id="82" presetID="55" presetClass="entr" presetSubtype="0" fill="hold" nodeType="withEffect">
                                  <p:stCondLst>
                                    <p:cond delay="0"/>
                                  </p:stCondLst>
                                  <p:childTnLst>
                                    <p:set>
                                      <p:cBhvr>
                                        <p:cTn id="83" dur="1" fill="hold">
                                          <p:stCondLst>
                                            <p:cond delay="0"/>
                                          </p:stCondLst>
                                        </p:cTn>
                                        <p:tgtEl>
                                          <p:spTgt spid="9"/>
                                        </p:tgtEl>
                                        <p:attrNameLst>
                                          <p:attrName>style.visibility</p:attrName>
                                        </p:attrNameLst>
                                      </p:cBhvr>
                                      <p:to>
                                        <p:strVal val="visible"/>
                                      </p:to>
                                    </p:set>
                                    <p:anim calcmode="lin" valueType="num">
                                      <p:cBhvr>
                                        <p:cTn id="84" dur="1000" fill="hold"/>
                                        <p:tgtEl>
                                          <p:spTgt spid="9"/>
                                        </p:tgtEl>
                                        <p:attrNameLst>
                                          <p:attrName>ppt_w</p:attrName>
                                        </p:attrNameLst>
                                      </p:cBhvr>
                                      <p:tavLst>
                                        <p:tav tm="0">
                                          <p:val>
                                            <p:strVal val="#ppt_w*0.70"/>
                                          </p:val>
                                        </p:tav>
                                        <p:tav tm="100000">
                                          <p:val>
                                            <p:strVal val="#ppt_w"/>
                                          </p:val>
                                        </p:tav>
                                      </p:tavLst>
                                    </p:anim>
                                    <p:anim calcmode="lin" valueType="num">
                                      <p:cBhvr>
                                        <p:cTn id="85" dur="1000" fill="hold"/>
                                        <p:tgtEl>
                                          <p:spTgt spid="9"/>
                                        </p:tgtEl>
                                        <p:attrNameLst>
                                          <p:attrName>ppt_h</p:attrName>
                                        </p:attrNameLst>
                                      </p:cBhvr>
                                      <p:tavLst>
                                        <p:tav tm="0">
                                          <p:val>
                                            <p:strVal val="#ppt_h"/>
                                          </p:val>
                                        </p:tav>
                                        <p:tav tm="100000">
                                          <p:val>
                                            <p:strVal val="#ppt_h"/>
                                          </p:val>
                                        </p:tav>
                                      </p:tavLst>
                                    </p:anim>
                                    <p:animEffect transition="in" filter="fade">
                                      <p:cBhvr>
                                        <p:cTn id="86" dur="1000"/>
                                        <p:tgtEl>
                                          <p:spTgt spid="9"/>
                                        </p:tgtEl>
                                      </p:cBhvr>
                                    </p:animEffect>
                                  </p:childTnLst>
                                </p:cTn>
                              </p:par>
                              <p:par>
                                <p:cTn id="87" presetID="55" presetClass="entr" presetSubtype="0" fill="hold" grpId="0" nodeType="withEffect">
                                  <p:stCondLst>
                                    <p:cond delay="400"/>
                                  </p:stCondLst>
                                  <p:childTnLst>
                                    <p:set>
                                      <p:cBhvr>
                                        <p:cTn id="88" dur="1" fill="hold">
                                          <p:stCondLst>
                                            <p:cond delay="0"/>
                                          </p:stCondLst>
                                        </p:cTn>
                                        <p:tgtEl>
                                          <p:spTgt spid="26"/>
                                        </p:tgtEl>
                                        <p:attrNameLst>
                                          <p:attrName>style.visibility</p:attrName>
                                        </p:attrNameLst>
                                      </p:cBhvr>
                                      <p:to>
                                        <p:strVal val="visible"/>
                                      </p:to>
                                    </p:set>
                                    <p:anim calcmode="lin" valueType="num">
                                      <p:cBhvr>
                                        <p:cTn id="89" dur="1000" fill="hold"/>
                                        <p:tgtEl>
                                          <p:spTgt spid="26"/>
                                        </p:tgtEl>
                                        <p:attrNameLst>
                                          <p:attrName>ppt_w</p:attrName>
                                        </p:attrNameLst>
                                      </p:cBhvr>
                                      <p:tavLst>
                                        <p:tav tm="0">
                                          <p:val>
                                            <p:strVal val="#ppt_w*0.70"/>
                                          </p:val>
                                        </p:tav>
                                        <p:tav tm="100000">
                                          <p:val>
                                            <p:strVal val="#ppt_w"/>
                                          </p:val>
                                        </p:tav>
                                      </p:tavLst>
                                    </p:anim>
                                    <p:anim calcmode="lin" valueType="num">
                                      <p:cBhvr>
                                        <p:cTn id="90" dur="1000" fill="hold"/>
                                        <p:tgtEl>
                                          <p:spTgt spid="26"/>
                                        </p:tgtEl>
                                        <p:attrNameLst>
                                          <p:attrName>ppt_h</p:attrName>
                                        </p:attrNameLst>
                                      </p:cBhvr>
                                      <p:tavLst>
                                        <p:tav tm="0">
                                          <p:val>
                                            <p:strVal val="#ppt_h"/>
                                          </p:val>
                                        </p:tav>
                                        <p:tav tm="100000">
                                          <p:val>
                                            <p:strVal val="#ppt_h"/>
                                          </p:val>
                                        </p:tav>
                                      </p:tavLst>
                                    </p:anim>
                                    <p:animEffect transition="in" filter="fade">
                                      <p:cBhvr>
                                        <p:cTn id="91" dur="1000"/>
                                        <p:tgtEl>
                                          <p:spTgt spid="26"/>
                                        </p:tgtEl>
                                      </p:cBhvr>
                                    </p:animEffect>
                                  </p:childTnLst>
                                </p:cTn>
                              </p:par>
                              <p:par>
                                <p:cTn id="92" presetID="55" presetClass="entr" presetSubtype="0" fill="hold" nodeType="withEffect">
                                  <p:stCondLst>
                                    <p:cond delay="400"/>
                                  </p:stCondLst>
                                  <p:childTnLst>
                                    <p:set>
                                      <p:cBhvr>
                                        <p:cTn id="93" dur="1" fill="hold">
                                          <p:stCondLst>
                                            <p:cond delay="0"/>
                                          </p:stCondLst>
                                        </p:cTn>
                                        <p:tgtEl>
                                          <p:spTgt spid="12"/>
                                        </p:tgtEl>
                                        <p:attrNameLst>
                                          <p:attrName>style.visibility</p:attrName>
                                        </p:attrNameLst>
                                      </p:cBhvr>
                                      <p:to>
                                        <p:strVal val="visible"/>
                                      </p:to>
                                    </p:set>
                                    <p:anim calcmode="lin" valueType="num">
                                      <p:cBhvr>
                                        <p:cTn id="94" dur="1000" fill="hold"/>
                                        <p:tgtEl>
                                          <p:spTgt spid="12"/>
                                        </p:tgtEl>
                                        <p:attrNameLst>
                                          <p:attrName>ppt_w</p:attrName>
                                        </p:attrNameLst>
                                      </p:cBhvr>
                                      <p:tavLst>
                                        <p:tav tm="0">
                                          <p:val>
                                            <p:strVal val="#ppt_w*0.70"/>
                                          </p:val>
                                        </p:tav>
                                        <p:tav tm="100000">
                                          <p:val>
                                            <p:strVal val="#ppt_w"/>
                                          </p:val>
                                        </p:tav>
                                      </p:tavLst>
                                    </p:anim>
                                    <p:anim calcmode="lin" valueType="num">
                                      <p:cBhvr>
                                        <p:cTn id="95" dur="1000" fill="hold"/>
                                        <p:tgtEl>
                                          <p:spTgt spid="12"/>
                                        </p:tgtEl>
                                        <p:attrNameLst>
                                          <p:attrName>ppt_h</p:attrName>
                                        </p:attrNameLst>
                                      </p:cBhvr>
                                      <p:tavLst>
                                        <p:tav tm="0">
                                          <p:val>
                                            <p:strVal val="#ppt_h"/>
                                          </p:val>
                                        </p:tav>
                                        <p:tav tm="100000">
                                          <p:val>
                                            <p:strVal val="#ppt_h"/>
                                          </p:val>
                                        </p:tav>
                                      </p:tavLst>
                                    </p:anim>
                                    <p:animEffect transition="in" filter="fade">
                                      <p:cBhvr>
                                        <p:cTn id="96" dur="1000"/>
                                        <p:tgtEl>
                                          <p:spTgt spid="12"/>
                                        </p:tgtEl>
                                      </p:cBhvr>
                                    </p:animEffect>
                                  </p:childTnLst>
                                </p:cTn>
                              </p:par>
                              <p:par>
                                <p:cTn id="97" presetID="55" presetClass="entr" presetSubtype="0" fill="hold" grpId="0" nodeType="withEffect">
                                  <p:stCondLst>
                                    <p:cond delay="800"/>
                                  </p:stCondLst>
                                  <p:childTnLst>
                                    <p:set>
                                      <p:cBhvr>
                                        <p:cTn id="98" dur="1" fill="hold">
                                          <p:stCondLst>
                                            <p:cond delay="0"/>
                                          </p:stCondLst>
                                        </p:cTn>
                                        <p:tgtEl>
                                          <p:spTgt spid="27"/>
                                        </p:tgtEl>
                                        <p:attrNameLst>
                                          <p:attrName>style.visibility</p:attrName>
                                        </p:attrNameLst>
                                      </p:cBhvr>
                                      <p:to>
                                        <p:strVal val="visible"/>
                                      </p:to>
                                    </p:set>
                                    <p:anim calcmode="lin" valueType="num">
                                      <p:cBhvr>
                                        <p:cTn id="99" dur="1000" fill="hold"/>
                                        <p:tgtEl>
                                          <p:spTgt spid="27"/>
                                        </p:tgtEl>
                                        <p:attrNameLst>
                                          <p:attrName>ppt_w</p:attrName>
                                        </p:attrNameLst>
                                      </p:cBhvr>
                                      <p:tavLst>
                                        <p:tav tm="0">
                                          <p:val>
                                            <p:strVal val="#ppt_w*0.70"/>
                                          </p:val>
                                        </p:tav>
                                        <p:tav tm="100000">
                                          <p:val>
                                            <p:strVal val="#ppt_w"/>
                                          </p:val>
                                        </p:tav>
                                      </p:tavLst>
                                    </p:anim>
                                    <p:anim calcmode="lin" valueType="num">
                                      <p:cBhvr>
                                        <p:cTn id="100" dur="1000" fill="hold"/>
                                        <p:tgtEl>
                                          <p:spTgt spid="27"/>
                                        </p:tgtEl>
                                        <p:attrNameLst>
                                          <p:attrName>ppt_h</p:attrName>
                                        </p:attrNameLst>
                                      </p:cBhvr>
                                      <p:tavLst>
                                        <p:tav tm="0">
                                          <p:val>
                                            <p:strVal val="#ppt_h"/>
                                          </p:val>
                                        </p:tav>
                                        <p:tav tm="100000">
                                          <p:val>
                                            <p:strVal val="#ppt_h"/>
                                          </p:val>
                                        </p:tav>
                                      </p:tavLst>
                                    </p:anim>
                                    <p:animEffect transition="in" filter="fade">
                                      <p:cBhvr>
                                        <p:cTn id="101" dur="1000"/>
                                        <p:tgtEl>
                                          <p:spTgt spid="27"/>
                                        </p:tgtEl>
                                      </p:cBhvr>
                                    </p:animEffect>
                                  </p:childTnLst>
                                </p:cTn>
                              </p:par>
                              <p:par>
                                <p:cTn id="102" presetID="55" presetClass="entr" presetSubtype="0" fill="hold" nodeType="withEffect">
                                  <p:stCondLst>
                                    <p:cond delay="800"/>
                                  </p:stCondLst>
                                  <p:childTnLst>
                                    <p:set>
                                      <p:cBhvr>
                                        <p:cTn id="103" dur="1" fill="hold">
                                          <p:stCondLst>
                                            <p:cond delay="0"/>
                                          </p:stCondLst>
                                        </p:cTn>
                                        <p:tgtEl>
                                          <p:spTgt spid="13"/>
                                        </p:tgtEl>
                                        <p:attrNameLst>
                                          <p:attrName>style.visibility</p:attrName>
                                        </p:attrNameLst>
                                      </p:cBhvr>
                                      <p:to>
                                        <p:strVal val="visible"/>
                                      </p:to>
                                    </p:set>
                                    <p:anim calcmode="lin" valueType="num">
                                      <p:cBhvr>
                                        <p:cTn id="104" dur="1000" fill="hold"/>
                                        <p:tgtEl>
                                          <p:spTgt spid="13"/>
                                        </p:tgtEl>
                                        <p:attrNameLst>
                                          <p:attrName>ppt_w</p:attrName>
                                        </p:attrNameLst>
                                      </p:cBhvr>
                                      <p:tavLst>
                                        <p:tav tm="0">
                                          <p:val>
                                            <p:strVal val="#ppt_w*0.70"/>
                                          </p:val>
                                        </p:tav>
                                        <p:tav tm="100000">
                                          <p:val>
                                            <p:strVal val="#ppt_w"/>
                                          </p:val>
                                        </p:tav>
                                      </p:tavLst>
                                    </p:anim>
                                    <p:anim calcmode="lin" valueType="num">
                                      <p:cBhvr>
                                        <p:cTn id="105" dur="1000" fill="hold"/>
                                        <p:tgtEl>
                                          <p:spTgt spid="13"/>
                                        </p:tgtEl>
                                        <p:attrNameLst>
                                          <p:attrName>ppt_h</p:attrName>
                                        </p:attrNameLst>
                                      </p:cBhvr>
                                      <p:tavLst>
                                        <p:tav tm="0">
                                          <p:val>
                                            <p:strVal val="#ppt_h"/>
                                          </p:val>
                                        </p:tav>
                                        <p:tav tm="100000">
                                          <p:val>
                                            <p:strVal val="#ppt_h"/>
                                          </p:val>
                                        </p:tav>
                                      </p:tavLst>
                                    </p:anim>
                                    <p:animEffect transition="in" filter="fade">
                                      <p:cBhvr>
                                        <p:cTn id="10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7" grpId="0"/>
      <p:bldP spid="21" grpId="0"/>
      <p:bldP spid="25" grpId="0"/>
      <p:bldP spid="26" grpId="0"/>
      <p:bldP spid="2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1"/>
          <p:cNvSpPr txBox="1">
            <a:spLocks noChangeArrowheads="1"/>
          </p:cNvSpPr>
          <p:nvPr/>
        </p:nvSpPr>
        <p:spPr bwMode="auto">
          <a:xfrm>
            <a:off x="179512" y="123478"/>
            <a:ext cx="24427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zh-CN" altLang="en-US" spc="300" dirty="0">
                <a:solidFill>
                  <a:schemeClr val="tx1">
                    <a:lumMod val="65000"/>
                    <a:lumOff val="35000"/>
                  </a:schemeClr>
                </a:solidFill>
                <a:latin typeface="微软雅黑" pitchFamily="34" charset="-122"/>
                <a:ea typeface="微软雅黑" pitchFamily="34" charset="-122"/>
              </a:rPr>
              <a:t>点此添加</a:t>
            </a:r>
            <a:r>
              <a:rPr lang="zh-CN" altLang="en-US" spc="300" dirty="0" smtClean="0">
                <a:solidFill>
                  <a:schemeClr val="tx1">
                    <a:lumMod val="65000"/>
                    <a:lumOff val="35000"/>
                  </a:schemeClr>
                </a:solidFill>
                <a:latin typeface="微软雅黑" pitchFamily="34" charset="-122"/>
                <a:ea typeface="微软雅黑" pitchFamily="34" charset="-122"/>
              </a:rPr>
              <a:t>标题内容</a:t>
            </a:r>
            <a:endParaRPr lang="zh-CN" altLang="en-US" spc="300" dirty="0">
              <a:solidFill>
                <a:schemeClr val="tx1">
                  <a:lumMod val="65000"/>
                  <a:lumOff val="35000"/>
                </a:schemeClr>
              </a:solidFill>
              <a:latin typeface="微软雅黑" pitchFamily="34" charset="-122"/>
              <a:ea typeface="微软雅黑" pitchFamily="34" charset="-122"/>
            </a:endParaRPr>
          </a:p>
        </p:txBody>
      </p:sp>
      <p:grpSp>
        <p:nvGrpSpPr>
          <p:cNvPr id="3" name="组合 2"/>
          <p:cNvGrpSpPr>
            <a:grpSpLocks/>
          </p:cNvGrpSpPr>
          <p:nvPr/>
        </p:nvGrpSpPr>
        <p:grpSpPr bwMode="auto">
          <a:xfrm rot="-2700000">
            <a:off x="2589737" y="220939"/>
            <a:ext cx="166688" cy="165100"/>
            <a:chOff x="0" y="0"/>
            <a:chExt cx="1346200" cy="1346200"/>
          </a:xfrm>
        </p:grpSpPr>
        <p:cxnSp>
          <p:nvCxnSpPr>
            <p:cNvPr id="4" name="直接连接符 3"/>
            <p:cNvCxnSpPr>
              <a:cxnSpLocks noChangeShapeType="1"/>
            </p:cNvCxnSpPr>
            <p:nvPr/>
          </p:nvCxnSpPr>
          <p:spPr bwMode="auto">
            <a:xfrm>
              <a:off x="0" y="0"/>
              <a:ext cx="1346200" cy="0"/>
            </a:xfrm>
            <a:prstGeom prst="line">
              <a:avLst/>
            </a:prstGeom>
            <a:noFill/>
            <a:ln w="25400" cap="rnd" cmpd="sng">
              <a:solidFill>
                <a:srgbClr val="45BBCE"/>
              </a:solidFill>
              <a:round/>
              <a:headEnd/>
              <a:tailEnd/>
            </a:ln>
            <a:extLst>
              <a:ext uri="{909E8E84-426E-40DD-AFC4-6F175D3DCCD1}">
                <a14:hiddenFill xmlns:a14="http://schemas.microsoft.com/office/drawing/2010/main">
                  <a:noFill/>
                </a14:hiddenFill>
              </a:ext>
            </a:extLst>
          </p:spPr>
        </p:cxnSp>
        <p:cxnSp>
          <p:nvCxnSpPr>
            <p:cNvPr id="5" name="直接连接符 4"/>
            <p:cNvCxnSpPr>
              <a:cxnSpLocks noChangeShapeType="1"/>
            </p:cNvCxnSpPr>
            <p:nvPr/>
          </p:nvCxnSpPr>
          <p:spPr bwMode="auto">
            <a:xfrm>
              <a:off x="0" y="0"/>
              <a:ext cx="0" cy="1346200"/>
            </a:xfrm>
            <a:prstGeom prst="line">
              <a:avLst/>
            </a:prstGeom>
            <a:noFill/>
            <a:ln w="25400" cap="rnd" cmpd="sng">
              <a:solidFill>
                <a:srgbClr val="45BBCE"/>
              </a:solidFill>
              <a:round/>
              <a:headEnd/>
              <a:tailEnd/>
            </a:ln>
            <a:extLst>
              <a:ext uri="{909E8E84-426E-40DD-AFC4-6F175D3DCCD1}">
                <a14:hiddenFill xmlns:a14="http://schemas.microsoft.com/office/drawing/2010/main">
                  <a:noFill/>
                </a14:hiddenFill>
              </a:ext>
            </a:extLst>
          </p:spPr>
        </p:cxnSp>
        <p:cxnSp>
          <p:nvCxnSpPr>
            <p:cNvPr id="6" name="直接连接符 10"/>
            <p:cNvCxnSpPr>
              <a:cxnSpLocks noChangeShapeType="1"/>
            </p:cNvCxnSpPr>
            <p:nvPr/>
          </p:nvCxnSpPr>
          <p:spPr bwMode="auto">
            <a:xfrm>
              <a:off x="12700" y="0"/>
              <a:ext cx="1308100" cy="1308100"/>
            </a:xfrm>
            <a:prstGeom prst="line">
              <a:avLst/>
            </a:prstGeom>
            <a:noFill/>
            <a:ln w="25400" cap="rnd" cmpd="sng">
              <a:solidFill>
                <a:srgbClr val="45BBCE"/>
              </a:solidFill>
              <a:round/>
              <a:headEnd/>
              <a:tailEnd/>
            </a:ln>
            <a:extLst>
              <a:ext uri="{909E8E84-426E-40DD-AFC4-6F175D3DCCD1}">
                <a14:hiddenFill xmlns:a14="http://schemas.microsoft.com/office/drawing/2010/main">
                  <a:noFill/>
                </a14:hiddenFill>
              </a:ext>
            </a:extLst>
          </p:spPr>
        </p:cxnSp>
      </p:grpSp>
      <p:grpSp>
        <p:nvGrpSpPr>
          <p:cNvPr id="7" name="组合 6"/>
          <p:cNvGrpSpPr/>
          <p:nvPr/>
        </p:nvGrpSpPr>
        <p:grpSpPr>
          <a:xfrm>
            <a:off x="2719492" y="1490178"/>
            <a:ext cx="1981530" cy="637044"/>
            <a:chOff x="2699792" y="1164453"/>
            <a:chExt cx="1981530" cy="637044"/>
          </a:xfrm>
        </p:grpSpPr>
        <p:sp>
          <p:nvSpPr>
            <p:cNvPr id="8" name="Rectangle 13" descr="FD1DDF730CE4456e89755B07FE1653D0# #Rectangle 13"/>
            <p:cNvSpPr>
              <a:spLocks noChangeArrowheads="1"/>
            </p:cNvSpPr>
            <p:nvPr/>
          </p:nvSpPr>
          <p:spPr bwMode="auto">
            <a:xfrm>
              <a:off x="2699793" y="1164453"/>
              <a:ext cx="167344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 typeface="Arial" charset="0"/>
                <a:buNone/>
                <a:defRPr/>
              </a:pPr>
              <a:r>
                <a:rPr lang="zh-CN" altLang="en-US" sz="1200" b="1" dirty="0" smtClean="0">
                  <a:solidFill>
                    <a:schemeClr val="tx1">
                      <a:lumMod val="85000"/>
                      <a:lumOff val="15000"/>
                    </a:schemeClr>
                  </a:solidFill>
                  <a:latin typeface="微软雅黑" pitchFamily="34" charset="-122"/>
                  <a:ea typeface="微软雅黑" pitchFamily="34" charset="-122"/>
                </a:rPr>
                <a:t>对策一：添加标题</a:t>
              </a:r>
              <a:endParaRPr lang="en-US" altLang="zh-CN" sz="1200" b="1" dirty="0">
                <a:solidFill>
                  <a:schemeClr val="tx1">
                    <a:lumMod val="85000"/>
                    <a:lumOff val="15000"/>
                  </a:schemeClr>
                </a:solidFill>
                <a:latin typeface="微软雅黑" pitchFamily="34" charset="-122"/>
                <a:ea typeface="微软雅黑" pitchFamily="34" charset="-122"/>
              </a:endParaRPr>
            </a:p>
          </p:txBody>
        </p:sp>
        <p:sp>
          <p:nvSpPr>
            <p:cNvPr id="9" name="Rectangle 13" descr="FD1DDF730CE4456e89755B07FE1653D0# #Rectangle 13"/>
            <p:cNvSpPr>
              <a:spLocks noChangeArrowheads="1"/>
            </p:cNvSpPr>
            <p:nvPr/>
          </p:nvSpPr>
          <p:spPr bwMode="auto">
            <a:xfrm>
              <a:off x="2699792" y="1432165"/>
              <a:ext cx="19815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just" eaLnBrk="1" hangingPunct="1">
                <a:spcBef>
                  <a:spcPct val="0"/>
                </a:spcBef>
                <a:buFont typeface="Arial" charset="0"/>
                <a:buNone/>
                <a:defRPr/>
              </a:pPr>
              <a:r>
                <a:rPr lang="zh-CN" altLang="en-US" sz="900" dirty="0" smtClean="0">
                  <a:solidFill>
                    <a:schemeClr val="tx1">
                      <a:lumMod val="85000"/>
                      <a:lumOff val="15000"/>
                    </a:schemeClr>
                  </a:solidFill>
                  <a:latin typeface="微软雅黑" pitchFamily="34" charset="-122"/>
                  <a:ea typeface="微软雅黑" pitchFamily="34" charset="-122"/>
                </a:rPr>
                <a:t>此处添加简单扼要</a:t>
              </a:r>
              <a:r>
                <a:rPr lang="zh-CN" altLang="en-US" sz="900" dirty="0">
                  <a:solidFill>
                    <a:schemeClr val="tx1">
                      <a:lumMod val="85000"/>
                      <a:lumOff val="15000"/>
                    </a:schemeClr>
                  </a:solidFill>
                  <a:latin typeface="微软雅黑" pitchFamily="34" charset="-122"/>
                  <a:ea typeface="微软雅黑" pitchFamily="34" charset="-122"/>
                </a:rPr>
                <a:t>的</a:t>
              </a:r>
              <a:r>
                <a:rPr lang="zh-CN" altLang="en-US" sz="900" dirty="0" smtClean="0">
                  <a:solidFill>
                    <a:schemeClr val="tx1">
                      <a:lumMod val="85000"/>
                      <a:lumOff val="15000"/>
                    </a:schemeClr>
                  </a:solidFill>
                  <a:latin typeface="微软雅黑" pitchFamily="34" charset="-122"/>
                  <a:ea typeface="微软雅黑" pitchFamily="34" charset="-122"/>
                </a:rPr>
                <a:t>说明文字，</a:t>
              </a:r>
              <a:endParaRPr lang="en-US" altLang="zh-CN" sz="900" dirty="0" smtClean="0">
                <a:solidFill>
                  <a:schemeClr val="tx1">
                    <a:lumMod val="85000"/>
                    <a:lumOff val="15000"/>
                  </a:schemeClr>
                </a:solidFill>
                <a:latin typeface="微软雅黑" pitchFamily="34" charset="-122"/>
                <a:ea typeface="微软雅黑" pitchFamily="34" charset="-122"/>
              </a:endParaRPr>
            </a:p>
            <a:p>
              <a:pPr algn="just" eaLnBrk="1" hangingPunct="1">
                <a:spcBef>
                  <a:spcPct val="0"/>
                </a:spcBef>
                <a:buFont typeface="Arial" charset="0"/>
                <a:buNone/>
                <a:defRPr/>
              </a:pPr>
              <a:r>
                <a:rPr lang="zh-CN" altLang="en-US" sz="900" dirty="0" smtClean="0">
                  <a:solidFill>
                    <a:schemeClr val="tx1">
                      <a:lumMod val="85000"/>
                      <a:lumOff val="15000"/>
                    </a:schemeClr>
                  </a:solidFill>
                  <a:latin typeface="微软雅黑" pitchFamily="34" charset="-122"/>
                  <a:ea typeface="微软雅黑" pitchFamily="34" charset="-122"/>
                </a:rPr>
                <a:t>添加简短说明文字。</a:t>
              </a:r>
              <a:endParaRPr lang="en-US" altLang="zh-CN" sz="900" dirty="0">
                <a:solidFill>
                  <a:schemeClr val="tx1">
                    <a:lumMod val="85000"/>
                    <a:lumOff val="15000"/>
                  </a:schemeClr>
                </a:solidFill>
                <a:latin typeface="微软雅黑" pitchFamily="34" charset="-122"/>
                <a:ea typeface="微软雅黑" pitchFamily="34" charset="-122"/>
              </a:endParaRPr>
            </a:p>
          </p:txBody>
        </p:sp>
      </p:grpSp>
      <p:sp>
        <p:nvSpPr>
          <p:cNvPr id="10" name="圆角矩形 9"/>
          <p:cNvSpPr/>
          <p:nvPr/>
        </p:nvSpPr>
        <p:spPr>
          <a:xfrm>
            <a:off x="447675" y="2780399"/>
            <a:ext cx="8248650" cy="148542"/>
          </a:xfrm>
          <a:prstGeom prst="roundRect">
            <a:avLst>
              <a:gd name="adj" fmla="val 50000"/>
            </a:avLst>
          </a:prstGeom>
          <a:solidFill>
            <a:srgbClr val="45BBCE"/>
          </a:solidFill>
          <a:ln w="2540" cap="flat" cmpd="sng" algn="ctr">
            <a:solidFill>
              <a:sysClr val="window" lastClr="FFFFFF"/>
            </a:solidFill>
            <a:prstDash val="solid"/>
          </a:ln>
          <a:effectLst/>
        </p:spPr>
        <p:txBody>
          <a:bodyPr rtlCol="0" anchor="ctr"/>
          <a:lstStyle/>
          <a:p>
            <a:pPr algn="ctr">
              <a:defRPr/>
            </a:pPr>
            <a:endParaRPr lang="zh-CN" altLang="en-US" kern="0">
              <a:solidFill>
                <a:sysClr val="window" lastClr="FFFFFF"/>
              </a:solidFill>
              <a:latin typeface="Verdana"/>
              <a:ea typeface="微软雅黑"/>
            </a:endParaRPr>
          </a:p>
        </p:txBody>
      </p:sp>
      <p:grpSp>
        <p:nvGrpSpPr>
          <p:cNvPr id="11" name="组合 10"/>
          <p:cNvGrpSpPr/>
          <p:nvPr/>
        </p:nvGrpSpPr>
        <p:grpSpPr>
          <a:xfrm>
            <a:off x="1871575" y="2687707"/>
            <a:ext cx="333927" cy="333927"/>
            <a:chOff x="1871575" y="2402641"/>
            <a:chExt cx="333927" cy="333927"/>
          </a:xfrm>
        </p:grpSpPr>
        <p:sp>
          <p:nvSpPr>
            <p:cNvPr id="12" name="椭圆 11"/>
            <p:cNvSpPr/>
            <p:nvPr/>
          </p:nvSpPr>
          <p:spPr>
            <a:xfrm>
              <a:off x="1871575" y="2402641"/>
              <a:ext cx="333927" cy="333927"/>
            </a:xfrm>
            <a:prstGeom prst="ellipse">
              <a:avLst/>
            </a:prstGeom>
            <a:solidFill>
              <a:srgbClr val="45BBCE"/>
            </a:solidFill>
            <a:ln w="2540" cap="flat" cmpd="sng" algn="ctr">
              <a:noFill/>
              <a:prstDash val="solid"/>
            </a:ln>
            <a:effectLst/>
          </p:spPr>
          <p:txBody>
            <a:bodyPr rtlCol="0" anchor="ctr"/>
            <a:lstStyle/>
            <a:p>
              <a:pPr algn="ctr">
                <a:defRPr/>
              </a:pPr>
              <a:endParaRPr lang="zh-CN" altLang="en-US" kern="0">
                <a:solidFill>
                  <a:sysClr val="window" lastClr="FFFFFF"/>
                </a:solidFill>
                <a:latin typeface="微软雅黑" pitchFamily="34" charset="-122"/>
                <a:ea typeface="微软雅黑" pitchFamily="34" charset="-122"/>
              </a:endParaRPr>
            </a:p>
          </p:txBody>
        </p:sp>
        <p:sp>
          <p:nvSpPr>
            <p:cNvPr id="13" name="椭圆 12"/>
            <p:cNvSpPr/>
            <p:nvPr/>
          </p:nvSpPr>
          <p:spPr>
            <a:xfrm>
              <a:off x="1988614" y="2519680"/>
              <a:ext cx="99848" cy="99848"/>
            </a:xfrm>
            <a:prstGeom prst="ellipse">
              <a:avLst/>
            </a:prstGeom>
            <a:solidFill>
              <a:sysClr val="window" lastClr="FFFFFF"/>
            </a:solidFill>
            <a:ln w="3175" cap="flat" cmpd="sng" algn="ctr">
              <a:noFill/>
              <a:prstDash val="solid"/>
            </a:ln>
            <a:effectLst/>
          </p:spPr>
          <p:txBody>
            <a:bodyPr rtlCol="0" anchor="ctr"/>
            <a:lstStyle/>
            <a:p>
              <a:pPr algn="ctr">
                <a:defRPr/>
              </a:pPr>
              <a:endParaRPr lang="zh-CN" altLang="en-US" kern="0">
                <a:solidFill>
                  <a:sysClr val="window" lastClr="FFFFFF"/>
                </a:solidFill>
                <a:latin typeface="微软雅黑" pitchFamily="34" charset="-122"/>
                <a:ea typeface="微软雅黑" pitchFamily="34" charset="-122"/>
              </a:endParaRPr>
            </a:p>
          </p:txBody>
        </p:sp>
      </p:grpSp>
      <p:grpSp>
        <p:nvGrpSpPr>
          <p:cNvPr id="14" name="组合 13"/>
          <p:cNvGrpSpPr/>
          <p:nvPr/>
        </p:nvGrpSpPr>
        <p:grpSpPr>
          <a:xfrm>
            <a:off x="755576" y="3127802"/>
            <a:ext cx="178108" cy="178108"/>
            <a:chOff x="3104722" y="1288803"/>
            <a:chExt cx="504000" cy="504000"/>
          </a:xfrm>
        </p:grpSpPr>
        <p:sp>
          <p:nvSpPr>
            <p:cNvPr id="15" name="椭圆 14"/>
            <p:cNvSpPr/>
            <p:nvPr/>
          </p:nvSpPr>
          <p:spPr>
            <a:xfrm>
              <a:off x="3104722" y="1288803"/>
              <a:ext cx="504000" cy="504000"/>
            </a:xfrm>
            <a:prstGeom prst="ellipse">
              <a:avLst/>
            </a:prstGeom>
            <a:solidFill>
              <a:srgbClr val="45BBCE"/>
            </a:solidFill>
            <a:ln w="2540" cap="flat" cmpd="sng" algn="ctr">
              <a:solidFill>
                <a:sysClr val="window" lastClr="FFFFFF"/>
              </a:solidFill>
              <a:prstDash val="solid"/>
            </a:ln>
            <a:effectLst/>
          </p:spPr>
          <p:txBody>
            <a:bodyPr rtlCol="0" anchor="ctr"/>
            <a:lstStyle/>
            <a:p>
              <a:pPr algn="ctr">
                <a:defRPr/>
              </a:pPr>
              <a:endParaRPr lang="zh-CN" altLang="en-US" kern="0">
                <a:solidFill>
                  <a:sysClr val="window" lastClr="FFFFFF"/>
                </a:solidFill>
                <a:latin typeface="微软雅黑" pitchFamily="34" charset="-122"/>
                <a:ea typeface="微软雅黑" pitchFamily="34" charset="-122"/>
              </a:endParaRPr>
            </a:p>
          </p:txBody>
        </p:sp>
        <p:sp>
          <p:nvSpPr>
            <p:cNvPr id="16" name="椭圆 15"/>
            <p:cNvSpPr/>
            <p:nvPr/>
          </p:nvSpPr>
          <p:spPr>
            <a:xfrm>
              <a:off x="3250063" y="1434144"/>
              <a:ext cx="213320" cy="213320"/>
            </a:xfrm>
            <a:prstGeom prst="ellipse">
              <a:avLst/>
            </a:prstGeom>
            <a:solidFill>
              <a:sysClr val="window" lastClr="FFFFFF"/>
            </a:solidFill>
            <a:ln w="3175" cap="flat" cmpd="sng" algn="ctr">
              <a:noFill/>
              <a:prstDash val="solid"/>
            </a:ln>
            <a:effectLst/>
          </p:spPr>
          <p:txBody>
            <a:bodyPr rtlCol="0" anchor="ctr"/>
            <a:lstStyle/>
            <a:p>
              <a:pPr algn="ctr">
                <a:defRPr/>
              </a:pPr>
              <a:endParaRPr lang="zh-CN" altLang="en-US" kern="0">
                <a:solidFill>
                  <a:sysClr val="window" lastClr="FFFFFF"/>
                </a:solidFill>
                <a:latin typeface="微软雅黑" pitchFamily="34" charset="-122"/>
                <a:ea typeface="微软雅黑" pitchFamily="34" charset="-122"/>
              </a:endParaRPr>
            </a:p>
          </p:txBody>
        </p:sp>
      </p:grpSp>
      <p:grpSp>
        <p:nvGrpSpPr>
          <p:cNvPr id="17" name="组合 16"/>
          <p:cNvGrpSpPr/>
          <p:nvPr/>
        </p:nvGrpSpPr>
        <p:grpSpPr>
          <a:xfrm>
            <a:off x="3593218" y="2687707"/>
            <a:ext cx="333927" cy="333927"/>
            <a:chOff x="1871575" y="2402641"/>
            <a:chExt cx="333927" cy="333927"/>
          </a:xfrm>
        </p:grpSpPr>
        <p:sp>
          <p:nvSpPr>
            <p:cNvPr id="18" name="椭圆 17"/>
            <p:cNvSpPr/>
            <p:nvPr/>
          </p:nvSpPr>
          <p:spPr>
            <a:xfrm>
              <a:off x="1871575" y="2402641"/>
              <a:ext cx="333927" cy="333927"/>
            </a:xfrm>
            <a:prstGeom prst="ellipse">
              <a:avLst/>
            </a:prstGeom>
            <a:solidFill>
              <a:srgbClr val="45BBCE"/>
            </a:solidFill>
            <a:ln w="2540" cap="flat" cmpd="sng" algn="ctr">
              <a:noFill/>
              <a:prstDash val="solid"/>
            </a:ln>
            <a:effectLst/>
          </p:spPr>
          <p:txBody>
            <a:bodyPr rtlCol="0" anchor="ctr"/>
            <a:lstStyle/>
            <a:p>
              <a:pPr algn="ctr">
                <a:defRPr/>
              </a:pPr>
              <a:endParaRPr lang="zh-CN" altLang="en-US" kern="0">
                <a:solidFill>
                  <a:sysClr val="window" lastClr="FFFFFF"/>
                </a:solidFill>
                <a:latin typeface="微软雅黑" pitchFamily="34" charset="-122"/>
                <a:ea typeface="微软雅黑" pitchFamily="34" charset="-122"/>
              </a:endParaRPr>
            </a:p>
          </p:txBody>
        </p:sp>
        <p:sp>
          <p:nvSpPr>
            <p:cNvPr id="19" name="椭圆 18"/>
            <p:cNvSpPr/>
            <p:nvPr/>
          </p:nvSpPr>
          <p:spPr>
            <a:xfrm>
              <a:off x="1988614" y="2519680"/>
              <a:ext cx="99848" cy="99848"/>
            </a:xfrm>
            <a:prstGeom prst="ellipse">
              <a:avLst/>
            </a:prstGeom>
            <a:solidFill>
              <a:sysClr val="window" lastClr="FFFFFF"/>
            </a:solidFill>
            <a:ln w="3175" cap="flat" cmpd="sng" algn="ctr">
              <a:noFill/>
              <a:prstDash val="solid"/>
            </a:ln>
            <a:effectLst/>
          </p:spPr>
          <p:txBody>
            <a:bodyPr rtlCol="0" anchor="ctr"/>
            <a:lstStyle/>
            <a:p>
              <a:pPr algn="ctr">
                <a:defRPr/>
              </a:pPr>
              <a:endParaRPr lang="zh-CN" altLang="en-US" kern="0">
                <a:solidFill>
                  <a:sysClr val="window" lastClr="FFFFFF"/>
                </a:solidFill>
                <a:latin typeface="微软雅黑" pitchFamily="34" charset="-122"/>
                <a:ea typeface="微软雅黑" pitchFamily="34" charset="-122"/>
              </a:endParaRPr>
            </a:p>
          </p:txBody>
        </p:sp>
      </p:grpSp>
      <p:grpSp>
        <p:nvGrpSpPr>
          <p:cNvPr id="20" name="组合 19"/>
          <p:cNvGrpSpPr/>
          <p:nvPr/>
        </p:nvGrpSpPr>
        <p:grpSpPr>
          <a:xfrm>
            <a:off x="5312290" y="2687707"/>
            <a:ext cx="333927" cy="333927"/>
            <a:chOff x="1871575" y="2402641"/>
            <a:chExt cx="333927" cy="333927"/>
          </a:xfrm>
        </p:grpSpPr>
        <p:sp>
          <p:nvSpPr>
            <p:cNvPr id="21" name="椭圆 20"/>
            <p:cNvSpPr/>
            <p:nvPr/>
          </p:nvSpPr>
          <p:spPr>
            <a:xfrm>
              <a:off x="1871575" y="2402641"/>
              <a:ext cx="333927" cy="333927"/>
            </a:xfrm>
            <a:prstGeom prst="ellipse">
              <a:avLst/>
            </a:prstGeom>
            <a:solidFill>
              <a:srgbClr val="45BBCE"/>
            </a:solidFill>
            <a:ln w="2540" cap="flat" cmpd="sng" algn="ctr">
              <a:noFill/>
              <a:prstDash val="solid"/>
            </a:ln>
            <a:effectLst/>
          </p:spPr>
          <p:txBody>
            <a:bodyPr rtlCol="0" anchor="ctr"/>
            <a:lstStyle/>
            <a:p>
              <a:pPr algn="ctr">
                <a:defRPr/>
              </a:pPr>
              <a:endParaRPr lang="zh-CN" altLang="en-US" kern="0">
                <a:solidFill>
                  <a:sysClr val="window" lastClr="FFFFFF"/>
                </a:solidFill>
                <a:latin typeface="微软雅黑" pitchFamily="34" charset="-122"/>
                <a:ea typeface="微软雅黑" pitchFamily="34" charset="-122"/>
              </a:endParaRPr>
            </a:p>
          </p:txBody>
        </p:sp>
        <p:sp>
          <p:nvSpPr>
            <p:cNvPr id="22" name="椭圆 21"/>
            <p:cNvSpPr/>
            <p:nvPr/>
          </p:nvSpPr>
          <p:spPr>
            <a:xfrm>
              <a:off x="1988614" y="2519680"/>
              <a:ext cx="99848" cy="99848"/>
            </a:xfrm>
            <a:prstGeom prst="ellipse">
              <a:avLst/>
            </a:prstGeom>
            <a:solidFill>
              <a:sysClr val="window" lastClr="FFFFFF"/>
            </a:solidFill>
            <a:ln w="3175" cap="flat" cmpd="sng" algn="ctr">
              <a:noFill/>
              <a:prstDash val="solid"/>
            </a:ln>
            <a:effectLst/>
          </p:spPr>
          <p:txBody>
            <a:bodyPr rtlCol="0" anchor="ctr"/>
            <a:lstStyle/>
            <a:p>
              <a:pPr algn="ctr">
                <a:defRPr/>
              </a:pPr>
              <a:endParaRPr lang="zh-CN" altLang="en-US" kern="0">
                <a:solidFill>
                  <a:sysClr val="window" lastClr="FFFFFF"/>
                </a:solidFill>
                <a:latin typeface="微软雅黑" pitchFamily="34" charset="-122"/>
                <a:ea typeface="微软雅黑" pitchFamily="34" charset="-122"/>
              </a:endParaRPr>
            </a:p>
          </p:txBody>
        </p:sp>
      </p:grpSp>
      <p:grpSp>
        <p:nvGrpSpPr>
          <p:cNvPr id="23" name="组合 22"/>
          <p:cNvGrpSpPr/>
          <p:nvPr/>
        </p:nvGrpSpPr>
        <p:grpSpPr>
          <a:xfrm>
            <a:off x="7037458" y="2687707"/>
            <a:ext cx="333927" cy="333927"/>
            <a:chOff x="1871575" y="2402641"/>
            <a:chExt cx="333927" cy="333927"/>
          </a:xfrm>
        </p:grpSpPr>
        <p:sp>
          <p:nvSpPr>
            <p:cNvPr id="24" name="椭圆 23"/>
            <p:cNvSpPr/>
            <p:nvPr/>
          </p:nvSpPr>
          <p:spPr>
            <a:xfrm>
              <a:off x="1871575" y="2402641"/>
              <a:ext cx="333927" cy="333927"/>
            </a:xfrm>
            <a:prstGeom prst="ellipse">
              <a:avLst/>
            </a:prstGeom>
            <a:solidFill>
              <a:srgbClr val="45BBCE"/>
            </a:solidFill>
            <a:ln w="2540" cap="flat" cmpd="sng" algn="ctr">
              <a:noFill/>
              <a:prstDash val="solid"/>
            </a:ln>
            <a:effectLst/>
          </p:spPr>
          <p:txBody>
            <a:bodyPr rtlCol="0" anchor="ctr"/>
            <a:lstStyle/>
            <a:p>
              <a:pPr algn="ctr">
                <a:defRPr/>
              </a:pPr>
              <a:endParaRPr lang="zh-CN" altLang="en-US" kern="0">
                <a:solidFill>
                  <a:sysClr val="window" lastClr="FFFFFF"/>
                </a:solidFill>
                <a:latin typeface="微软雅黑" pitchFamily="34" charset="-122"/>
                <a:ea typeface="微软雅黑" pitchFamily="34" charset="-122"/>
              </a:endParaRPr>
            </a:p>
          </p:txBody>
        </p:sp>
        <p:sp>
          <p:nvSpPr>
            <p:cNvPr id="25" name="椭圆 24"/>
            <p:cNvSpPr/>
            <p:nvPr/>
          </p:nvSpPr>
          <p:spPr>
            <a:xfrm>
              <a:off x="1988614" y="2519680"/>
              <a:ext cx="99848" cy="99848"/>
            </a:xfrm>
            <a:prstGeom prst="ellipse">
              <a:avLst/>
            </a:prstGeom>
            <a:solidFill>
              <a:sysClr val="window" lastClr="FFFFFF"/>
            </a:solidFill>
            <a:ln w="3175" cap="flat" cmpd="sng" algn="ctr">
              <a:noFill/>
              <a:prstDash val="solid"/>
            </a:ln>
            <a:effectLst/>
          </p:spPr>
          <p:txBody>
            <a:bodyPr rtlCol="0" anchor="ctr"/>
            <a:lstStyle/>
            <a:p>
              <a:pPr algn="ctr">
                <a:defRPr/>
              </a:pPr>
              <a:endParaRPr lang="zh-CN" altLang="en-US" kern="0">
                <a:solidFill>
                  <a:sysClr val="window" lastClr="FFFFFF"/>
                </a:solidFill>
                <a:latin typeface="微软雅黑" pitchFamily="34" charset="-122"/>
                <a:ea typeface="微软雅黑" pitchFamily="34" charset="-122"/>
              </a:endParaRPr>
            </a:p>
          </p:txBody>
        </p:sp>
      </p:grpSp>
      <p:grpSp>
        <p:nvGrpSpPr>
          <p:cNvPr id="26" name="组合 25"/>
          <p:cNvGrpSpPr/>
          <p:nvPr/>
        </p:nvGrpSpPr>
        <p:grpSpPr>
          <a:xfrm>
            <a:off x="3351456" y="2487722"/>
            <a:ext cx="178108" cy="178108"/>
            <a:chOff x="3104722" y="1288803"/>
            <a:chExt cx="504000" cy="504000"/>
          </a:xfrm>
        </p:grpSpPr>
        <p:sp>
          <p:nvSpPr>
            <p:cNvPr id="27" name="椭圆 26"/>
            <p:cNvSpPr/>
            <p:nvPr/>
          </p:nvSpPr>
          <p:spPr>
            <a:xfrm>
              <a:off x="3104722" y="1288803"/>
              <a:ext cx="504000" cy="504000"/>
            </a:xfrm>
            <a:prstGeom prst="ellipse">
              <a:avLst/>
            </a:prstGeom>
            <a:solidFill>
              <a:srgbClr val="45BBCE"/>
            </a:solidFill>
            <a:ln w="2540" cap="flat" cmpd="sng" algn="ctr">
              <a:solidFill>
                <a:sysClr val="window" lastClr="FFFFFF"/>
              </a:solidFill>
              <a:prstDash val="solid"/>
            </a:ln>
            <a:effectLst/>
          </p:spPr>
          <p:txBody>
            <a:bodyPr rtlCol="0" anchor="ctr"/>
            <a:lstStyle/>
            <a:p>
              <a:pPr algn="ctr">
                <a:defRPr/>
              </a:pPr>
              <a:endParaRPr lang="zh-CN" altLang="en-US" kern="0">
                <a:solidFill>
                  <a:sysClr val="window" lastClr="FFFFFF"/>
                </a:solidFill>
                <a:latin typeface="微软雅黑" pitchFamily="34" charset="-122"/>
                <a:ea typeface="微软雅黑" pitchFamily="34" charset="-122"/>
              </a:endParaRPr>
            </a:p>
          </p:txBody>
        </p:sp>
        <p:sp>
          <p:nvSpPr>
            <p:cNvPr id="28" name="椭圆 27"/>
            <p:cNvSpPr/>
            <p:nvPr/>
          </p:nvSpPr>
          <p:spPr>
            <a:xfrm>
              <a:off x="3250063" y="1434144"/>
              <a:ext cx="213320" cy="213320"/>
            </a:xfrm>
            <a:prstGeom prst="ellipse">
              <a:avLst/>
            </a:prstGeom>
            <a:solidFill>
              <a:sysClr val="window" lastClr="FFFFFF"/>
            </a:solidFill>
            <a:ln w="3175" cap="flat" cmpd="sng" algn="ctr">
              <a:noFill/>
              <a:prstDash val="solid"/>
            </a:ln>
            <a:effectLst/>
          </p:spPr>
          <p:txBody>
            <a:bodyPr rtlCol="0" anchor="ctr"/>
            <a:lstStyle/>
            <a:p>
              <a:pPr algn="ctr">
                <a:defRPr/>
              </a:pPr>
              <a:endParaRPr lang="zh-CN" altLang="en-US" kern="0">
                <a:solidFill>
                  <a:sysClr val="window" lastClr="FFFFFF"/>
                </a:solidFill>
                <a:latin typeface="微软雅黑" pitchFamily="34" charset="-122"/>
                <a:ea typeface="微软雅黑" pitchFamily="34" charset="-122"/>
              </a:endParaRPr>
            </a:p>
          </p:txBody>
        </p:sp>
      </p:grpSp>
      <p:grpSp>
        <p:nvGrpSpPr>
          <p:cNvPr id="29" name="组合 28"/>
          <p:cNvGrpSpPr/>
          <p:nvPr/>
        </p:nvGrpSpPr>
        <p:grpSpPr>
          <a:xfrm>
            <a:off x="5058336" y="3305602"/>
            <a:ext cx="178108" cy="178108"/>
            <a:chOff x="3104722" y="1288803"/>
            <a:chExt cx="504000" cy="504000"/>
          </a:xfrm>
        </p:grpSpPr>
        <p:sp>
          <p:nvSpPr>
            <p:cNvPr id="30" name="椭圆 29"/>
            <p:cNvSpPr/>
            <p:nvPr/>
          </p:nvSpPr>
          <p:spPr>
            <a:xfrm>
              <a:off x="3104722" y="1288803"/>
              <a:ext cx="504000" cy="504000"/>
            </a:xfrm>
            <a:prstGeom prst="ellipse">
              <a:avLst/>
            </a:prstGeom>
            <a:solidFill>
              <a:srgbClr val="45BBCE"/>
            </a:solidFill>
            <a:ln w="2540" cap="flat" cmpd="sng" algn="ctr">
              <a:noFill/>
              <a:prstDash val="solid"/>
            </a:ln>
            <a:effectLst/>
          </p:spPr>
          <p:txBody>
            <a:bodyPr rtlCol="0" anchor="ctr"/>
            <a:lstStyle/>
            <a:p>
              <a:pPr algn="ctr">
                <a:defRPr/>
              </a:pPr>
              <a:endParaRPr lang="zh-CN" altLang="en-US" kern="0">
                <a:solidFill>
                  <a:sysClr val="window" lastClr="FFFFFF"/>
                </a:solidFill>
                <a:latin typeface="微软雅黑" pitchFamily="34" charset="-122"/>
                <a:ea typeface="微软雅黑" pitchFamily="34" charset="-122"/>
              </a:endParaRPr>
            </a:p>
          </p:txBody>
        </p:sp>
        <p:sp>
          <p:nvSpPr>
            <p:cNvPr id="31" name="椭圆 30"/>
            <p:cNvSpPr/>
            <p:nvPr/>
          </p:nvSpPr>
          <p:spPr>
            <a:xfrm>
              <a:off x="3250063" y="1434144"/>
              <a:ext cx="213320" cy="213320"/>
            </a:xfrm>
            <a:prstGeom prst="ellipse">
              <a:avLst/>
            </a:prstGeom>
            <a:solidFill>
              <a:sysClr val="window" lastClr="FFFFFF"/>
            </a:solidFill>
            <a:ln w="3175" cap="flat" cmpd="sng" algn="ctr">
              <a:noFill/>
              <a:prstDash val="solid"/>
            </a:ln>
            <a:effectLst/>
          </p:spPr>
          <p:txBody>
            <a:bodyPr rtlCol="0" anchor="ctr"/>
            <a:lstStyle/>
            <a:p>
              <a:pPr algn="ctr">
                <a:defRPr/>
              </a:pPr>
              <a:endParaRPr lang="zh-CN" altLang="en-US" kern="0">
                <a:solidFill>
                  <a:sysClr val="window" lastClr="FFFFFF"/>
                </a:solidFill>
                <a:latin typeface="微软雅黑" pitchFamily="34" charset="-122"/>
                <a:ea typeface="微软雅黑" pitchFamily="34" charset="-122"/>
              </a:endParaRPr>
            </a:p>
          </p:txBody>
        </p:sp>
      </p:grpSp>
      <p:grpSp>
        <p:nvGrpSpPr>
          <p:cNvPr id="32" name="组合 31"/>
          <p:cNvGrpSpPr/>
          <p:nvPr/>
        </p:nvGrpSpPr>
        <p:grpSpPr>
          <a:xfrm>
            <a:off x="7786296" y="2223562"/>
            <a:ext cx="178108" cy="178108"/>
            <a:chOff x="3104722" y="1288803"/>
            <a:chExt cx="504000" cy="504000"/>
          </a:xfrm>
        </p:grpSpPr>
        <p:sp>
          <p:nvSpPr>
            <p:cNvPr id="33" name="椭圆 32"/>
            <p:cNvSpPr/>
            <p:nvPr/>
          </p:nvSpPr>
          <p:spPr>
            <a:xfrm>
              <a:off x="3104722" y="1288803"/>
              <a:ext cx="504000" cy="504000"/>
            </a:xfrm>
            <a:prstGeom prst="ellipse">
              <a:avLst/>
            </a:prstGeom>
            <a:solidFill>
              <a:srgbClr val="45BBCE"/>
            </a:solidFill>
            <a:ln w="2540" cap="flat" cmpd="sng" algn="ctr">
              <a:noFill/>
              <a:prstDash val="solid"/>
            </a:ln>
            <a:effectLst/>
          </p:spPr>
          <p:txBody>
            <a:bodyPr rtlCol="0" anchor="ctr"/>
            <a:lstStyle/>
            <a:p>
              <a:pPr algn="ctr">
                <a:defRPr/>
              </a:pPr>
              <a:endParaRPr lang="zh-CN" altLang="en-US" kern="0">
                <a:solidFill>
                  <a:sysClr val="window" lastClr="FFFFFF"/>
                </a:solidFill>
                <a:latin typeface="微软雅黑" pitchFamily="34" charset="-122"/>
                <a:ea typeface="微软雅黑" pitchFamily="34" charset="-122"/>
              </a:endParaRPr>
            </a:p>
          </p:txBody>
        </p:sp>
        <p:sp>
          <p:nvSpPr>
            <p:cNvPr id="34" name="椭圆 33"/>
            <p:cNvSpPr/>
            <p:nvPr/>
          </p:nvSpPr>
          <p:spPr>
            <a:xfrm>
              <a:off x="3250063" y="1434144"/>
              <a:ext cx="213320" cy="213320"/>
            </a:xfrm>
            <a:prstGeom prst="ellipse">
              <a:avLst/>
            </a:prstGeom>
            <a:solidFill>
              <a:sysClr val="window" lastClr="FFFFFF"/>
            </a:solidFill>
            <a:ln w="3175" cap="flat" cmpd="sng" algn="ctr">
              <a:noFill/>
              <a:prstDash val="solid"/>
            </a:ln>
            <a:effectLst/>
          </p:spPr>
          <p:txBody>
            <a:bodyPr rtlCol="0" anchor="ctr"/>
            <a:lstStyle/>
            <a:p>
              <a:pPr algn="ctr">
                <a:defRPr/>
              </a:pPr>
              <a:endParaRPr lang="zh-CN" altLang="en-US" kern="0">
                <a:solidFill>
                  <a:sysClr val="window" lastClr="FFFFFF"/>
                </a:solidFill>
                <a:latin typeface="微软雅黑" pitchFamily="34" charset="-122"/>
                <a:ea typeface="微软雅黑" pitchFamily="34" charset="-122"/>
              </a:endParaRPr>
            </a:p>
          </p:txBody>
        </p:sp>
      </p:grpSp>
      <p:grpSp>
        <p:nvGrpSpPr>
          <p:cNvPr id="35" name="组合 34"/>
          <p:cNvGrpSpPr/>
          <p:nvPr/>
        </p:nvGrpSpPr>
        <p:grpSpPr>
          <a:xfrm>
            <a:off x="6174512" y="1449519"/>
            <a:ext cx="1981530" cy="637044"/>
            <a:chOff x="2699792" y="1164453"/>
            <a:chExt cx="1981530" cy="637044"/>
          </a:xfrm>
        </p:grpSpPr>
        <p:sp>
          <p:nvSpPr>
            <p:cNvPr id="36" name="Rectangle 13" descr="FD1DDF730CE4456e89755B07FE1653D0# #Rectangle 13"/>
            <p:cNvSpPr>
              <a:spLocks noChangeArrowheads="1"/>
            </p:cNvSpPr>
            <p:nvPr/>
          </p:nvSpPr>
          <p:spPr bwMode="auto">
            <a:xfrm>
              <a:off x="2699794" y="1164453"/>
              <a:ext cx="14600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 typeface="Arial" charset="0"/>
                <a:buNone/>
                <a:defRPr/>
              </a:pPr>
              <a:r>
                <a:rPr lang="zh-CN" altLang="en-US" sz="1200" b="1" dirty="0" smtClean="0">
                  <a:solidFill>
                    <a:schemeClr val="tx1">
                      <a:lumMod val="85000"/>
                      <a:lumOff val="15000"/>
                    </a:schemeClr>
                  </a:solidFill>
                  <a:latin typeface="微软雅黑" pitchFamily="34" charset="-122"/>
                  <a:ea typeface="微软雅黑" pitchFamily="34" charset="-122"/>
                </a:rPr>
                <a:t>对策三：</a:t>
              </a:r>
              <a:r>
                <a:rPr lang="zh-CN" altLang="en-US" sz="1200" b="1" dirty="0">
                  <a:solidFill>
                    <a:schemeClr val="tx1">
                      <a:lumMod val="85000"/>
                      <a:lumOff val="15000"/>
                    </a:schemeClr>
                  </a:solidFill>
                  <a:latin typeface="微软雅黑" pitchFamily="34" charset="-122"/>
                  <a:ea typeface="微软雅黑" pitchFamily="34" charset="-122"/>
                </a:rPr>
                <a:t>添加标题</a:t>
              </a:r>
              <a:endParaRPr lang="en-US" altLang="zh-CN" sz="1200" b="1" dirty="0">
                <a:solidFill>
                  <a:schemeClr val="tx1">
                    <a:lumMod val="85000"/>
                    <a:lumOff val="15000"/>
                  </a:schemeClr>
                </a:solidFill>
                <a:latin typeface="微软雅黑" pitchFamily="34" charset="-122"/>
                <a:ea typeface="微软雅黑" pitchFamily="34" charset="-122"/>
              </a:endParaRPr>
            </a:p>
          </p:txBody>
        </p:sp>
        <p:sp>
          <p:nvSpPr>
            <p:cNvPr id="37" name="Rectangle 13" descr="FD1DDF730CE4456e89755B07FE1653D0# #Rectangle 13"/>
            <p:cNvSpPr>
              <a:spLocks noChangeArrowheads="1"/>
            </p:cNvSpPr>
            <p:nvPr/>
          </p:nvSpPr>
          <p:spPr bwMode="auto">
            <a:xfrm>
              <a:off x="2699792" y="1432165"/>
              <a:ext cx="19815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just" eaLnBrk="1" hangingPunct="1">
                <a:spcBef>
                  <a:spcPct val="0"/>
                </a:spcBef>
                <a:buFont typeface="Arial" charset="0"/>
                <a:buNone/>
                <a:defRPr/>
              </a:pPr>
              <a:r>
                <a:rPr lang="zh-CN" altLang="en-US" sz="900" dirty="0" smtClean="0">
                  <a:solidFill>
                    <a:schemeClr val="tx1">
                      <a:lumMod val="85000"/>
                      <a:lumOff val="15000"/>
                    </a:schemeClr>
                  </a:solidFill>
                  <a:latin typeface="微软雅黑" pitchFamily="34" charset="-122"/>
                  <a:ea typeface="微软雅黑" pitchFamily="34" charset="-122"/>
                </a:rPr>
                <a:t>此处添加简单扼要</a:t>
              </a:r>
              <a:r>
                <a:rPr lang="zh-CN" altLang="en-US" sz="900" dirty="0">
                  <a:solidFill>
                    <a:schemeClr val="tx1">
                      <a:lumMod val="85000"/>
                      <a:lumOff val="15000"/>
                    </a:schemeClr>
                  </a:solidFill>
                  <a:latin typeface="微软雅黑" pitchFamily="34" charset="-122"/>
                  <a:ea typeface="微软雅黑" pitchFamily="34" charset="-122"/>
                </a:rPr>
                <a:t>的</a:t>
              </a:r>
              <a:r>
                <a:rPr lang="zh-CN" altLang="en-US" sz="900" dirty="0" smtClean="0">
                  <a:solidFill>
                    <a:schemeClr val="tx1">
                      <a:lumMod val="85000"/>
                      <a:lumOff val="15000"/>
                    </a:schemeClr>
                  </a:solidFill>
                  <a:latin typeface="微软雅黑" pitchFamily="34" charset="-122"/>
                  <a:ea typeface="微软雅黑" pitchFamily="34" charset="-122"/>
                </a:rPr>
                <a:t>说明文字，</a:t>
              </a:r>
              <a:endParaRPr lang="en-US" altLang="zh-CN" sz="900" dirty="0" smtClean="0">
                <a:solidFill>
                  <a:schemeClr val="tx1">
                    <a:lumMod val="85000"/>
                    <a:lumOff val="15000"/>
                  </a:schemeClr>
                </a:solidFill>
                <a:latin typeface="微软雅黑" pitchFamily="34" charset="-122"/>
                <a:ea typeface="微软雅黑" pitchFamily="34" charset="-122"/>
              </a:endParaRPr>
            </a:p>
            <a:p>
              <a:pPr algn="just" eaLnBrk="1" hangingPunct="1">
                <a:spcBef>
                  <a:spcPct val="0"/>
                </a:spcBef>
                <a:buFont typeface="Arial" charset="0"/>
                <a:buNone/>
                <a:defRPr/>
              </a:pPr>
              <a:r>
                <a:rPr lang="zh-CN" altLang="en-US" sz="900" dirty="0" smtClean="0">
                  <a:solidFill>
                    <a:schemeClr val="tx1">
                      <a:lumMod val="85000"/>
                      <a:lumOff val="15000"/>
                    </a:schemeClr>
                  </a:solidFill>
                  <a:latin typeface="微软雅黑" pitchFamily="34" charset="-122"/>
                  <a:ea typeface="微软雅黑" pitchFamily="34" charset="-122"/>
                </a:rPr>
                <a:t>添加简短说明文字。</a:t>
              </a:r>
              <a:endParaRPr lang="en-US" altLang="zh-CN" sz="900" dirty="0">
                <a:solidFill>
                  <a:schemeClr val="tx1">
                    <a:lumMod val="85000"/>
                    <a:lumOff val="15000"/>
                  </a:schemeClr>
                </a:solidFill>
                <a:latin typeface="微软雅黑" pitchFamily="34" charset="-122"/>
                <a:ea typeface="微软雅黑" pitchFamily="34" charset="-122"/>
              </a:endParaRPr>
            </a:p>
          </p:txBody>
        </p:sp>
      </p:grpSp>
      <p:grpSp>
        <p:nvGrpSpPr>
          <p:cNvPr id="38" name="组合 37"/>
          <p:cNvGrpSpPr/>
          <p:nvPr/>
        </p:nvGrpSpPr>
        <p:grpSpPr>
          <a:xfrm>
            <a:off x="1168817" y="3629154"/>
            <a:ext cx="1981530" cy="637044"/>
            <a:chOff x="2699792" y="1164453"/>
            <a:chExt cx="1981530" cy="637044"/>
          </a:xfrm>
        </p:grpSpPr>
        <p:sp>
          <p:nvSpPr>
            <p:cNvPr id="39" name="Rectangle 13" descr="FD1DDF730CE4456e89755B07FE1653D0# #Rectangle 13"/>
            <p:cNvSpPr>
              <a:spLocks noChangeArrowheads="1"/>
            </p:cNvSpPr>
            <p:nvPr/>
          </p:nvSpPr>
          <p:spPr bwMode="auto">
            <a:xfrm>
              <a:off x="3147100" y="1164453"/>
              <a:ext cx="14600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 typeface="Arial" charset="0"/>
                <a:buNone/>
                <a:defRPr/>
              </a:pPr>
              <a:r>
                <a:rPr lang="zh-CN" altLang="en-US" sz="1200" b="1" dirty="0" smtClean="0">
                  <a:solidFill>
                    <a:schemeClr val="tx1">
                      <a:lumMod val="85000"/>
                      <a:lumOff val="15000"/>
                    </a:schemeClr>
                  </a:solidFill>
                  <a:latin typeface="微软雅黑" pitchFamily="34" charset="-122"/>
                  <a:ea typeface="微软雅黑" pitchFamily="34" charset="-122"/>
                </a:rPr>
                <a:t>对策二：</a:t>
              </a:r>
              <a:r>
                <a:rPr lang="zh-CN" altLang="en-US" sz="1200" b="1" dirty="0">
                  <a:solidFill>
                    <a:schemeClr val="tx1">
                      <a:lumMod val="85000"/>
                      <a:lumOff val="15000"/>
                    </a:schemeClr>
                  </a:solidFill>
                  <a:latin typeface="微软雅黑" pitchFamily="34" charset="-122"/>
                  <a:ea typeface="微软雅黑" pitchFamily="34" charset="-122"/>
                </a:rPr>
                <a:t>添加标题</a:t>
              </a:r>
              <a:endParaRPr lang="en-US" altLang="zh-CN" sz="1200" b="1" dirty="0">
                <a:solidFill>
                  <a:schemeClr val="tx1">
                    <a:lumMod val="85000"/>
                    <a:lumOff val="15000"/>
                  </a:schemeClr>
                </a:solidFill>
                <a:latin typeface="微软雅黑" pitchFamily="34" charset="-122"/>
                <a:ea typeface="微软雅黑" pitchFamily="34" charset="-122"/>
              </a:endParaRPr>
            </a:p>
          </p:txBody>
        </p:sp>
        <p:sp>
          <p:nvSpPr>
            <p:cNvPr id="40" name="Rectangle 13" descr="FD1DDF730CE4456e89755B07FE1653D0# #Rectangle 13"/>
            <p:cNvSpPr>
              <a:spLocks noChangeArrowheads="1"/>
            </p:cNvSpPr>
            <p:nvPr/>
          </p:nvSpPr>
          <p:spPr bwMode="auto">
            <a:xfrm>
              <a:off x="2699792" y="1432165"/>
              <a:ext cx="19815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r" eaLnBrk="1" hangingPunct="1">
                <a:spcBef>
                  <a:spcPct val="0"/>
                </a:spcBef>
                <a:buFont typeface="Arial" charset="0"/>
                <a:buNone/>
                <a:defRPr/>
              </a:pPr>
              <a:r>
                <a:rPr lang="zh-CN" altLang="en-US" sz="900" dirty="0" smtClean="0">
                  <a:solidFill>
                    <a:schemeClr val="tx1">
                      <a:lumMod val="85000"/>
                      <a:lumOff val="15000"/>
                    </a:schemeClr>
                  </a:solidFill>
                  <a:latin typeface="微软雅黑" pitchFamily="34" charset="-122"/>
                  <a:ea typeface="微软雅黑" pitchFamily="34" charset="-122"/>
                </a:rPr>
                <a:t>此处添加简单扼要</a:t>
              </a:r>
              <a:r>
                <a:rPr lang="zh-CN" altLang="en-US" sz="900" dirty="0">
                  <a:solidFill>
                    <a:schemeClr val="tx1">
                      <a:lumMod val="85000"/>
                      <a:lumOff val="15000"/>
                    </a:schemeClr>
                  </a:solidFill>
                  <a:latin typeface="微软雅黑" pitchFamily="34" charset="-122"/>
                  <a:ea typeface="微软雅黑" pitchFamily="34" charset="-122"/>
                </a:rPr>
                <a:t>的</a:t>
              </a:r>
              <a:r>
                <a:rPr lang="zh-CN" altLang="en-US" sz="900" dirty="0" smtClean="0">
                  <a:solidFill>
                    <a:schemeClr val="tx1">
                      <a:lumMod val="85000"/>
                      <a:lumOff val="15000"/>
                    </a:schemeClr>
                  </a:solidFill>
                  <a:latin typeface="微软雅黑" pitchFamily="34" charset="-122"/>
                  <a:ea typeface="微软雅黑" pitchFamily="34" charset="-122"/>
                </a:rPr>
                <a:t>说明文字，</a:t>
              </a:r>
              <a:endParaRPr lang="en-US" altLang="zh-CN" sz="900" dirty="0" smtClean="0">
                <a:solidFill>
                  <a:schemeClr val="tx1">
                    <a:lumMod val="85000"/>
                    <a:lumOff val="15000"/>
                  </a:schemeClr>
                </a:solidFill>
                <a:latin typeface="微软雅黑" pitchFamily="34" charset="-122"/>
                <a:ea typeface="微软雅黑" pitchFamily="34" charset="-122"/>
              </a:endParaRPr>
            </a:p>
            <a:p>
              <a:pPr algn="r" eaLnBrk="1" hangingPunct="1">
                <a:spcBef>
                  <a:spcPct val="0"/>
                </a:spcBef>
                <a:buFont typeface="Arial" charset="0"/>
                <a:buNone/>
                <a:defRPr/>
              </a:pPr>
              <a:r>
                <a:rPr lang="zh-CN" altLang="en-US" sz="900" dirty="0" smtClean="0">
                  <a:solidFill>
                    <a:schemeClr val="tx1">
                      <a:lumMod val="85000"/>
                      <a:lumOff val="15000"/>
                    </a:schemeClr>
                  </a:solidFill>
                  <a:latin typeface="微软雅黑" pitchFamily="34" charset="-122"/>
                  <a:ea typeface="微软雅黑" pitchFamily="34" charset="-122"/>
                </a:rPr>
                <a:t>添加简短说明文字。</a:t>
              </a:r>
              <a:endParaRPr lang="en-US" altLang="zh-CN" sz="900" dirty="0">
                <a:solidFill>
                  <a:schemeClr val="tx1">
                    <a:lumMod val="85000"/>
                    <a:lumOff val="15000"/>
                  </a:schemeClr>
                </a:solidFill>
                <a:latin typeface="微软雅黑" pitchFamily="34" charset="-122"/>
                <a:ea typeface="微软雅黑" pitchFamily="34" charset="-122"/>
              </a:endParaRPr>
            </a:p>
          </p:txBody>
        </p:sp>
      </p:grpSp>
      <p:grpSp>
        <p:nvGrpSpPr>
          <p:cNvPr id="41" name="组合 40"/>
          <p:cNvGrpSpPr/>
          <p:nvPr/>
        </p:nvGrpSpPr>
        <p:grpSpPr>
          <a:xfrm>
            <a:off x="4658777" y="3629154"/>
            <a:ext cx="1981530" cy="637044"/>
            <a:chOff x="2699792" y="1164453"/>
            <a:chExt cx="1981530" cy="637044"/>
          </a:xfrm>
        </p:grpSpPr>
        <p:sp>
          <p:nvSpPr>
            <p:cNvPr id="42" name="Rectangle 13" descr="FD1DDF730CE4456e89755B07FE1653D0# #Rectangle 13"/>
            <p:cNvSpPr>
              <a:spLocks noChangeArrowheads="1"/>
            </p:cNvSpPr>
            <p:nvPr/>
          </p:nvSpPr>
          <p:spPr bwMode="auto">
            <a:xfrm>
              <a:off x="3147100" y="1164453"/>
              <a:ext cx="14600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 typeface="Arial" charset="0"/>
                <a:buNone/>
                <a:defRPr/>
              </a:pPr>
              <a:r>
                <a:rPr lang="zh-CN" altLang="en-US" sz="1200" b="1" dirty="0" smtClean="0">
                  <a:solidFill>
                    <a:schemeClr val="tx1">
                      <a:lumMod val="85000"/>
                      <a:lumOff val="15000"/>
                    </a:schemeClr>
                  </a:solidFill>
                  <a:latin typeface="微软雅黑" pitchFamily="34" charset="-122"/>
                  <a:ea typeface="微软雅黑" pitchFamily="34" charset="-122"/>
                </a:rPr>
                <a:t>对策四：</a:t>
              </a:r>
              <a:r>
                <a:rPr lang="zh-CN" altLang="en-US" sz="1200" b="1" dirty="0">
                  <a:solidFill>
                    <a:schemeClr val="tx1">
                      <a:lumMod val="85000"/>
                      <a:lumOff val="15000"/>
                    </a:schemeClr>
                  </a:solidFill>
                  <a:latin typeface="微软雅黑" pitchFamily="34" charset="-122"/>
                  <a:ea typeface="微软雅黑" pitchFamily="34" charset="-122"/>
                </a:rPr>
                <a:t>添加标题</a:t>
              </a:r>
              <a:endParaRPr lang="en-US" altLang="zh-CN" sz="1200" b="1" dirty="0">
                <a:solidFill>
                  <a:schemeClr val="tx1">
                    <a:lumMod val="85000"/>
                    <a:lumOff val="15000"/>
                  </a:schemeClr>
                </a:solidFill>
                <a:latin typeface="微软雅黑" pitchFamily="34" charset="-122"/>
                <a:ea typeface="微软雅黑" pitchFamily="34" charset="-122"/>
              </a:endParaRPr>
            </a:p>
          </p:txBody>
        </p:sp>
        <p:sp>
          <p:nvSpPr>
            <p:cNvPr id="43" name="Rectangle 13" descr="FD1DDF730CE4456e89755B07FE1653D0# #Rectangle 13"/>
            <p:cNvSpPr>
              <a:spLocks noChangeArrowheads="1"/>
            </p:cNvSpPr>
            <p:nvPr/>
          </p:nvSpPr>
          <p:spPr bwMode="auto">
            <a:xfrm>
              <a:off x="2699792" y="1432165"/>
              <a:ext cx="19815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r" eaLnBrk="1" hangingPunct="1">
                <a:spcBef>
                  <a:spcPct val="0"/>
                </a:spcBef>
                <a:buFont typeface="Arial" charset="0"/>
                <a:buNone/>
                <a:defRPr/>
              </a:pPr>
              <a:r>
                <a:rPr lang="zh-CN" altLang="en-US" sz="900" dirty="0" smtClean="0">
                  <a:solidFill>
                    <a:schemeClr val="tx1">
                      <a:lumMod val="85000"/>
                      <a:lumOff val="15000"/>
                    </a:schemeClr>
                  </a:solidFill>
                  <a:latin typeface="微软雅黑" pitchFamily="34" charset="-122"/>
                  <a:ea typeface="微软雅黑" pitchFamily="34" charset="-122"/>
                </a:rPr>
                <a:t>此处添加简单扼要</a:t>
              </a:r>
              <a:r>
                <a:rPr lang="zh-CN" altLang="en-US" sz="900" dirty="0">
                  <a:solidFill>
                    <a:schemeClr val="tx1">
                      <a:lumMod val="85000"/>
                      <a:lumOff val="15000"/>
                    </a:schemeClr>
                  </a:solidFill>
                  <a:latin typeface="微软雅黑" pitchFamily="34" charset="-122"/>
                  <a:ea typeface="微软雅黑" pitchFamily="34" charset="-122"/>
                </a:rPr>
                <a:t>的</a:t>
              </a:r>
              <a:r>
                <a:rPr lang="zh-CN" altLang="en-US" sz="900" dirty="0" smtClean="0">
                  <a:solidFill>
                    <a:schemeClr val="tx1">
                      <a:lumMod val="85000"/>
                      <a:lumOff val="15000"/>
                    </a:schemeClr>
                  </a:solidFill>
                  <a:latin typeface="微软雅黑" pitchFamily="34" charset="-122"/>
                  <a:ea typeface="微软雅黑" pitchFamily="34" charset="-122"/>
                </a:rPr>
                <a:t>说明文字，</a:t>
              </a:r>
              <a:endParaRPr lang="en-US" altLang="zh-CN" sz="900" dirty="0" smtClean="0">
                <a:solidFill>
                  <a:schemeClr val="tx1">
                    <a:lumMod val="85000"/>
                    <a:lumOff val="15000"/>
                  </a:schemeClr>
                </a:solidFill>
                <a:latin typeface="微软雅黑" pitchFamily="34" charset="-122"/>
                <a:ea typeface="微软雅黑" pitchFamily="34" charset="-122"/>
              </a:endParaRPr>
            </a:p>
            <a:p>
              <a:pPr algn="r" eaLnBrk="1" hangingPunct="1">
                <a:spcBef>
                  <a:spcPct val="0"/>
                </a:spcBef>
                <a:buFont typeface="Arial" charset="0"/>
                <a:buNone/>
                <a:defRPr/>
              </a:pPr>
              <a:r>
                <a:rPr lang="zh-CN" altLang="en-US" sz="900" dirty="0" smtClean="0">
                  <a:solidFill>
                    <a:schemeClr val="tx1">
                      <a:lumMod val="85000"/>
                      <a:lumOff val="15000"/>
                    </a:schemeClr>
                  </a:solidFill>
                  <a:latin typeface="微软雅黑" pitchFamily="34" charset="-122"/>
                  <a:ea typeface="微软雅黑" pitchFamily="34" charset="-122"/>
                </a:rPr>
                <a:t>添加简短说明文字。</a:t>
              </a:r>
              <a:endParaRPr lang="en-US" altLang="zh-CN" sz="900" dirty="0">
                <a:solidFill>
                  <a:schemeClr val="tx1">
                    <a:lumMod val="85000"/>
                    <a:lumOff val="15000"/>
                  </a:schemeClr>
                </a:solidFill>
                <a:latin typeface="微软雅黑" pitchFamily="34" charset="-122"/>
                <a:ea typeface="微软雅黑" pitchFamily="34" charset="-122"/>
              </a:endParaRPr>
            </a:p>
          </p:txBody>
        </p:sp>
      </p:grpSp>
      <p:grpSp>
        <p:nvGrpSpPr>
          <p:cNvPr id="44" name="组合 43"/>
          <p:cNvGrpSpPr/>
          <p:nvPr/>
        </p:nvGrpSpPr>
        <p:grpSpPr>
          <a:xfrm>
            <a:off x="3254832" y="3144848"/>
            <a:ext cx="1007216" cy="1227102"/>
            <a:chOff x="3254832" y="3144848"/>
            <a:chExt cx="1007216" cy="1227102"/>
          </a:xfrm>
          <a:solidFill>
            <a:srgbClr val="04A7FA">
              <a:lumMod val="75000"/>
            </a:srgbClr>
          </a:solidFill>
        </p:grpSpPr>
        <p:grpSp>
          <p:nvGrpSpPr>
            <p:cNvPr id="45" name="组合 44"/>
            <p:cNvGrpSpPr/>
            <p:nvPr/>
          </p:nvGrpSpPr>
          <p:grpSpPr>
            <a:xfrm rot="10800000">
              <a:off x="3254832" y="3144848"/>
              <a:ext cx="1007216" cy="1227102"/>
              <a:chOff x="3058445" y="3397615"/>
              <a:chExt cx="1089941" cy="1327886"/>
            </a:xfrm>
            <a:grpFill/>
          </p:grpSpPr>
          <p:sp>
            <p:nvSpPr>
              <p:cNvPr id="47" name="等腰三角形 80"/>
              <p:cNvSpPr/>
              <p:nvPr/>
            </p:nvSpPr>
            <p:spPr>
              <a:xfrm flipV="1">
                <a:off x="3058445" y="3397615"/>
                <a:ext cx="1089941" cy="1327886"/>
              </a:xfrm>
              <a:custGeom>
                <a:avLst/>
                <a:gdLst/>
                <a:ahLst/>
                <a:cxnLst/>
                <a:rect l="l" t="t" r="r" b="b"/>
                <a:pathLst>
                  <a:path w="712054" h="867502">
                    <a:moveTo>
                      <a:pt x="356027" y="867502"/>
                    </a:moveTo>
                    <a:cubicBezTo>
                      <a:pt x="552655" y="867502"/>
                      <a:pt x="712054" y="708103"/>
                      <a:pt x="712054" y="511475"/>
                    </a:cubicBezTo>
                    <a:cubicBezTo>
                      <a:pt x="712054" y="422128"/>
                      <a:pt x="679142" y="340468"/>
                      <a:pt x="623637" y="278950"/>
                    </a:cubicBezTo>
                    <a:lnTo>
                      <a:pt x="625915" y="278950"/>
                    </a:lnTo>
                    <a:lnTo>
                      <a:pt x="610443" y="262959"/>
                    </a:lnTo>
                    <a:cubicBezTo>
                      <a:pt x="609052" y="260998"/>
                      <a:pt x="607376" y="259316"/>
                      <a:pt x="605493" y="257843"/>
                    </a:cubicBezTo>
                    <a:lnTo>
                      <a:pt x="356027" y="0"/>
                    </a:lnTo>
                    <a:lnTo>
                      <a:pt x="106561" y="257843"/>
                    </a:lnTo>
                    <a:cubicBezTo>
                      <a:pt x="104678" y="259316"/>
                      <a:pt x="103002" y="260998"/>
                      <a:pt x="101611" y="262959"/>
                    </a:cubicBezTo>
                    <a:lnTo>
                      <a:pt x="86139" y="278950"/>
                    </a:lnTo>
                    <a:lnTo>
                      <a:pt x="88417" y="278950"/>
                    </a:lnTo>
                    <a:cubicBezTo>
                      <a:pt x="32912" y="340468"/>
                      <a:pt x="0" y="422128"/>
                      <a:pt x="0" y="511475"/>
                    </a:cubicBezTo>
                    <a:cubicBezTo>
                      <a:pt x="0" y="708103"/>
                      <a:pt x="159399" y="867502"/>
                      <a:pt x="356027" y="867502"/>
                    </a:cubicBezTo>
                    <a:close/>
                  </a:path>
                </a:pathLst>
              </a:custGeom>
              <a:solidFill>
                <a:srgbClr val="45BBCE"/>
              </a:solidFill>
              <a:ln w="2540" cap="flat" cmpd="sng" algn="ctr">
                <a:noFill/>
                <a:prstDash val="solid"/>
              </a:ln>
              <a:effectLst/>
            </p:spPr>
            <p:txBody>
              <a:bodyPr rtlCol="0" anchor="ctr"/>
              <a:lstStyle/>
              <a:p>
                <a:pPr algn="ctr">
                  <a:defRPr/>
                </a:pPr>
                <a:endParaRPr lang="zh-CN" altLang="en-US" kern="0">
                  <a:solidFill>
                    <a:sysClr val="window" lastClr="FFFFFF"/>
                  </a:solidFill>
                  <a:latin typeface="微软雅黑" pitchFamily="34" charset="-122"/>
                  <a:ea typeface="微软雅黑" pitchFamily="34" charset="-122"/>
                </a:endParaRPr>
              </a:p>
            </p:txBody>
          </p:sp>
          <p:sp>
            <p:nvSpPr>
              <p:cNvPr id="48" name="等腰三角形 80"/>
              <p:cNvSpPr/>
              <p:nvPr/>
            </p:nvSpPr>
            <p:spPr>
              <a:xfrm flipV="1">
                <a:off x="3229972" y="3573374"/>
                <a:ext cx="746886" cy="909940"/>
              </a:xfrm>
              <a:custGeom>
                <a:avLst/>
                <a:gdLst/>
                <a:ahLst/>
                <a:cxnLst/>
                <a:rect l="l" t="t" r="r" b="b"/>
                <a:pathLst>
                  <a:path w="712054" h="867502">
                    <a:moveTo>
                      <a:pt x="356027" y="867502"/>
                    </a:moveTo>
                    <a:cubicBezTo>
                      <a:pt x="552655" y="867502"/>
                      <a:pt x="712054" y="708103"/>
                      <a:pt x="712054" y="511475"/>
                    </a:cubicBezTo>
                    <a:cubicBezTo>
                      <a:pt x="712054" y="422128"/>
                      <a:pt x="679142" y="340468"/>
                      <a:pt x="623637" y="278950"/>
                    </a:cubicBezTo>
                    <a:lnTo>
                      <a:pt x="625915" y="278950"/>
                    </a:lnTo>
                    <a:lnTo>
                      <a:pt x="610443" y="262959"/>
                    </a:lnTo>
                    <a:cubicBezTo>
                      <a:pt x="609052" y="260998"/>
                      <a:pt x="607376" y="259316"/>
                      <a:pt x="605493" y="257843"/>
                    </a:cubicBezTo>
                    <a:lnTo>
                      <a:pt x="356027" y="0"/>
                    </a:lnTo>
                    <a:lnTo>
                      <a:pt x="106561" y="257843"/>
                    </a:lnTo>
                    <a:cubicBezTo>
                      <a:pt x="104678" y="259316"/>
                      <a:pt x="103002" y="260998"/>
                      <a:pt x="101611" y="262959"/>
                    </a:cubicBezTo>
                    <a:lnTo>
                      <a:pt x="86139" y="278950"/>
                    </a:lnTo>
                    <a:lnTo>
                      <a:pt x="88417" y="278950"/>
                    </a:lnTo>
                    <a:cubicBezTo>
                      <a:pt x="32912" y="340468"/>
                      <a:pt x="0" y="422128"/>
                      <a:pt x="0" y="511475"/>
                    </a:cubicBezTo>
                    <a:cubicBezTo>
                      <a:pt x="0" y="708103"/>
                      <a:pt x="159399" y="867502"/>
                      <a:pt x="356027" y="867502"/>
                    </a:cubicBezTo>
                    <a:close/>
                  </a:path>
                </a:pathLst>
              </a:custGeom>
              <a:solidFill>
                <a:sysClr val="window" lastClr="FFFFFF"/>
              </a:solidFill>
              <a:ln w="3175" cap="flat" cmpd="sng" algn="ctr">
                <a:noFill/>
                <a:prstDash val="solid"/>
              </a:ln>
              <a:effectLst/>
            </p:spPr>
            <p:txBody>
              <a:bodyPr rtlCol="0" anchor="ctr"/>
              <a:lstStyle/>
              <a:p>
                <a:pPr algn="ctr">
                  <a:defRPr/>
                </a:pPr>
                <a:endParaRPr lang="zh-CN" altLang="en-US" kern="0">
                  <a:solidFill>
                    <a:sysClr val="window" lastClr="FFFFFF"/>
                  </a:solidFill>
                  <a:latin typeface="微软雅黑" pitchFamily="34" charset="-122"/>
                  <a:ea typeface="微软雅黑" pitchFamily="34" charset="-122"/>
                </a:endParaRPr>
              </a:p>
            </p:txBody>
          </p:sp>
        </p:grpSp>
        <p:sp>
          <p:nvSpPr>
            <p:cNvPr id="46" name="Freeform 25"/>
            <p:cNvSpPr>
              <a:spLocks noEditPoints="1"/>
            </p:cNvSpPr>
            <p:nvPr/>
          </p:nvSpPr>
          <p:spPr bwMode="auto">
            <a:xfrm flipH="1">
              <a:off x="3555138" y="3669506"/>
              <a:ext cx="397423" cy="375045"/>
            </a:xfrm>
            <a:custGeom>
              <a:avLst/>
              <a:gdLst>
                <a:gd name="T0" fmla="*/ 90 w 376"/>
                <a:gd name="T1" fmla="*/ 52 h 355"/>
                <a:gd name="T2" fmla="*/ 37 w 376"/>
                <a:gd name="T3" fmla="*/ 264 h 355"/>
                <a:gd name="T4" fmla="*/ 118 w 376"/>
                <a:gd name="T5" fmla="*/ 310 h 355"/>
                <a:gd name="T6" fmla="*/ 134 w 376"/>
                <a:gd name="T7" fmla="*/ 310 h 355"/>
                <a:gd name="T8" fmla="*/ 215 w 376"/>
                <a:gd name="T9" fmla="*/ 264 h 355"/>
                <a:gd name="T10" fmla="*/ 241 w 376"/>
                <a:gd name="T11" fmla="*/ 310 h 355"/>
                <a:gd name="T12" fmla="*/ 255 w 376"/>
                <a:gd name="T13" fmla="*/ 287 h 355"/>
                <a:gd name="T14" fmla="*/ 358 w 376"/>
                <a:gd name="T15" fmla="*/ 287 h 355"/>
                <a:gd name="T16" fmla="*/ 371 w 376"/>
                <a:gd name="T17" fmla="*/ 310 h 355"/>
                <a:gd name="T18" fmla="*/ 371 w 376"/>
                <a:gd name="T19" fmla="*/ 323 h 355"/>
                <a:gd name="T20" fmla="*/ 358 w 376"/>
                <a:gd name="T21" fmla="*/ 355 h 355"/>
                <a:gd name="T22" fmla="*/ 250 w 376"/>
                <a:gd name="T23" fmla="*/ 323 h 355"/>
                <a:gd name="T24" fmla="*/ 237 w 376"/>
                <a:gd name="T25" fmla="*/ 355 h 355"/>
                <a:gd name="T26" fmla="*/ 131 w 376"/>
                <a:gd name="T27" fmla="*/ 323 h 355"/>
                <a:gd name="T28" fmla="*/ 118 w 376"/>
                <a:gd name="T29" fmla="*/ 355 h 355"/>
                <a:gd name="T30" fmla="*/ 0 w 376"/>
                <a:gd name="T31" fmla="*/ 323 h 355"/>
                <a:gd name="T32" fmla="*/ 14 w 376"/>
                <a:gd name="T33" fmla="*/ 287 h 355"/>
                <a:gd name="T34" fmla="*/ 336 w 376"/>
                <a:gd name="T35" fmla="*/ 248 h 355"/>
                <a:gd name="T36" fmla="*/ 279 w 376"/>
                <a:gd name="T37" fmla="*/ 248 h 355"/>
                <a:gd name="T38" fmla="*/ 215 w 376"/>
                <a:gd name="T39" fmla="*/ 248 h 355"/>
                <a:gd name="T40" fmla="*/ 158 w 376"/>
                <a:gd name="T41" fmla="*/ 248 h 355"/>
                <a:gd name="T42" fmla="*/ 95 w 376"/>
                <a:gd name="T43" fmla="*/ 248 h 355"/>
                <a:gd name="T44" fmla="*/ 38 w 376"/>
                <a:gd name="T45" fmla="*/ 248 h 355"/>
                <a:gd name="T46" fmla="*/ 307 w 376"/>
                <a:gd name="T47" fmla="*/ 147 h 355"/>
                <a:gd name="T48" fmla="*/ 289 w 376"/>
                <a:gd name="T49" fmla="*/ 201 h 355"/>
                <a:gd name="T50" fmla="*/ 201 w 376"/>
                <a:gd name="T51" fmla="*/ 201 h 355"/>
                <a:gd name="T52" fmla="*/ 181 w 376"/>
                <a:gd name="T53" fmla="*/ 147 h 355"/>
                <a:gd name="T54" fmla="*/ 180 w 376"/>
                <a:gd name="T55" fmla="*/ 16 h 355"/>
                <a:gd name="T56" fmla="*/ 161 w 376"/>
                <a:gd name="T57" fmla="*/ 35 h 355"/>
                <a:gd name="T58" fmla="*/ 155 w 376"/>
                <a:gd name="T59" fmla="*/ 67 h 355"/>
                <a:gd name="T60" fmla="*/ 66 w 376"/>
                <a:gd name="T61" fmla="*/ 55 h 355"/>
                <a:gd name="T62" fmla="*/ 66 w 376"/>
                <a:gd name="T63" fmla="*/ 122 h 355"/>
                <a:gd name="T64" fmla="*/ 69 w 376"/>
                <a:gd name="T65" fmla="*/ 122 h 355"/>
                <a:gd name="T66" fmla="*/ 87 w 376"/>
                <a:gd name="T67" fmla="*/ 199 h 355"/>
                <a:gd name="T68" fmla="*/ 91 w 376"/>
                <a:gd name="T69" fmla="*/ 199 h 355"/>
                <a:gd name="T70" fmla="*/ 109 w 376"/>
                <a:gd name="T71" fmla="*/ 132 h 355"/>
                <a:gd name="T72" fmla="*/ 109 w 376"/>
                <a:gd name="T73" fmla="*/ 75 h 355"/>
                <a:gd name="T74" fmla="*/ 155 w 376"/>
                <a:gd name="T75" fmla="*/ 80 h 355"/>
                <a:gd name="T76" fmla="*/ 166 w 376"/>
                <a:gd name="T77" fmla="*/ 120 h 355"/>
                <a:gd name="T78" fmla="*/ 180 w 376"/>
                <a:gd name="T79" fmla="*/ 126 h 355"/>
                <a:gd name="T80" fmla="*/ 317 w 376"/>
                <a:gd name="T81" fmla="*/ 120 h 355"/>
                <a:gd name="T82" fmla="*/ 317 w 376"/>
                <a:gd name="T83" fmla="*/ 21 h 355"/>
                <a:gd name="T84" fmla="*/ 304 w 376"/>
                <a:gd name="T85" fmla="*/ 31 h 355"/>
                <a:gd name="T86" fmla="*/ 308 w 376"/>
                <a:gd name="T87" fmla="*/ 107 h 355"/>
                <a:gd name="T88" fmla="*/ 304 w 376"/>
                <a:gd name="T89" fmla="*/ 111 h 355"/>
                <a:gd name="T90" fmla="*/ 177 w 376"/>
                <a:gd name="T91" fmla="*/ 109 h 355"/>
                <a:gd name="T92" fmla="*/ 238 w 376"/>
                <a:gd name="T93" fmla="*/ 63 h 355"/>
                <a:gd name="T94" fmla="*/ 176 w 376"/>
                <a:gd name="T95" fmla="*/ 35 h 355"/>
                <a:gd name="T96" fmla="*/ 180 w 376"/>
                <a:gd name="T97" fmla="*/ 31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76" h="355">
                  <a:moveTo>
                    <a:pt x="90" y="0"/>
                  </a:moveTo>
                  <a:cubicBezTo>
                    <a:pt x="104" y="0"/>
                    <a:pt x="115" y="12"/>
                    <a:pt x="115" y="26"/>
                  </a:cubicBezTo>
                  <a:cubicBezTo>
                    <a:pt x="115" y="40"/>
                    <a:pt x="104" y="52"/>
                    <a:pt x="90" y="52"/>
                  </a:cubicBezTo>
                  <a:cubicBezTo>
                    <a:pt x="75" y="52"/>
                    <a:pt x="64" y="40"/>
                    <a:pt x="64" y="26"/>
                  </a:cubicBezTo>
                  <a:cubicBezTo>
                    <a:pt x="64" y="12"/>
                    <a:pt x="75" y="0"/>
                    <a:pt x="90" y="0"/>
                  </a:cubicBezTo>
                  <a:close/>
                  <a:moveTo>
                    <a:pt x="37" y="264"/>
                  </a:moveTo>
                  <a:cubicBezTo>
                    <a:pt x="95" y="264"/>
                    <a:pt x="95" y="264"/>
                    <a:pt x="95" y="264"/>
                  </a:cubicBezTo>
                  <a:cubicBezTo>
                    <a:pt x="108" y="264"/>
                    <a:pt x="118" y="274"/>
                    <a:pt x="118" y="287"/>
                  </a:cubicBezTo>
                  <a:cubicBezTo>
                    <a:pt x="118" y="310"/>
                    <a:pt x="118" y="310"/>
                    <a:pt x="118" y="310"/>
                  </a:cubicBezTo>
                  <a:cubicBezTo>
                    <a:pt x="120" y="310"/>
                    <a:pt x="120" y="310"/>
                    <a:pt x="120" y="310"/>
                  </a:cubicBezTo>
                  <a:cubicBezTo>
                    <a:pt x="131" y="310"/>
                    <a:pt x="131" y="310"/>
                    <a:pt x="131" y="310"/>
                  </a:cubicBezTo>
                  <a:cubicBezTo>
                    <a:pt x="134" y="310"/>
                    <a:pt x="134" y="310"/>
                    <a:pt x="134" y="310"/>
                  </a:cubicBezTo>
                  <a:cubicBezTo>
                    <a:pt x="134" y="287"/>
                    <a:pt x="134" y="287"/>
                    <a:pt x="134" y="287"/>
                  </a:cubicBezTo>
                  <a:cubicBezTo>
                    <a:pt x="134" y="274"/>
                    <a:pt x="144" y="264"/>
                    <a:pt x="156" y="264"/>
                  </a:cubicBezTo>
                  <a:cubicBezTo>
                    <a:pt x="215" y="264"/>
                    <a:pt x="215" y="264"/>
                    <a:pt x="215" y="264"/>
                  </a:cubicBezTo>
                  <a:cubicBezTo>
                    <a:pt x="227" y="264"/>
                    <a:pt x="237" y="274"/>
                    <a:pt x="237" y="287"/>
                  </a:cubicBezTo>
                  <a:cubicBezTo>
                    <a:pt x="237" y="310"/>
                    <a:pt x="237" y="310"/>
                    <a:pt x="237" y="310"/>
                  </a:cubicBezTo>
                  <a:cubicBezTo>
                    <a:pt x="241" y="310"/>
                    <a:pt x="241" y="310"/>
                    <a:pt x="241" y="310"/>
                  </a:cubicBezTo>
                  <a:cubicBezTo>
                    <a:pt x="250" y="310"/>
                    <a:pt x="250" y="310"/>
                    <a:pt x="250" y="310"/>
                  </a:cubicBezTo>
                  <a:cubicBezTo>
                    <a:pt x="255" y="310"/>
                    <a:pt x="255" y="310"/>
                    <a:pt x="255" y="310"/>
                  </a:cubicBezTo>
                  <a:cubicBezTo>
                    <a:pt x="255" y="287"/>
                    <a:pt x="255" y="287"/>
                    <a:pt x="255" y="287"/>
                  </a:cubicBezTo>
                  <a:cubicBezTo>
                    <a:pt x="255" y="274"/>
                    <a:pt x="265" y="264"/>
                    <a:pt x="278" y="264"/>
                  </a:cubicBezTo>
                  <a:cubicBezTo>
                    <a:pt x="336" y="264"/>
                    <a:pt x="336" y="264"/>
                    <a:pt x="336" y="264"/>
                  </a:cubicBezTo>
                  <a:cubicBezTo>
                    <a:pt x="348" y="264"/>
                    <a:pt x="358" y="274"/>
                    <a:pt x="358" y="287"/>
                  </a:cubicBezTo>
                  <a:cubicBezTo>
                    <a:pt x="358" y="310"/>
                    <a:pt x="358" y="310"/>
                    <a:pt x="358" y="310"/>
                  </a:cubicBezTo>
                  <a:cubicBezTo>
                    <a:pt x="362" y="310"/>
                    <a:pt x="362" y="310"/>
                    <a:pt x="362" y="310"/>
                  </a:cubicBezTo>
                  <a:cubicBezTo>
                    <a:pt x="371" y="310"/>
                    <a:pt x="371" y="310"/>
                    <a:pt x="371" y="310"/>
                  </a:cubicBezTo>
                  <a:cubicBezTo>
                    <a:pt x="376" y="310"/>
                    <a:pt x="376" y="310"/>
                    <a:pt x="376" y="310"/>
                  </a:cubicBezTo>
                  <a:cubicBezTo>
                    <a:pt x="376" y="323"/>
                    <a:pt x="376" y="323"/>
                    <a:pt x="376" y="323"/>
                  </a:cubicBezTo>
                  <a:cubicBezTo>
                    <a:pt x="371" y="323"/>
                    <a:pt x="371" y="323"/>
                    <a:pt x="371" y="323"/>
                  </a:cubicBezTo>
                  <a:cubicBezTo>
                    <a:pt x="362" y="323"/>
                    <a:pt x="362" y="323"/>
                    <a:pt x="362" y="323"/>
                  </a:cubicBezTo>
                  <a:cubicBezTo>
                    <a:pt x="358" y="323"/>
                    <a:pt x="358" y="323"/>
                    <a:pt x="358" y="323"/>
                  </a:cubicBezTo>
                  <a:cubicBezTo>
                    <a:pt x="358" y="355"/>
                    <a:pt x="358" y="355"/>
                    <a:pt x="358" y="355"/>
                  </a:cubicBezTo>
                  <a:cubicBezTo>
                    <a:pt x="255" y="355"/>
                    <a:pt x="255" y="355"/>
                    <a:pt x="255" y="355"/>
                  </a:cubicBezTo>
                  <a:cubicBezTo>
                    <a:pt x="255" y="323"/>
                    <a:pt x="255" y="323"/>
                    <a:pt x="255" y="323"/>
                  </a:cubicBezTo>
                  <a:cubicBezTo>
                    <a:pt x="250" y="323"/>
                    <a:pt x="250" y="323"/>
                    <a:pt x="250" y="323"/>
                  </a:cubicBezTo>
                  <a:cubicBezTo>
                    <a:pt x="241" y="323"/>
                    <a:pt x="241" y="323"/>
                    <a:pt x="241" y="323"/>
                  </a:cubicBezTo>
                  <a:cubicBezTo>
                    <a:pt x="237" y="323"/>
                    <a:pt x="237" y="323"/>
                    <a:pt x="237" y="323"/>
                  </a:cubicBezTo>
                  <a:cubicBezTo>
                    <a:pt x="237" y="355"/>
                    <a:pt x="237" y="355"/>
                    <a:pt x="237" y="355"/>
                  </a:cubicBezTo>
                  <a:cubicBezTo>
                    <a:pt x="134" y="355"/>
                    <a:pt x="134" y="355"/>
                    <a:pt x="134" y="355"/>
                  </a:cubicBezTo>
                  <a:cubicBezTo>
                    <a:pt x="134" y="323"/>
                    <a:pt x="134" y="323"/>
                    <a:pt x="134" y="323"/>
                  </a:cubicBezTo>
                  <a:cubicBezTo>
                    <a:pt x="131" y="323"/>
                    <a:pt x="131" y="323"/>
                    <a:pt x="131" y="323"/>
                  </a:cubicBezTo>
                  <a:cubicBezTo>
                    <a:pt x="120" y="323"/>
                    <a:pt x="120" y="323"/>
                    <a:pt x="120" y="323"/>
                  </a:cubicBezTo>
                  <a:cubicBezTo>
                    <a:pt x="118" y="323"/>
                    <a:pt x="118" y="323"/>
                    <a:pt x="118" y="323"/>
                  </a:cubicBezTo>
                  <a:cubicBezTo>
                    <a:pt x="118" y="355"/>
                    <a:pt x="118" y="355"/>
                    <a:pt x="118" y="355"/>
                  </a:cubicBezTo>
                  <a:cubicBezTo>
                    <a:pt x="14" y="355"/>
                    <a:pt x="14" y="355"/>
                    <a:pt x="14" y="355"/>
                  </a:cubicBezTo>
                  <a:cubicBezTo>
                    <a:pt x="14" y="323"/>
                    <a:pt x="14" y="323"/>
                    <a:pt x="14" y="323"/>
                  </a:cubicBezTo>
                  <a:cubicBezTo>
                    <a:pt x="0" y="323"/>
                    <a:pt x="0" y="323"/>
                    <a:pt x="0" y="323"/>
                  </a:cubicBezTo>
                  <a:cubicBezTo>
                    <a:pt x="0" y="310"/>
                    <a:pt x="0" y="310"/>
                    <a:pt x="0" y="310"/>
                  </a:cubicBezTo>
                  <a:cubicBezTo>
                    <a:pt x="14" y="310"/>
                    <a:pt x="14" y="310"/>
                    <a:pt x="14" y="310"/>
                  </a:cubicBezTo>
                  <a:cubicBezTo>
                    <a:pt x="14" y="287"/>
                    <a:pt x="14" y="287"/>
                    <a:pt x="14" y="287"/>
                  </a:cubicBezTo>
                  <a:cubicBezTo>
                    <a:pt x="14" y="274"/>
                    <a:pt x="24" y="264"/>
                    <a:pt x="37" y="264"/>
                  </a:cubicBezTo>
                  <a:close/>
                  <a:moveTo>
                    <a:pt x="307" y="220"/>
                  </a:moveTo>
                  <a:cubicBezTo>
                    <a:pt x="323" y="220"/>
                    <a:pt x="336" y="232"/>
                    <a:pt x="336" y="248"/>
                  </a:cubicBezTo>
                  <a:cubicBezTo>
                    <a:pt x="336" y="251"/>
                    <a:pt x="335" y="255"/>
                    <a:pt x="334" y="258"/>
                  </a:cubicBezTo>
                  <a:cubicBezTo>
                    <a:pt x="281" y="258"/>
                    <a:pt x="281" y="258"/>
                    <a:pt x="281" y="258"/>
                  </a:cubicBezTo>
                  <a:cubicBezTo>
                    <a:pt x="280" y="255"/>
                    <a:pt x="279" y="251"/>
                    <a:pt x="279" y="248"/>
                  </a:cubicBezTo>
                  <a:cubicBezTo>
                    <a:pt x="279" y="232"/>
                    <a:pt x="292" y="220"/>
                    <a:pt x="307" y="220"/>
                  </a:cubicBezTo>
                  <a:close/>
                  <a:moveTo>
                    <a:pt x="186" y="220"/>
                  </a:moveTo>
                  <a:cubicBezTo>
                    <a:pt x="202" y="220"/>
                    <a:pt x="215" y="232"/>
                    <a:pt x="215" y="248"/>
                  </a:cubicBezTo>
                  <a:cubicBezTo>
                    <a:pt x="215" y="251"/>
                    <a:pt x="214" y="255"/>
                    <a:pt x="213" y="258"/>
                  </a:cubicBezTo>
                  <a:cubicBezTo>
                    <a:pt x="160" y="258"/>
                    <a:pt x="160" y="258"/>
                    <a:pt x="160" y="258"/>
                  </a:cubicBezTo>
                  <a:cubicBezTo>
                    <a:pt x="159" y="255"/>
                    <a:pt x="158" y="251"/>
                    <a:pt x="158" y="248"/>
                  </a:cubicBezTo>
                  <a:cubicBezTo>
                    <a:pt x="158" y="232"/>
                    <a:pt x="171" y="220"/>
                    <a:pt x="186" y="220"/>
                  </a:cubicBezTo>
                  <a:close/>
                  <a:moveTo>
                    <a:pt x="67" y="220"/>
                  </a:moveTo>
                  <a:cubicBezTo>
                    <a:pt x="82" y="220"/>
                    <a:pt x="95" y="232"/>
                    <a:pt x="95" y="248"/>
                  </a:cubicBezTo>
                  <a:cubicBezTo>
                    <a:pt x="95" y="251"/>
                    <a:pt x="94" y="255"/>
                    <a:pt x="93" y="258"/>
                  </a:cubicBezTo>
                  <a:cubicBezTo>
                    <a:pt x="40" y="258"/>
                    <a:pt x="40" y="258"/>
                    <a:pt x="40" y="258"/>
                  </a:cubicBezTo>
                  <a:cubicBezTo>
                    <a:pt x="39" y="255"/>
                    <a:pt x="38" y="251"/>
                    <a:pt x="38" y="248"/>
                  </a:cubicBezTo>
                  <a:cubicBezTo>
                    <a:pt x="38" y="232"/>
                    <a:pt x="51" y="220"/>
                    <a:pt x="67" y="220"/>
                  </a:cubicBezTo>
                  <a:close/>
                  <a:moveTo>
                    <a:pt x="307" y="130"/>
                  </a:moveTo>
                  <a:cubicBezTo>
                    <a:pt x="307" y="147"/>
                    <a:pt x="307" y="147"/>
                    <a:pt x="307" y="147"/>
                  </a:cubicBezTo>
                  <a:cubicBezTo>
                    <a:pt x="293" y="147"/>
                    <a:pt x="293" y="147"/>
                    <a:pt x="293" y="147"/>
                  </a:cubicBezTo>
                  <a:cubicBezTo>
                    <a:pt x="308" y="201"/>
                    <a:pt x="308" y="201"/>
                    <a:pt x="308" y="201"/>
                  </a:cubicBezTo>
                  <a:cubicBezTo>
                    <a:pt x="289" y="201"/>
                    <a:pt x="289" y="201"/>
                    <a:pt x="289" y="201"/>
                  </a:cubicBezTo>
                  <a:cubicBezTo>
                    <a:pt x="273" y="147"/>
                    <a:pt x="273" y="147"/>
                    <a:pt x="273" y="147"/>
                  </a:cubicBezTo>
                  <a:cubicBezTo>
                    <a:pt x="216" y="147"/>
                    <a:pt x="216" y="147"/>
                    <a:pt x="216" y="147"/>
                  </a:cubicBezTo>
                  <a:cubicBezTo>
                    <a:pt x="201" y="201"/>
                    <a:pt x="201" y="201"/>
                    <a:pt x="201" y="201"/>
                  </a:cubicBezTo>
                  <a:cubicBezTo>
                    <a:pt x="181" y="201"/>
                    <a:pt x="181" y="201"/>
                    <a:pt x="181" y="201"/>
                  </a:cubicBezTo>
                  <a:cubicBezTo>
                    <a:pt x="197" y="147"/>
                    <a:pt x="197" y="147"/>
                    <a:pt x="197" y="147"/>
                  </a:cubicBezTo>
                  <a:cubicBezTo>
                    <a:pt x="181" y="147"/>
                    <a:pt x="181" y="147"/>
                    <a:pt x="181" y="147"/>
                  </a:cubicBezTo>
                  <a:cubicBezTo>
                    <a:pt x="181" y="130"/>
                    <a:pt x="181" y="130"/>
                    <a:pt x="181" y="130"/>
                  </a:cubicBezTo>
                  <a:cubicBezTo>
                    <a:pt x="307" y="130"/>
                    <a:pt x="307" y="130"/>
                    <a:pt x="307" y="130"/>
                  </a:cubicBezTo>
                  <a:close/>
                  <a:moveTo>
                    <a:pt x="180" y="16"/>
                  </a:moveTo>
                  <a:cubicBezTo>
                    <a:pt x="175" y="16"/>
                    <a:pt x="170" y="18"/>
                    <a:pt x="166" y="21"/>
                  </a:cubicBezTo>
                  <a:cubicBezTo>
                    <a:pt x="166" y="21"/>
                    <a:pt x="166" y="21"/>
                    <a:pt x="166" y="21"/>
                  </a:cubicBezTo>
                  <a:cubicBezTo>
                    <a:pt x="163" y="25"/>
                    <a:pt x="161" y="30"/>
                    <a:pt x="161" y="35"/>
                  </a:cubicBezTo>
                  <a:cubicBezTo>
                    <a:pt x="161" y="72"/>
                    <a:pt x="161" y="72"/>
                    <a:pt x="161" y="72"/>
                  </a:cubicBezTo>
                  <a:cubicBezTo>
                    <a:pt x="155" y="73"/>
                    <a:pt x="155" y="73"/>
                    <a:pt x="155" y="73"/>
                  </a:cubicBezTo>
                  <a:cubicBezTo>
                    <a:pt x="155" y="67"/>
                    <a:pt x="155" y="67"/>
                    <a:pt x="155" y="67"/>
                  </a:cubicBezTo>
                  <a:cubicBezTo>
                    <a:pt x="128" y="67"/>
                    <a:pt x="128" y="67"/>
                    <a:pt x="128" y="67"/>
                  </a:cubicBezTo>
                  <a:cubicBezTo>
                    <a:pt x="109" y="55"/>
                    <a:pt x="109" y="55"/>
                    <a:pt x="109" y="55"/>
                  </a:cubicBezTo>
                  <a:cubicBezTo>
                    <a:pt x="63" y="55"/>
                    <a:pt x="117" y="55"/>
                    <a:pt x="66" y="55"/>
                  </a:cubicBezTo>
                  <a:cubicBezTo>
                    <a:pt x="57" y="55"/>
                    <a:pt x="50" y="63"/>
                    <a:pt x="50" y="71"/>
                  </a:cubicBezTo>
                  <a:cubicBezTo>
                    <a:pt x="50" y="122"/>
                    <a:pt x="50" y="122"/>
                    <a:pt x="50" y="122"/>
                  </a:cubicBezTo>
                  <a:cubicBezTo>
                    <a:pt x="66" y="122"/>
                    <a:pt x="66" y="122"/>
                    <a:pt x="66" y="122"/>
                  </a:cubicBezTo>
                  <a:cubicBezTo>
                    <a:pt x="66" y="85"/>
                    <a:pt x="66" y="85"/>
                    <a:pt x="66" y="85"/>
                  </a:cubicBezTo>
                  <a:cubicBezTo>
                    <a:pt x="69" y="85"/>
                    <a:pt x="69" y="85"/>
                    <a:pt x="69" y="85"/>
                  </a:cubicBezTo>
                  <a:cubicBezTo>
                    <a:pt x="69" y="122"/>
                    <a:pt x="69" y="122"/>
                    <a:pt x="69" y="122"/>
                  </a:cubicBezTo>
                  <a:cubicBezTo>
                    <a:pt x="69" y="132"/>
                    <a:pt x="69" y="132"/>
                    <a:pt x="69" y="132"/>
                  </a:cubicBezTo>
                  <a:cubicBezTo>
                    <a:pt x="69" y="199"/>
                    <a:pt x="69" y="199"/>
                    <a:pt x="69" y="199"/>
                  </a:cubicBezTo>
                  <a:cubicBezTo>
                    <a:pt x="87" y="199"/>
                    <a:pt x="87" y="199"/>
                    <a:pt x="87" y="199"/>
                  </a:cubicBezTo>
                  <a:cubicBezTo>
                    <a:pt x="87" y="143"/>
                    <a:pt x="87" y="143"/>
                    <a:pt x="87" y="143"/>
                  </a:cubicBezTo>
                  <a:cubicBezTo>
                    <a:pt x="91" y="143"/>
                    <a:pt x="91" y="143"/>
                    <a:pt x="91" y="143"/>
                  </a:cubicBezTo>
                  <a:cubicBezTo>
                    <a:pt x="91" y="199"/>
                    <a:pt x="91" y="199"/>
                    <a:pt x="91" y="199"/>
                  </a:cubicBezTo>
                  <a:cubicBezTo>
                    <a:pt x="109" y="199"/>
                    <a:pt x="109" y="199"/>
                    <a:pt x="109" y="199"/>
                  </a:cubicBezTo>
                  <a:cubicBezTo>
                    <a:pt x="109" y="189"/>
                    <a:pt x="109" y="189"/>
                    <a:pt x="109" y="189"/>
                  </a:cubicBezTo>
                  <a:cubicBezTo>
                    <a:pt x="109" y="132"/>
                    <a:pt x="109" y="132"/>
                    <a:pt x="109" y="132"/>
                  </a:cubicBezTo>
                  <a:cubicBezTo>
                    <a:pt x="109" y="122"/>
                    <a:pt x="109" y="122"/>
                    <a:pt x="109" y="122"/>
                  </a:cubicBezTo>
                  <a:cubicBezTo>
                    <a:pt x="109" y="85"/>
                    <a:pt x="109" y="85"/>
                    <a:pt x="109" y="85"/>
                  </a:cubicBezTo>
                  <a:cubicBezTo>
                    <a:pt x="109" y="75"/>
                    <a:pt x="109" y="75"/>
                    <a:pt x="109" y="75"/>
                  </a:cubicBezTo>
                  <a:cubicBezTo>
                    <a:pt x="128" y="85"/>
                    <a:pt x="128" y="85"/>
                    <a:pt x="128" y="85"/>
                  </a:cubicBezTo>
                  <a:cubicBezTo>
                    <a:pt x="155" y="85"/>
                    <a:pt x="155" y="85"/>
                    <a:pt x="155" y="85"/>
                  </a:cubicBezTo>
                  <a:cubicBezTo>
                    <a:pt x="155" y="80"/>
                    <a:pt x="155" y="80"/>
                    <a:pt x="155" y="80"/>
                  </a:cubicBezTo>
                  <a:cubicBezTo>
                    <a:pt x="161" y="79"/>
                    <a:pt x="161" y="79"/>
                    <a:pt x="161" y="79"/>
                  </a:cubicBezTo>
                  <a:cubicBezTo>
                    <a:pt x="161" y="107"/>
                    <a:pt x="161" y="107"/>
                    <a:pt x="161" y="107"/>
                  </a:cubicBezTo>
                  <a:cubicBezTo>
                    <a:pt x="161" y="112"/>
                    <a:pt x="163" y="117"/>
                    <a:pt x="166" y="120"/>
                  </a:cubicBezTo>
                  <a:cubicBezTo>
                    <a:pt x="166" y="120"/>
                    <a:pt x="166" y="120"/>
                    <a:pt x="166" y="120"/>
                  </a:cubicBezTo>
                  <a:cubicBezTo>
                    <a:pt x="166" y="120"/>
                    <a:pt x="166" y="120"/>
                    <a:pt x="166" y="120"/>
                  </a:cubicBezTo>
                  <a:cubicBezTo>
                    <a:pt x="170" y="124"/>
                    <a:pt x="175" y="126"/>
                    <a:pt x="180" y="126"/>
                  </a:cubicBezTo>
                  <a:cubicBezTo>
                    <a:pt x="304" y="126"/>
                    <a:pt x="304" y="126"/>
                    <a:pt x="304" y="126"/>
                  </a:cubicBezTo>
                  <a:cubicBezTo>
                    <a:pt x="309" y="126"/>
                    <a:pt x="314" y="124"/>
                    <a:pt x="317" y="120"/>
                  </a:cubicBezTo>
                  <a:cubicBezTo>
                    <a:pt x="317" y="120"/>
                    <a:pt x="317" y="120"/>
                    <a:pt x="317" y="120"/>
                  </a:cubicBezTo>
                  <a:cubicBezTo>
                    <a:pt x="321" y="117"/>
                    <a:pt x="323" y="112"/>
                    <a:pt x="323" y="107"/>
                  </a:cubicBezTo>
                  <a:cubicBezTo>
                    <a:pt x="323" y="35"/>
                    <a:pt x="323" y="35"/>
                    <a:pt x="323" y="35"/>
                  </a:cubicBezTo>
                  <a:cubicBezTo>
                    <a:pt x="323" y="30"/>
                    <a:pt x="321" y="25"/>
                    <a:pt x="317" y="21"/>
                  </a:cubicBezTo>
                  <a:cubicBezTo>
                    <a:pt x="314" y="18"/>
                    <a:pt x="309" y="16"/>
                    <a:pt x="304" y="16"/>
                  </a:cubicBezTo>
                  <a:cubicBezTo>
                    <a:pt x="180" y="16"/>
                    <a:pt x="180" y="16"/>
                    <a:pt x="180" y="16"/>
                  </a:cubicBezTo>
                  <a:close/>
                  <a:moveTo>
                    <a:pt x="304" y="31"/>
                  </a:moveTo>
                  <a:cubicBezTo>
                    <a:pt x="305" y="31"/>
                    <a:pt x="306" y="31"/>
                    <a:pt x="307" y="32"/>
                  </a:cubicBezTo>
                  <a:cubicBezTo>
                    <a:pt x="307" y="33"/>
                    <a:pt x="308" y="34"/>
                    <a:pt x="308" y="35"/>
                  </a:cubicBezTo>
                  <a:cubicBezTo>
                    <a:pt x="308" y="107"/>
                    <a:pt x="308" y="107"/>
                    <a:pt x="308" y="107"/>
                  </a:cubicBezTo>
                  <a:cubicBezTo>
                    <a:pt x="308" y="108"/>
                    <a:pt x="307" y="109"/>
                    <a:pt x="307" y="109"/>
                  </a:cubicBezTo>
                  <a:cubicBezTo>
                    <a:pt x="307" y="110"/>
                    <a:pt x="307" y="110"/>
                    <a:pt x="307" y="110"/>
                  </a:cubicBezTo>
                  <a:cubicBezTo>
                    <a:pt x="306" y="110"/>
                    <a:pt x="305" y="111"/>
                    <a:pt x="304" y="111"/>
                  </a:cubicBezTo>
                  <a:cubicBezTo>
                    <a:pt x="180" y="111"/>
                    <a:pt x="180" y="111"/>
                    <a:pt x="180" y="111"/>
                  </a:cubicBezTo>
                  <a:cubicBezTo>
                    <a:pt x="179" y="111"/>
                    <a:pt x="178" y="110"/>
                    <a:pt x="177" y="110"/>
                  </a:cubicBezTo>
                  <a:cubicBezTo>
                    <a:pt x="177" y="109"/>
                    <a:pt x="177" y="109"/>
                    <a:pt x="177" y="109"/>
                  </a:cubicBezTo>
                  <a:cubicBezTo>
                    <a:pt x="176" y="109"/>
                    <a:pt x="176" y="108"/>
                    <a:pt x="176" y="107"/>
                  </a:cubicBezTo>
                  <a:cubicBezTo>
                    <a:pt x="176" y="76"/>
                    <a:pt x="176" y="76"/>
                    <a:pt x="176" y="76"/>
                  </a:cubicBezTo>
                  <a:cubicBezTo>
                    <a:pt x="238" y="63"/>
                    <a:pt x="238" y="63"/>
                    <a:pt x="238" y="63"/>
                  </a:cubicBezTo>
                  <a:cubicBezTo>
                    <a:pt x="237" y="62"/>
                    <a:pt x="237" y="62"/>
                    <a:pt x="237" y="62"/>
                  </a:cubicBezTo>
                  <a:cubicBezTo>
                    <a:pt x="176" y="70"/>
                    <a:pt x="176" y="70"/>
                    <a:pt x="176" y="70"/>
                  </a:cubicBezTo>
                  <a:cubicBezTo>
                    <a:pt x="176" y="35"/>
                    <a:pt x="176" y="35"/>
                    <a:pt x="176" y="35"/>
                  </a:cubicBezTo>
                  <a:cubicBezTo>
                    <a:pt x="176" y="34"/>
                    <a:pt x="176" y="33"/>
                    <a:pt x="177" y="32"/>
                  </a:cubicBezTo>
                  <a:cubicBezTo>
                    <a:pt x="177" y="32"/>
                    <a:pt x="177" y="32"/>
                    <a:pt x="177" y="32"/>
                  </a:cubicBezTo>
                  <a:cubicBezTo>
                    <a:pt x="178" y="31"/>
                    <a:pt x="179" y="31"/>
                    <a:pt x="180" y="31"/>
                  </a:cubicBezTo>
                  <a:lnTo>
                    <a:pt x="304" y="31"/>
                  </a:lnTo>
                  <a:close/>
                </a:path>
              </a:pathLst>
            </a:custGeom>
            <a:solidFill>
              <a:schemeClr val="tx1">
                <a:lumMod val="85000"/>
                <a:lumOff val="15000"/>
              </a:schemeClr>
            </a:solidFill>
            <a:ln w="9525">
              <a:noFill/>
              <a:round/>
              <a:headEnd/>
              <a:tailEnd/>
            </a:ln>
            <a:effectLst/>
          </p:spPr>
          <p:txBody>
            <a:bodyPr vert="horz" wrap="square" lIns="121920" tIns="60960" rIns="121920" bIns="60960" numCol="1" anchor="t" anchorCtr="0" compatLnSpc="1">
              <a:prstTxWarp prst="textNoShape">
                <a:avLst/>
              </a:prstTxWarp>
            </a:bodyPr>
            <a:lstStyle/>
            <a:p>
              <a:pPr>
                <a:defRPr/>
              </a:pPr>
              <a:endParaRPr lang="zh-CN" altLang="en-US" sz="2400" kern="0">
                <a:solidFill>
                  <a:sysClr val="windowText" lastClr="000000"/>
                </a:solidFill>
                <a:latin typeface="微软雅黑" pitchFamily="34" charset="-122"/>
                <a:ea typeface="微软雅黑" pitchFamily="34" charset="-122"/>
              </a:endParaRPr>
            </a:p>
          </p:txBody>
        </p:sp>
      </p:grpSp>
      <p:grpSp>
        <p:nvGrpSpPr>
          <p:cNvPr id="49" name="组合 48"/>
          <p:cNvGrpSpPr/>
          <p:nvPr/>
        </p:nvGrpSpPr>
        <p:grpSpPr>
          <a:xfrm>
            <a:off x="4966862" y="1341682"/>
            <a:ext cx="1007218" cy="1227102"/>
            <a:chOff x="4966862" y="1341682"/>
            <a:chExt cx="1007218" cy="1227102"/>
          </a:xfrm>
        </p:grpSpPr>
        <p:grpSp>
          <p:nvGrpSpPr>
            <p:cNvPr id="50" name="组合 49"/>
            <p:cNvGrpSpPr/>
            <p:nvPr/>
          </p:nvGrpSpPr>
          <p:grpSpPr>
            <a:xfrm>
              <a:off x="4966862" y="1341682"/>
              <a:ext cx="1007218" cy="1227102"/>
              <a:chOff x="1493568" y="909219"/>
              <a:chExt cx="1089941" cy="1327886"/>
            </a:xfrm>
          </p:grpSpPr>
          <p:sp>
            <p:nvSpPr>
              <p:cNvPr id="60" name="等腰三角形 80"/>
              <p:cNvSpPr/>
              <p:nvPr/>
            </p:nvSpPr>
            <p:spPr>
              <a:xfrm flipV="1">
                <a:off x="1493568" y="909219"/>
                <a:ext cx="1089941" cy="1327886"/>
              </a:xfrm>
              <a:custGeom>
                <a:avLst/>
                <a:gdLst/>
                <a:ahLst/>
                <a:cxnLst/>
                <a:rect l="l" t="t" r="r" b="b"/>
                <a:pathLst>
                  <a:path w="712054" h="867502">
                    <a:moveTo>
                      <a:pt x="356027" y="867502"/>
                    </a:moveTo>
                    <a:cubicBezTo>
                      <a:pt x="552655" y="867502"/>
                      <a:pt x="712054" y="708103"/>
                      <a:pt x="712054" y="511475"/>
                    </a:cubicBezTo>
                    <a:cubicBezTo>
                      <a:pt x="712054" y="422128"/>
                      <a:pt x="679142" y="340468"/>
                      <a:pt x="623637" y="278950"/>
                    </a:cubicBezTo>
                    <a:lnTo>
                      <a:pt x="625915" y="278950"/>
                    </a:lnTo>
                    <a:lnTo>
                      <a:pt x="610443" y="262959"/>
                    </a:lnTo>
                    <a:cubicBezTo>
                      <a:pt x="609052" y="260998"/>
                      <a:pt x="607376" y="259316"/>
                      <a:pt x="605493" y="257843"/>
                    </a:cubicBezTo>
                    <a:lnTo>
                      <a:pt x="356027" y="0"/>
                    </a:lnTo>
                    <a:lnTo>
                      <a:pt x="106561" y="257843"/>
                    </a:lnTo>
                    <a:cubicBezTo>
                      <a:pt x="104678" y="259316"/>
                      <a:pt x="103002" y="260998"/>
                      <a:pt x="101611" y="262959"/>
                    </a:cubicBezTo>
                    <a:lnTo>
                      <a:pt x="86139" y="278950"/>
                    </a:lnTo>
                    <a:lnTo>
                      <a:pt x="88417" y="278950"/>
                    </a:lnTo>
                    <a:cubicBezTo>
                      <a:pt x="32912" y="340468"/>
                      <a:pt x="0" y="422128"/>
                      <a:pt x="0" y="511475"/>
                    </a:cubicBezTo>
                    <a:cubicBezTo>
                      <a:pt x="0" y="708103"/>
                      <a:pt x="159399" y="867502"/>
                      <a:pt x="356027" y="867502"/>
                    </a:cubicBezTo>
                    <a:close/>
                  </a:path>
                </a:pathLst>
              </a:custGeom>
              <a:solidFill>
                <a:srgbClr val="45BBCE"/>
              </a:solidFill>
              <a:ln w="2540" cap="flat" cmpd="sng" algn="ctr">
                <a:noFill/>
                <a:prstDash val="solid"/>
              </a:ln>
              <a:effectLst/>
            </p:spPr>
            <p:txBody>
              <a:bodyPr rtlCol="0" anchor="ctr"/>
              <a:lstStyle/>
              <a:p>
                <a:pPr algn="ctr">
                  <a:defRPr/>
                </a:pPr>
                <a:endParaRPr lang="zh-CN" altLang="en-US" kern="0">
                  <a:solidFill>
                    <a:sysClr val="window" lastClr="FFFFFF"/>
                  </a:solidFill>
                  <a:latin typeface="微软雅黑" pitchFamily="34" charset="-122"/>
                  <a:ea typeface="微软雅黑" pitchFamily="34" charset="-122"/>
                </a:endParaRPr>
              </a:p>
            </p:txBody>
          </p:sp>
          <p:sp>
            <p:nvSpPr>
              <p:cNvPr id="61" name="等腰三角形 80"/>
              <p:cNvSpPr/>
              <p:nvPr/>
            </p:nvSpPr>
            <p:spPr>
              <a:xfrm flipV="1">
                <a:off x="1665095" y="1087388"/>
                <a:ext cx="746886" cy="909940"/>
              </a:xfrm>
              <a:custGeom>
                <a:avLst/>
                <a:gdLst/>
                <a:ahLst/>
                <a:cxnLst/>
                <a:rect l="l" t="t" r="r" b="b"/>
                <a:pathLst>
                  <a:path w="712054" h="867502">
                    <a:moveTo>
                      <a:pt x="356027" y="867502"/>
                    </a:moveTo>
                    <a:cubicBezTo>
                      <a:pt x="552655" y="867502"/>
                      <a:pt x="712054" y="708103"/>
                      <a:pt x="712054" y="511475"/>
                    </a:cubicBezTo>
                    <a:cubicBezTo>
                      <a:pt x="712054" y="422128"/>
                      <a:pt x="679142" y="340468"/>
                      <a:pt x="623637" y="278950"/>
                    </a:cubicBezTo>
                    <a:lnTo>
                      <a:pt x="625915" y="278950"/>
                    </a:lnTo>
                    <a:lnTo>
                      <a:pt x="610443" y="262959"/>
                    </a:lnTo>
                    <a:cubicBezTo>
                      <a:pt x="609052" y="260998"/>
                      <a:pt x="607376" y="259316"/>
                      <a:pt x="605493" y="257843"/>
                    </a:cubicBezTo>
                    <a:lnTo>
                      <a:pt x="356027" y="0"/>
                    </a:lnTo>
                    <a:lnTo>
                      <a:pt x="106561" y="257843"/>
                    </a:lnTo>
                    <a:cubicBezTo>
                      <a:pt x="104678" y="259316"/>
                      <a:pt x="103002" y="260998"/>
                      <a:pt x="101611" y="262959"/>
                    </a:cubicBezTo>
                    <a:lnTo>
                      <a:pt x="86139" y="278950"/>
                    </a:lnTo>
                    <a:lnTo>
                      <a:pt x="88417" y="278950"/>
                    </a:lnTo>
                    <a:cubicBezTo>
                      <a:pt x="32912" y="340468"/>
                      <a:pt x="0" y="422128"/>
                      <a:pt x="0" y="511475"/>
                    </a:cubicBezTo>
                    <a:cubicBezTo>
                      <a:pt x="0" y="708103"/>
                      <a:pt x="159399" y="867502"/>
                      <a:pt x="356027" y="867502"/>
                    </a:cubicBezTo>
                    <a:close/>
                  </a:path>
                </a:pathLst>
              </a:custGeom>
              <a:solidFill>
                <a:sysClr val="window" lastClr="FFFFFF"/>
              </a:solidFill>
              <a:ln w="3175" cap="flat" cmpd="sng" algn="ctr">
                <a:noFill/>
                <a:prstDash val="solid"/>
              </a:ln>
              <a:effectLst/>
            </p:spPr>
            <p:txBody>
              <a:bodyPr rtlCol="0" anchor="ctr"/>
              <a:lstStyle/>
              <a:p>
                <a:pPr algn="ctr">
                  <a:defRPr/>
                </a:pPr>
                <a:endParaRPr lang="zh-CN" altLang="en-US" kern="0">
                  <a:solidFill>
                    <a:sysClr val="window" lastClr="FFFFFF"/>
                  </a:solidFill>
                  <a:latin typeface="微软雅黑" pitchFamily="34" charset="-122"/>
                  <a:ea typeface="微软雅黑" pitchFamily="34" charset="-122"/>
                </a:endParaRPr>
              </a:p>
            </p:txBody>
          </p:sp>
        </p:grpSp>
        <p:grpSp>
          <p:nvGrpSpPr>
            <p:cNvPr id="51" name="组合 50"/>
            <p:cNvGrpSpPr/>
            <p:nvPr/>
          </p:nvGrpSpPr>
          <p:grpSpPr>
            <a:xfrm>
              <a:off x="5267703" y="1671650"/>
              <a:ext cx="375055" cy="352571"/>
              <a:chOff x="-2553911" y="3559322"/>
              <a:chExt cx="1826946" cy="1717745"/>
            </a:xfrm>
            <a:solidFill>
              <a:srgbClr val="04A7FA">
                <a:lumMod val="75000"/>
              </a:srgbClr>
            </a:solidFill>
            <a:effectLst/>
          </p:grpSpPr>
          <p:sp>
            <p:nvSpPr>
              <p:cNvPr id="52" name="Freeform 92"/>
              <p:cNvSpPr>
                <a:spLocks/>
              </p:cNvSpPr>
              <p:nvPr/>
            </p:nvSpPr>
            <p:spPr bwMode="auto">
              <a:xfrm>
                <a:off x="-1233304" y="4883352"/>
                <a:ext cx="160314" cy="168281"/>
              </a:xfrm>
              <a:custGeom>
                <a:avLst/>
                <a:gdLst>
                  <a:gd name="T0" fmla="*/ 5 w 43"/>
                  <a:gd name="T1" fmla="*/ 4 h 45"/>
                  <a:gd name="T2" fmla="*/ 20 w 43"/>
                  <a:gd name="T3" fmla="*/ 5 h 45"/>
                  <a:gd name="T4" fmla="*/ 20 w 43"/>
                  <a:gd name="T5" fmla="*/ 5 h 45"/>
                  <a:gd name="T6" fmla="*/ 39 w 43"/>
                  <a:gd name="T7" fmla="*/ 25 h 45"/>
                  <a:gd name="T8" fmla="*/ 38 w 43"/>
                  <a:gd name="T9" fmla="*/ 41 h 45"/>
                  <a:gd name="T10" fmla="*/ 38 w 43"/>
                  <a:gd name="T11" fmla="*/ 41 h 45"/>
                  <a:gd name="T12" fmla="*/ 23 w 43"/>
                  <a:gd name="T13" fmla="*/ 40 h 45"/>
                  <a:gd name="T14" fmla="*/ 23 w 43"/>
                  <a:gd name="T15" fmla="*/ 40 h 45"/>
                  <a:gd name="T16" fmla="*/ 4 w 43"/>
                  <a:gd name="T17" fmla="*/ 20 h 45"/>
                  <a:gd name="T18" fmla="*/ 2 w 43"/>
                  <a:gd name="T19" fmla="*/ 18 h 45"/>
                  <a:gd name="T20" fmla="*/ 2 w 43"/>
                  <a:gd name="T21" fmla="*/ 18 h 45"/>
                  <a:gd name="T22" fmla="*/ 5 w 43"/>
                  <a:gd name="T23" fmla="*/ 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 h="45">
                    <a:moveTo>
                      <a:pt x="5" y="4"/>
                    </a:moveTo>
                    <a:cubicBezTo>
                      <a:pt x="9" y="0"/>
                      <a:pt x="16" y="0"/>
                      <a:pt x="20" y="5"/>
                    </a:cubicBezTo>
                    <a:cubicBezTo>
                      <a:pt x="20" y="5"/>
                      <a:pt x="20" y="5"/>
                      <a:pt x="20" y="5"/>
                    </a:cubicBezTo>
                    <a:cubicBezTo>
                      <a:pt x="39" y="25"/>
                      <a:pt x="39" y="25"/>
                      <a:pt x="39" y="25"/>
                    </a:cubicBezTo>
                    <a:cubicBezTo>
                      <a:pt x="43" y="30"/>
                      <a:pt x="43" y="37"/>
                      <a:pt x="38" y="41"/>
                    </a:cubicBezTo>
                    <a:cubicBezTo>
                      <a:pt x="38" y="41"/>
                      <a:pt x="38" y="41"/>
                      <a:pt x="38" y="41"/>
                    </a:cubicBezTo>
                    <a:cubicBezTo>
                      <a:pt x="34" y="45"/>
                      <a:pt x="27" y="45"/>
                      <a:pt x="23" y="40"/>
                    </a:cubicBezTo>
                    <a:cubicBezTo>
                      <a:pt x="23" y="40"/>
                      <a:pt x="23" y="40"/>
                      <a:pt x="23" y="40"/>
                    </a:cubicBezTo>
                    <a:cubicBezTo>
                      <a:pt x="4" y="20"/>
                      <a:pt x="4" y="20"/>
                      <a:pt x="4" y="20"/>
                    </a:cubicBezTo>
                    <a:cubicBezTo>
                      <a:pt x="3" y="19"/>
                      <a:pt x="3" y="18"/>
                      <a:pt x="2" y="18"/>
                    </a:cubicBezTo>
                    <a:cubicBezTo>
                      <a:pt x="2" y="18"/>
                      <a:pt x="2" y="18"/>
                      <a:pt x="2" y="18"/>
                    </a:cubicBezTo>
                    <a:cubicBezTo>
                      <a:pt x="0" y="13"/>
                      <a:pt x="1" y="8"/>
                      <a:pt x="5" y="4"/>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kern="0">
                  <a:solidFill>
                    <a:sysClr val="windowText" lastClr="000000"/>
                  </a:solidFill>
                  <a:latin typeface="微软雅黑" pitchFamily="34" charset="-122"/>
                  <a:ea typeface="微软雅黑" pitchFamily="34" charset="-122"/>
                </a:endParaRPr>
              </a:p>
            </p:txBody>
          </p:sp>
          <p:sp>
            <p:nvSpPr>
              <p:cNvPr id="53" name="Freeform 93"/>
              <p:cNvSpPr>
                <a:spLocks/>
              </p:cNvSpPr>
              <p:nvPr/>
            </p:nvSpPr>
            <p:spPr bwMode="auto">
              <a:xfrm>
                <a:off x="-1211083" y="4718246"/>
                <a:ext cx="190471" cy="131768"/>
              </a:xfrm>
              <a:custGeom>
                <a:avLst/>
                <a:gdLst>
                  <a:gd name="T0" fmla="*/ 2 w 51"/>
                  <a:gd name="T1" fmla="*/ 27 h 35"/>
                  <a:gd name="T2" fmla="*/ 17 w 51"/>
                  <a:gd name="T3" fmla="*/ 33 h 35"/>
                  <a:gd name="T4" fmla="*/ 17 w 51"/>
                  <a:gd name="T5" fmla="*/ 33 h 35"/>
                  <a:gd name="T6" fmla="*/ 42 w 51"/>
                  <a:gd name="T7" fmla="*/ 23 h 35"/>
                  <a:gd name="T8" fmla="*/ 49 w 51"/>
                  <a:gd name="T9" fmla="*/ 9 h 35"/>
                  <a:gd name="T10" fmla="*/ 49 w 51"/>
                  <a:gd name="T11" fmla="*/ 9 h 35"/>
                  <a:gd name="T12" fmla="*/ 34 w 51"/>
                  <a:gd name="T13" fmla="*/ 2 h 35"/>
                  <a:gd name="T14" fmla="*/ 34 w 51"/>
                  <a:gd name="T15" fmla="*/ 2 h 35"/>
                  <a:gd name="T16" fmla="*/ 9 w 51"/>
                  <a:gd name="T17" fmla="*/ 12 h 35"/>
                  <a:gd name="T18" fmla="*/ 6 w 51"/>
                  <a:gd name="T19" fmla="*/ 14 h 35"/>
                  <a:gd name="T20" fmla="*/ 6 w 51"/>
                  <a:gd name="T21" fmla="*/ 14 h 35"/>
                  <a:gd name="T22" fmla="*/ 2 w 51"/>
                  <a:gd name="T23" fmla="*/ 2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 h="35">
                    <a:moveTo>
                      <a:pt x="2" y="27"/>
                    </a:moveTo>
                    <a:cubicBezTo>
                      <a:pt x="4" y="33"/>
                      <a:pt x="11" y="35"/>
                      <a:pt x="17" y="33"/>
                    </a:cubicBezTo>
                    <a:cubicBezTo>
                      <a:pt x="17" y="33"/>
                      <a:pt x="17" y="33"/>
                      <a:pt x="17" y="33"/>
                    </a:cubicBezTo>
                    <a:cubicBezTo>
                      <a:pt x="42" y="23"/>
                      <a:pt x="42" y="23"/>
                      <a:pt x="42" y="23"/>
                    </a:cubicBezTo>
                    <a:cubicBezTo>
                      <a:pt x="48" y="21"/>
                      <a:pt x="51" y="14"/>
                      <a:pt x="49" y="9"/>
                    </a:cubicBezTo>
                    <a:cubicBezTo>
                      <a:pt x="49" y="9"/>
                      <a:pt x="49" y="9"/>
                      <a:pt x="49" y="9"/>
                    </a:cubicBezTo>
                    <a:cubicBezTo>
                      <a:pt x="47" y="3"/>
                      <a:pt x="40" y="0"/>
                      <a:pt x="34" y="2"/>
                    </a:cubicBezTo>
                    <a:cubicBezTo>
                      <a:pt x="34" y="2"/>
                      <a:pt x="34" y="2"/>
                      <a:pt x="34" y="2"/>
                    </a:cubicBezTo>
                    <a:cubicBezTo>
                      <a:pt x="9" y="12"/>
                      <a:pt x="9" y="12"/>
                      <a:pt x="9" y="12"/>
                    </a:cubicBezTo>
                    <a:cubicBezTo>
                      <a:pt x="8" y="13"/>
                      <a:pt x="7" y="13"/>
                      <a:pt x="6" y="14"/>
                    </a:cubicBezTo>
                    <a:cubicBezTo>
                      <a:pt x="6" y="14"/>
                      <a:pt x="6" y="14"/>
                      <a:pt x="6" y="14"/>
                    </a:cubicBezTo>
                    <a:cubicBezTo>
                      <a:pt x="2" y="17"/>
                      <a:pt x="0" y="22"/>
                      <a:pt x="2"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kern="0">
                  <a:solidFill>
                    <a:sysClr val="windowText" lastClr="000000"/>
                  </a:solidFill>
                  <a:latin typeface="微软雅黑" pitchFamily="34" charset="-122"/>
                  <a:ea typeface="微软雅黑" pitchFamily="34" charset="-122"/>
                </a:endParaRPr>
              </a:p>
            </p:txBody>
          </p:sp>
          <p:sp>
            <p:nvSpPr>
              <p:cNvPr id="54" name="Freeform 94"/>
              <p:cNvSpPr>
                <a:spLocks noEditPoints="1"/>
              </p:cNvSpPr>
              <p:nvPr/>
            </p:nvSpPr>
            <p:spPr bwMode="auto">
              <a:xfrm>
                <a:off x="-2249157" y="4167358"/>
                <a:ext cx="801572" cy="806484"/>
              </a:xfrm>
              <a:custGeom>
                <a:avLst/>
                <a:gdLst>
                  <a:gd name="T0" fmla="*/ 0 w 214"/>
                  <a:gd name="T1" fmla="*/ 108 h 215"/>
                  <a:gd name="T2" fmla="*/ 107 w 214"/>
                  <a:gd name="T3" fmla="*/ 0 h 215"/>
                  <a:gd name="T4" fmla="*/ 107 w 214"/>
                  <a:gd name="T5" fmla="*/ 0 h 215"/>
                  <a:gd name="T6" fmla="*/ 214 w 214"/>
                  <a:gd name="T7" fmla="*/ 108 h 215"/>
                  <a:gd name="T8" fmla="*/ 214 w 214"/>
                  <a:gd name="T9" fmla="*/ 108 h 215"/>
                  <a:gd name="T10" fmla="*/ 107 w 214"/>
                  <a:gd name="T11" fmla="*/ 215 h 215"/>
                  <a:gd name="T12" fmla="*/ 107 w 214"/>
                  <a:gd name="T13" fmla="*/ 215 h 215"/>
                  <a:gd name="T14" fmla="*/ 0 w 214"/>
                  <a:gd name="T15" fmla="*/ 108 h 215"/>
                  <a:gd name="T16" fmla="*/ 10 w 214"/>
                  <a:gd name="T17" fmla="*/ 108 h 215"/>
                  <a:gd name="T18" fmla="*/ 107 w 214"/>
                  <a:gd name="T19" fmla="*/ 205 h 215"/>
                  <a:gd name="T20" fmla="*/ 107 w 214"/>
                  <a:gd name="T21" fmla="*/ 205 h 215"/>
                  <a:gd name="T22" fmla="*/ 204 w 214"/>
                  <a:gd name="T23" fmla="*/ 108 h 215"/>
                  <a:gd name="T24" fmla="*/ 204 w 214"/>
                  <a:gd name="T25" fmla="*/ 108 h 215"/>
                  <a:gd name="T26" fmla="*/ 107 w 214"/>
                  <a:gd name="T27" fmla="*/ 11 h 215"/>
                  <a:gd name="T28" fmla="*/ 107 w 214"/>
                  <a:gd name="T29" fmla="*/ 11 h 215"/>
                  <a:gd name="T30" fmla="*/ 10 w 214"/>
                  <a:gd name="T31" fmla="*/ 108 h 215"/>
                  <a:gd name="T32" fmla="*/ 10 w 214"/>
                  <a:gd name="T33" fmla="*/ 108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4" h="215">
                    <a:moveTo>
                      <a:pt x="0" y="108"/>
                    </a:moveTo>
                    <a:cubicBezTo>
                      <a:pt x="0" y="48"/>
                      <a:pt x="48" y="0"/>
                      <a:pt x="107" y="0"/>
                    </a:cubicBezTo>
                    <a:cubicBezTo>
                      <a:pt x="107" y="0"/>
                      <a:pt x="107" y="0"/>
                      <a:pt x="107" y="0"/>
                    </a:cubicBezTo>
                    <a:cubicBezTo>
                      <a:pt x="166" y="0"/>
                      <a:pt x="214" y="48"/>
                      <a:pt x="214" y="108"/>
                    </a:cubicBezTo>
                    <a:cubicBezTo>
                      <a:pt x="214" y="108"/>
                      <a:pt x="214" y="108"/>
                      <a:pt x="214" y="108"/>
                    </a:cubicBezTo>
                    <a:cubicBezTo>
                      <a:pt x="214" y="167"/>
                      <a:pt x="166" y="215"/>
                      <a:pt x="107" y="215"/>
                    </a:cubicBezTo>
                    <a:cubicBezTo>
                      <a:pt x="107" y="215"/>
                      <a:pt x="107" y="215"/>
                      <a:pt x="107" y="215"/>
                    </a:cubicBezTo>
                    <a:cubicBezTo>
                      <a:pt x="48" y="215"/>
                      <a:pt x="0" y="167"/>
                      <a:pt x="0" y="108"/>
                    </a:cubicBezTo>
                    <a:close/>
                    <a:moveTo>
                      <a:pt x="10" y="108"/>
                    </a:moveTo>
                    <a:cubicBezTo>
                      <a:pt x="10" y="161"/>
                      <a:pt x="54" y="204"/>
                      <a:pt x="107" y="205"/>
                    </a:cubicBezTo>
                    <a:cubicBezTo>
                      <a:pt x="107" y="205"/>
                      <a:pt x="107" y="205"/>
                      <a:pt x="107" y="205"/>
                    </a:cubicBezTo>
                    <a:cubicBezTo>
                      <a:pt x="161" y="204"/>
                      <a:pt x="204" y="161"/>
                      <a:pt x="204" y="108"/>
                    </a:cubicBezTo>
                    <a:cubicBezTo>
                      <a:pt x="204" y="108"/>
                      <a:pt x="204" y="108"/>
                      <a:pt x="204" y="108"/>
                    </a:cubicBezTo>
                    <a:cubicBezTo>
                      <a:pt x="204" y="54"/>
                      <a:pt x="161" y="11"/>
                      <a:pt x="107" y="11"/>
                    </a:cubicBezTo>
                    <a:cubicBezTo>
                      <a:pt x="107" y="11"/>
                      <a:pt x="107" y="11"/>
                      <a:pt x="107" y="11"/>
                    </a:cubicBezTo>
                    <a:cubicBezTo>
                      <a:pt x="54" y="11"/>
                      <a:pt x="10" y="54"/>
                      <a:pt x="10" y="108"/>
                    </a:cubicBezTo>
                    <a:cubicBezTo>
                      <a:pt x="10" y="108"/>
                      <a:pt x="10" y="108"/>
                      <a:pt x="10" y="108"/>
                    </a:cubicBezTo>
                    <a:close/>
                  </a:path>
                </a:pathLst>
              </a:custGeom>
              <a:solidFill>
                <a:schemeClr val="tx1">
                  <a:lumMod val="85000"/>
                  <a:lumOff val="15000"/>
                </a:schemeClr>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pPr>
                  <a:defRPr/>
                </a:pPr>
                <a:endParaRPr lang="zh-CN" altLang="en-US" kern="0">
                  <a:solidFill>
                    <a:sysClr val="windowText" lastClr="000000"/>
                  </a:solidFill>
                  <a:latin typeface="微软雅黑" pitchFamily="34" charset="-122"/>
                  <a:ea typeface="微软雅黑" pitchFamily="34" charset="-122"/>
                </a:endParaRPr>
              </a:p>
            </p:txBody>
          </p:sp>
          <p:sp>
            <p:nvSpPr>
              <p:cNvPr id="55" name="Freeform 95"/>
              <p:cNvSpPr>
                <a:spLocks noEditPoints="1"/>
              </p:cNvSpPr>
              <p:nvPr/>
            </p:nvSpPr>
            <p:spPr bwMode="auto">
              <a:xfrm>
                <a:off x="-2553911" y="3864133"/>
                <a:ext cx="1414255" cy="1412934"/>
              </a:xfrm>
              <a:custGeom>
                <a:avLst/>
                <a:gdLst>
                  <a:gd name="T0" fmla="*/ 377 w 377"/>
                  <a:gd name="T1" fmla="*/ 182 h 377"/>
                  <a:gd name="T2" fmla="*/ 341 w 377"/>
                  <a:gd name="T3" fmla="*/ 149 h 377"/>
                  <a:gd name="T4" fmla="*/ 325 w 377"/>
                  <a:gd name="T5" fmla="*/ 110 h 377"/>
                  <a:gd name="T6" fmla="*/ 327 w 377"/>
                  <a:gd name="T7" fmla="*/ 61 h 377"/>
                  <a:gd name="T8" fmla="*/ 324 w 377"/>
                  <a:gd name="T9" fmla="*/ 58 h 377"/>
                  <a:gd name="T10" fmla="*/ 319 w 377"/>
                  <a:gd name="T11" fmla="*/ 53 h 377"/>
                  <a:gd name="T12" fmla="*/ 317 w 377"/>
                  <a:gd name="T13" fmla="*/ 51 h 377"/>
                  <a:gd name="T14" fmla="*/ 268 w 377"/>
                  <a:gd name="T15" fmla="*/ 53 h 377"/>
                  <a:gd name="T16" fmla="*/ 229 w 377"/>
                  <a:gd name="T17" fmla="*/ 36 h 377"/>
                  <a:gd name="T18" fmla="*/ 196 w 377"/>
                  <a:gd name="T19" fmla="*/ 0 h 377"/>
                  <a:gd name="T20" fmla="*/ 192 w 377"/>
                  <a:gd name="T21" fmla="*/ 0 h 377"/>
                  <a:gd name="T22" fmla="*/ 185 w 377"/>
                  <a:gd name="T23" fmla="*/ 0 h 377"/>
                  <a:gd name="T24" fmla="*/ 182 w 377"/>
                  <a:gd name="T25" fmla="*/ 0 h 377"/>
                  <a:gd name="T26" fmla="*/ 149 w 377"/>
                  <a:gd name="T27" fmla="*/ 36 h 377"/>
                  <a:gd name="T28" fmla="*/ 109 w 377"/>
                  <a:gd name="T29" fmla="*/ 52 h 377"/>
                  <a:gd name="T30" fmla="*/ 60 w 377"/>
                  <a:gd name="T31" fmla="*/ 50 h 377"/>
                  <a:gd name="T32" fmla="*/ 58 w 377"/>
                  <a:gd name="T33" fmla="*/ 52 h 377"/>
                  <a:gd name="T34" fmla="*/ 53 w 377"/>
                  <a:gd name="T35" fmla="*/ 57 h 377"/>
                  <a:gd name="T36" fmla="*/ 50 w 377"/>
                  <a:gd name="T37" fmla="*/ 60 h 377"/>
                  <a:gd name="T38" fmla="*/ 52 w 377"/>
                  <a:gd name="T39" fmla="*/ 108 h 377"/>
                  <a:gd name="T40" fmla="*/ 36 w 377"/>
                  <a:gd name="T41" fmla="*/ 148 h 377"/>
                  <a:gd name="T42" fmla="*/ 0 w 377"/>
                  <a:gd name="T43" fmla="*/ 181 h 377"/>
                  <a:gd name="T44" fmla="*/ 0 w 377"/>
                  <a:gd name="T45" fmla="*/ 184 h 377"/>
                  <a:gd name="T46" fmla="*/ 0 w 377"/>
                  <a:gd name="T47" fmla="*/ 191 h 377"/>
                  <a:gd name="T48" fmla="*/ 0 w 377"/>
                  <a:gd name="T49" fmla="*/ 195 h 377"/>
                  <a:gd name="T50" fmla="*/ 35 w 377"/>
                  <a:gd name="T51" fmla="*/ 228 h 377"/>
                  <a:gd name="T52" fmla="*/ 51 w 377"/>
                  <a:gd name="T53" fmla="*/ 267 h 377"/>
                  <a:gd name="T54" fmla="*/ 49 w 377"/>
                  <a:gd name="T55" fmla="*/ 316 h 377"/>
                  <a:gd name="T56" fmla="*/ 52 w 377"/>
                  <a:gd name="T57" fmla="*/ 319 h 377"/>
                  <a:gd name="T58" fmla="*/ 57 w 377"/>
                  <a:gd name="T59" fmla="*/ 324 h 377"/>
                  <a:gd name="T60" fmla="*/ 59 w 377"/>
                  <a:gd name="T61" fmla="*/ 326 h 377"/>
                  <a:gd name="T62" fmla="*/ 108 w 377"/>
                  <a:gd name="T63" fmla="*/ 324 h 377"/>
                  <a:gd name="T64" fmla="*/ 147 w 377"/>
                  <a:gd name="T65" fmla="*/ 341 h 377"/>
                  <a:gd name="T66" fmla="*/ 180 w 377"/>
                  <a:gd name="T67" fmla="*/ 377 h 377"/>
                  <a:gd name="T68" fmla="*/ 184 w 377"/>
                  <a:gd name="T69" fmla="*/ 377 h 377"/>
                  <a:gd name="T70" fmla="*/ 191 w 377"/>
                  <a:gd name="T71" fmla="*/ 377 h 377"/>
                  <a:gd name="T72" fmla="*/ 194 w 377"/>
                  <a:gd name="T73" fmla="*/ 377 h 377"/>
                  <a:gd name="T74" fmla="*/ 227 w 377"/>
                  <a:gd name="T75" fmla="*/ 341 h 377"/>
                  <a:gd name="T76" fmla="*/ 267 w 377"/>
                  <a:gd name="T77" fmla="*/ 325 h 377"/>
                  <a:gd name="T78" fmla="*/ 316 w 377"/>
                  <a:gd name="T79" fmla="*/ 327 h 377"/>
                  <a:gd name="T80" fmla="*/ 318 w 377"/>
                  <a:gd name="T81" fmla="*/ 325 h 377"/>
                  <a:gd name="T82" fmla="*/ 323 w 377"/>
                  <a:gd name="T83" fmla="*/ 320 h 377"/>
                  <a:gd name="T84" fmla="*/ 326 w 377"/>
                  <a:gd name="T85" fmla="*/ 317 h 377"/>
                  <a:gd name="T86" fmla="*/ 324 w 377"/>
                  <a:gd name="T87" fmla="*/ 269 h 377"/>
                  <a:gd name="T88" fmla="*/ 341 w 377"/>
                  <a:gd name="T89" fmla="*/ 229 h 377"/>
                  <a:gd name="T90" fmla="*/ 377 w 377"/>
                  <a:gd name="T91" fmla="*/ 196 h 377"/>
                  <a:gd name="T92" fmla="*/ 377 w 377"/>
                  <a:gd name="T93" fmla="*/ 193 h 377"/>
                  <a:gd name="T94" fmla="*/ 377 w 377"/>
                  <a:gd name="T95" fmla="*/ 186 h 377"/>
                  <a:gd name="T96" fmla="*/ 377 w 377"/>
                  <a:gd name="T97" fmla="*/ 182 h 377"/>
                  <a:gd name="T98" fmla="*/ 188 w 377"/>
                  <a:gd name="T99" fmla="*/ 303 h 377"/>
                  <a:gd name="T100" fmla="*/ 73 w 377"/>
                  <a:gd name="T101" fmla="*/ 189 h 377"/>
                  <a:gd name="T102" fmla="*/ 188 w 377"/>
                  <a:gd name="T103" fmla="*/ 74 h 377"/>
                  <a:gd name="T104" fmla="*/ 303 w 377"/>
                  <a:gd name="T105" fmla="*/ 189 h 377"/>
                  <a:gd name="T106" fmla="*/ 188 w 377"/>
                  <a:gd name="T107" fmla="*/ 303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7" h="377">
                    <a:moveTo>
                      <a:pt x="377" y="182"/>
                    </a:moveTo>
                    <a:cubicBezTo>
                      <a:pt x="377" y="160"/>
                      <a:pt x="354" y="152"/>
                      <a:pt x="341" y="149"/>
                    </a:cubicBezTo>
                    <a:cubicBezTo>
                      <a:pt x="337" y="135"/>
                      <a:pt x="332" y="122"/>
                      <a:pt x="325" y="110"/>
                    </a:cubicBezTo>
                    <a:cubicBezTo>
                      <a:pt x="332" y="99"/>
                      <a:pt x="343" y="77"/>
                      <a:pt x="327" y="61"/>
                    </a:cubicBezTo>
                    <a:cubicBezTo>
                      <a:pt x="324" y="58"/>
                      <a:pt x="324" y="58"/>
                      <a:pt x="324" y="58"/>
                    </a:cubicBezTo>
                    <a:cubicBezTo>
                      <a:pt x="319" y="53"/>
                      <a:pt x="319" y="53"/>
                      <a:pt x="319" y="53"/>
                    </a:cubicBezTo>
                    <a:cubicBezTo>
                      <a:pt x="317" y="51"/>
                      <a:pt x="317" y="51"/>
                      <a:pt x="317" y="51"/>
                    </a:cubicBezTo>
                    <a:cubicBezTo>
                      <a:pt x="301" y="35"/>
                      <a:pt x="280" y="45"/>
                      <a:pt x="268" y="53"/>
                    </a:cubicBezTo>
                    <a:cubicBezTo>
                      <a:pt x="256" y="45"/>
                      <a:pt x="243" y="40"/>
                      <a:pt x="229" y="36"/>
                    </a:cubicBezTo>
                    <a:cubicBezTo>
                      <a:pt x="226" y="23"/>
                      <a:pt x="218" y="0"/>
                      <a:pt x="196" y="0"/>
                    </a:cubicBezTo>
                    <a:cubicBezTo>
                      <a:pt x="192" y="0"/>
                      <a:pt x="192" y="0"/>
                      <a:pt x="192" y="0"/>
                    </a:cubicBezTo>
                    <a:cubicBezTo>
                      <a:pt x="185" y="0"/>
                      <a:pt x="185" y="0"/>
                      <a:pt x="185" y="0"/>
                    </a:cubicBezTo>
                    <a:cubicBezTo>
                      <a:pt x="182" y="0"/>
                      <a:pt x="182" y="0"/>
                      <a:pt x="182" y="0"/>
                    </a:cubicBezTo>
                    <a:cubicBezTo>
                      <a:pt x="160" y="0"/>
                      <a:pt x="152" y="23"/>
                      <a:pt x="149" y="36"/>
                    </a:cubicBezTo>
                    <a:cubicBezTo>
                      <a:pt x="135" y="39"/>
                      <a:pt x="121" y="45"/>
                      <a:pt x="109" y="52"/>
                    </a:cubicBezTo>
                    <a:cubicBezTo>
                      <a:pt x="98" y="44"/>
                      <a:pt x="76" y="34"/>
                      <a:pt x="60" y="50"/>
                    </a:cubicBezTo>
                    <a:cubicBezTo>
                      <a:pt x="58" y="52"/>
                      <a:pt x="58" y="52"/>
                      <a:pt x="58" y="52"/>
                    </a:cubicBezTo>
                    <a:cubicBezTo>
                      <a:pt x="53" y="57"/>
                      <a:pt x="53" y="57"/>
                      <a:pt x="53" y="57"/>
                    </a:cubicBezTo>
                    <a:cubicBezTo>
                      <a:pt x="50" y="60"/>
                      <a:pt x="50" y="60"/>
                      <a:pt x="50" y="60"/>
                    </a:cubicBezTo>
                    <a:cubicBezTo>
                      <a:pt x="35" y="75"/>
                      <a:pt x="45" y="97"/>
                      <a:pt x="52" y="108"/>
                    </a:cubicBezTo>
                    <a:cubicBezTo>
                      <a:pt x="45" y="120"/>
                      <a:pt x="39" y="134"/>
                      <a:pt x="36" y="148"/>
                    </a:cubicBezTo>
                    <a:cubicBezTo>
                      <a:pt x="23" y="150"/>
                      <a:pt x="0" y="158"/>
                      <a:pt x="0" y="181"/>
                    </a:cubicBezTo>
                    <a:cubicBezTo>
                      <a:pt x="0" y="184"/>
                      <a:pt x="0" y="184"/>
                      <a:pt x="0" y="184"/>
                    </a:cubicBezTo>
                    <a:cubicBezTo>
                      <a:pt x="0" y="191"/>
                      <a:pt x="0" y="191"/>
                      <a:pt x="0" y="191"/>
                    </a:cubicBezTo>
                    <a:cubicBezTo>
                      <a:pt x="0" y="195"/>
                      <a:pt x="0" y="195"/>
                      <a:pt x="0" y="195"/>
                    </a:cubicBezTo>
                    <a:cubicBezTo>
                      <a:pt x="0" y="217"/>
                      <a:pt x="22" y="225"/>
                      <a:pt x="35" y="228"/>
                    </a:cubicBezTo>
                    <a:cubicBezTo>
                      <a:pt x="39" y="242"/>
                      <a:pt x="44" y="255"/>
                      <a:pt x="51" y="267"/>
                    </a:cubicBezTo>
                    <a:cubicBezTo>
                      <a:pt x="44" y="279"/>
                      <a:pt x="33" y="300"/>
                      <a:pt x="49" y="316"/>
                    </a:cubicBezTo>
                    <a:cubicBezTo>
                      <a:pt x="52" y="319"/>
                      <a:pt x="52" y="319"/>
                      <a:pt x="52" y="319"/>
                    </a:cubicBezTo>
                    <a:cubicBezTo>
                      <a:pt x="57" y="324"/>
                      <a:pt x="57" y="324"/>
                      <a:pt x="57" y="324"/>
                    </a:cubicBezTo>
                    <a:cubicBezTo>
                      <a:pt x="59" y="326"/>
                      <a:pt x="59" y="326"/>
                      <a:pt x="59" y="326"/>
                    </a:cubicBezTo>
                    <a:cubicBezTo>
                      <a:pt x="75" y="342"/>
                      <a:pt x="97" y="332"/>
                      <a:pt x="108" y="324"/>
                    </a:cubicBezTo>
                    <a:cubicBezTo>
                      <a:pt x="120" y="332"/>
                      <a:pt x="133" y="337"/>
                      <a:pt x="147" y="341"/>
                    </a:cubicBezTo>
                    <a:cubicBezTo>
                      <a:pt x="150" y="354"/>
                      <a:pt x="158" y="377"/>
                      <a:pt x="180" y="377"/>
                    </a:cubicBezTo>
                    <a:cubicBezTo>
                      <a:pt x="184" y="377"/>
                      <a:pt x="184" y="377"/>
                      <a:pt x="184" y="377"/>
                    </a:cubicBezTo>
                    <a:cubicBezTo>
                      <a:pt x="191" y="377"/>
                      <a:pt x="191" y="377"/>
                      <a:pt x="191" y="377"/>
                    </a:cubicBezTo>
                    <a:cubicBezTo>
                      <a:pt x="194" y="377"/>
                      <a:pt x="194" y="377"/>
                      <a:pt x="194" y="377"/>
                    </a:cubicBezTo>
                    <a:cubicBezTo>
                      <a:pt x="217" y="377"/>
                      <a:pt x="225" y="355"/>
                      <a:pt x="227" y="341"/>
                    </a:cubicBezTo>
                    <a:cubicBezTo>
                      <a:pt x="241" y="338"/>
                      <a:pt x="255" y="332"/>
                      <a:pt x="267" y="325"/>
                    </a:cubicBezTo>
                    <a:cubicBezTo>
                      <a:pt x="278" y="333"/>
                      <a:pt x="300" y="343"/>
                      <a:pt x="316" y="327"/>
                    </a:cubicBezTo>
                    <a:cubicBezTo>
                      <a:pt x="318" y="325"/>
                      <a:pt x="318" y="325"/>
                      <a:pt x="318" y="325"/>
                    </a:cubicBezTo>
                    <a:cubicBezTo>
                      <a:pt x="323" y="320"/>
                      <a:pt x="323" y="320"/>
                      <a:pt x="323" y="320"/>
                    </a:cubicBezTo>
                    <a:cubicBezTo>
                      <a:pt x="326" y="317"/>
                      <a:pt x="326" y="317"/>
                      <a:pt x="326" y="317"/>
                    </a:cubicBezTo>
                    <a:cubicBezTo>
                      <a:pt x="342" y="302"/>
                      <a:pt x="331" y="280"/>
                      <a:pt x="324" y="269"/>
                    </a:cubicBezTo>
                    <a:cubicBezTo>
                      <a:pt x="331" y="257"/>
                      <a:pt x="337" y="243"/>
                      <a:pt x="341" y="229"/>
                    </a:cubicBezTo>
                    <a:cubicBezTo>
                      <a:pt x="354" y="227"/>
                      <a:pt x="377" y="219"/>
                      <a:pt x="377" y="196"/>
                    </a:cubicBezTo>
                    <a:cubicBezTo>
                      <a:pt x="377" y="193"/>
                      <a:pt x="377" y="193"/>
                      <a:pt x="377" y="193"/>
                    </a:cubicBezTo>
                    <a:cubicBezTo>
                      <a:pt x="377" y="186"/>
                      <a:pt x="377" y="186"/>
                      <a:pt x="377" y="186"/>
                    </a:cubicBezTo>
                    <a:lnTo>
                      <a:pt x="377" y="182"/>
                    </a:lnTo>
                    <a:close/>
                    <a:moveTo>
                      <a:pt x="188" y="303"/>
                    </a:moveTo>
                    <a:cubicBezTo>
                      <a:pt x="125" y="303"/>
                      <a:pt x="73" y="252"/>
                      <a:pt x="73" y="189"/>
                    </a:cubicBezTo>
                    <a:cubicBezTo>
                      <a:pt x="73" y="125"/>
                      <a:pt x="125" y="74"/>
                      <a:pt x="188" y="74"/>
                    </a:cubicBezTo>
                    <a:cubicBezTo>
                      <a:pt x="252" y="74"/>
                      <a:pt x="303" y="125"/>
                      <a:pt x="303" y="189"/>
                    </a:cubicBezTo>
                    <a:cubicBezTo>
                      <a:pt x="303" y="252"/>
                      <a:pt x="252" y="303"/>
                      <a:pt x="188" y="303"/>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kern="0">
                  <a:solidFill>
                    <a:sysClr val="windowText" lastClr="000000"/>
                  </a:solidFill>
                  <a:latin typeface="微软雅黑" pitchFamily="34" charset="-122"/>
                  <a:ea typeface="微软雅黑" pitchFamily="34" charset="-122"/>
                </a:endParaRPr>
              </a:p>
            </p:txBody>
          </p:sp>
          <p:sp>
            <p:nvSpPr>
              <p:cNvPr id="56" name="Freeform 96"/>
              <p:cNvSpPr>
                <a:spLocks/>
              </p:cNvSpPr>
              <p:nvPr/>
            </p:nvSpPr>
            <p:spPr bwMode="auto">
              <a:xfrm>
                <a:off x="-1574564" y="3559322"/>
                <a:ext cx="847599" cy="847758"/>
              </a:xfrm>
              <a:custGeom>
                <a:avLst/>
                <a:gdLst>
                  <a:gd name="T0" fmla="*/ 204 w 226"/>
                  <a:gd name="T1" fmla="*/ 90 h 226"/>
                  <a:gd name="T2" fmla="*/ 195 w 226"/>
                  <a:gd name="T3" fmla="*/ 66 h 226"/>
                  <a:gd name="T4" fmla="*/ 196 w 226"/>
                  <a:gd name="T5" fmla="*/ 37 h 226"/>
                  <a:gd name="T6" fmla="*/ 195 w 226"/>
                  <a:gd name="T7" fmla="*/ 35 h 226"/>
                  <a:gd name="T8" fmla="*/ 192 w 226"/>
                  <a:gd name="T9" fmla="*/ 32 h 226"/>
                  <a:gd name="T10" fmla="*/ 190 w 226"/>
                  <a:gd name="T11" fmla="*/ 31 h 226"/>
                  <a:gd name="T12" fmla="*/ 161 w 226"/>
                  <a:gd name="T13" fmla="*/ 32 h 226"/>
                  <a:gd name="T14" fmla="*/ 137 w 226"/>
                  <a:gd name="T15" fmla="*/ 22 h 226"/>
                  <a:gd name="T16" fmla="*/ 117 w 226"/>
                  <a:gd name="T17" fmla="*/ 0 h 226"/>
                  <a:gd name="T18" fmla="*/ 115 w 226"/>
                  <a:gd name="T19" fmla="*/ 0 h 226"/>
                  <a:gd name="T20" fmla="*/ 111 w 226"/>
                  <a:gd name="T21" fmla="*/ 0 h 226"/>
                  <a:gd name="T22" fmla="*/ 109 w 226"/>
                  <a:gd name="T23" fmla="*/ 0 h 226"/>
                  <a:gd name="T24" fmla="*/ 89 w 226"/>
                  <a:gd name="T25" fmla="*/ 22 h 226"/>
                  <a:gd name="T26" fmla="*/ 66 w 226"/>
                  <a:gd name="T27" fmla="*/ 31 h 226"/>
                  <a:gd name="T28" fmla="*/ 36 w 226"/>
                  <a:gd name="T29" fmla="*/ 30 h 226"/>
                  <a:gd name="T30" fmla="*/ 35 w 226"/>
                  <a:gd name="T31" fmla="*/ 32 h 226"/>
                  <a:gd name="T32" fmla="*/ 32 w 226"/>
                  <a:gd name="T33" fmla="*/ 35 h 226"/>
                  <a:gd name="T34" fmla="*/ 30 w 226"/>
                  <a:gd name="T35" fmla="*/ 36 h 226"/>
                  <a:gd name="T36" fmla="*/ 31 w 226"/>
                  <a:gd name="T37" fmla="*/ 65 h 226"/>
                  <a:gd name="T38" fmla="*/ 21 w 226"/>
                  <a:gd name="T39" fmla="*/ 89 h 226"/>
                  <a:gd name="T40" fmla="*/ 0 w 226"/>
                  <a:gd name="T41" fmla="*/ 109 h 226"/>
                  <a:gd name="T42" fmla="*/ 0 w 226"/>
                  <a:gd name="T43" fmla="*/ 111 h 226"/>
                  <a:gd name="T44" fmla="*/ 0 w 226"/>
                  <a:gd name="T45" fmla="*/ 115 h 226"/>
                  <a:gd name="T46" fmla="*/ 0 w 226"/>
                  <a:gd name="T47" fmla="*/ 117 h 226"/>
                  <a:gd name="T48" fmla="*/ 0 w 226"/>
                  <a:gd name="T49" fmla="*/ 119 h 226"/>
                  <a:gd name="T50" fmla="*/ 7 w 226"/>
                  <a:gd name="T51" fmla="*/ 122 h 226"/>
                  <a:gd name="T52" fmla="*/ 36 w 226"/>
                  <a:gd name="T53" fmla="*/ 114 h 226"/>
                  <a:gd name="T54" fmla="*/ 44 w 226"/>
                  <a:gd name="T55" fmla="*/ 115 h 226"/>
                  <a:gd name="T56" fmla="*/ 44 w 226"/>
                  <a:gd name="T57" fmla="*/ 113 h 226"/>
                  <a:gd name="T58" fmla="*/ 113 w 226"/>
                  <a:gd name="T59" fmla="*/ 44 h 226"/>
                  <a:gd name="T60" fmla="*/ 182 w 226"/>
                  <a:gd name="T61" fmla="*/ 113 h 226"/>
                  <a:gd name="T62" fmla="*/ 113 w 226"/>
                  <a:gd name="T63" fmla="*/ 182 h 226"/>
                  <a:gd name="T64" fmla="*/ 82 w 226"/>
                  <a:gd name="T65" fmla="*/ 175 h 226"/>
                  <a:gd name="T66" fmla="*/ 75 w 226"/>
                  <a:gd name="T67" fmla="*/ 191 h 226"/>
                  <a:gd name="T68" fmla="*/ 80 w 226"/>
                  <a:gd name="T69" fmla="*/ 202 h 226"/>
                  <a:gd name="T70" fmla="*/ 88 w 226"/>
                  <a:gd name="T71" fmla="*/ 205 h 226"/>
                  <a:gd name="T72" fmla="*/ 108 w 226"/>
                  <a:gd name="T73" fmla="*/ 226 h 226"/>
                  <a:gd name="T74" fmla="*/ 110 w 226"/>
                  <a:gd name="T75" fmla="*/ 226 h 226"/>
                  <a:gd name="T76" fmla="*/ 114 w 226"/>
                  <a:gd name="T77" fmla="*/ 226 h 226"/>
                  <a:gd name="T78" fmla="*/ 117 w 226"/>
                  <a:gd name="T79" fmla="*/ 226 h 226"/>
                  <a:gd name="T80" fmla="*/ 136 w 226"/>
                  <a:gd name="T81" fmla="*/ 205 h 226"/>
                  <a:gd name="T82" fmla="*/ 160 w 226"/>
                  <a:gd name="T83" fmla="*/ 195 h 226"/>
                  <a:gd name="T84" fmla="*/ 189 w 226"/>
                  <a:gd name="T85" fmla="*/ 196 h 226"/>
                  <a:gd name="T86" fmla="*/ 191 w 226"/>
                  <a:gd name="T87" fmla="*/ 195 h 226"/>
                  <a:gd name="T88" fmla="*/ 194 w 226"/>
                  <a:gd name="T89" fmla="*/ 192 h 226"/>
                  <a:gd name="T90" fmla="*/ 195 w 226"/>
                  <a:gd name="T91" fmla="*/ 191 h 226"/>
                  <a:gd name="T92" fmla="*/ 194 w 226"/>
                  <a:gd name="T93" fmla="*/ 161 h 226"/>
                  <a:gd name="T94" fmla="*/ 204 w 226"/>
                  <a:gd name="T95" fmla="*/ 138 h 226"/>
                  <a:gd name="T96" fmla="*/ 226 w 226"/>
                  <a:gd name="T97" fmla="*/ 118 h 226"/>
                  <a:gd name="T98" fmla="*/ 226 w 226"/>
                  <a:gd name="T99" fmla="*/ 116 h 226"/>
                  <a:gd name="T100" fmla="*/ 226 w 226"/>
                  <a:gd name="T101" fmla="*/ 112 h 226"/>
                  <a:gd name="T102" fmla="*/ 226 w 226"/>
                  <a:gd name="T103" fmla="*/ 110 h 226"/>
                  <a:gd name="T104" fmla="*/ 204 w 226"/>
                  <a:gd name="T105" fmla="*/ 9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6" h="226">
                    <a:moveTo>
                      <a:pt x="204" y="90"/>
                    </a:moveTo>
                    <a:cubicBezTo>
                      <a:pt x="202" y="81"/>
                      <a:pt x="199" y="73"/>
                      <a:pt x="195" y="66"/>
                    </a:cubicBezTo>
                    <a:cubicBezTo>
                      <a:pt x="199" y="59"/>
                      <a:pt x="206" y="46"/>
                      <a:pt x="196" y="37"/>
                    </a:cubicBezTo>
                    <a:cubicBezTo>
                      <a:pt x="195" y="35"/>
                      <a:pt x="195" y="35"/>
                      <a:pt x="195" y="35"/>
                    </a:cubicBezTo>
                    <a:cubicBezTo>
                      <a:pt x="192" y="32"/>
                      <a:pt x="192" y="32"/>
                      <a:pt x="192" y="32"/>
                    </a:cubicBezTo>
                    <a:cubicBezTo>
                      <a:pt x="190" y="31"/>
                      <a:pt x="190" y="31"/>
                      <a:pt x="190" y="31"/>
                    </a:cubicBezTo>
                    <a:cubicBezTo>
                      <a:pt x="181" y="21"/>
                      <a:pt x="168" y="27"/>
                      <a:pt x="161" y="32"/>
                    </a:cubicBezTo>
                    <a:cubicBezTo>
                      <a:pt x="154" y="28"/>
                      <a:pt x="146" y="24"/>
                      <a:pt x="137" y="22"/>
                    </a:cubicBezTo>
                    <a:cubicBezTo>
                      <a:pt x="136" y="14"/>
                      <a:pt x="131" y="0"/>
                      <a:pt x="117" y="0"/>
                    </a:cubicBezTo>
                    <a:cubicBezTo>
                      <a:pt x="115" y="0"/>
                      <a:pt x="115" y="0"/>
                      <a:pt x="115" y="0"/>
                    </a:cubicBezTo>
                    <a:cubicBezTo>
                      <a:pt x="111" y="0"/>
                      <a:pt x="111" y="0"/>
                      <a:pt x="111" y="0"/>
                    </a:cubicBezTo>
                    <a:cubicBezTo>
                      <a:pt x="109" y="0"/>
                      <a:pt x="109" y="0"/>
                      <a:pt x="109" y="0"/>
                    </a:cubicBezTo>
                    <a:cubicBezTo>
                      <a:pt x="96" y="0"/>
                      <a:pt x="91" y="14"/>
                      <a:pt x="89" y="22"/>
                    </a:cubicBezTo>
                    <a:cubicBezTo>
                      <a:pt x="81" y="24"/>
                      <a:pt x="73" y="27"/>
                      <a:pt x="66" y="31"/>
                    </a:cubicBezTo>
                    <a:cubicBezTo>
                      <a:pt x="59" y="27"/>
                      <a:pt x="46" y="21"/>
                      <a:pt x="36" y="30"/>
                    </a:cubicBezTo>
                    <a:cubicBezTo>
                      <a:pt x="35" y="32"/>
                      <a:pt x="35" y="32"/>
                      <a:pt x="35" y="32"/>
                    </a:cubicBezTo>
                    <a:cubicBezTo>
                      <a:pt x="32" y="35"/>
                      <a:pt x="32" y="35"/>
                      <a:pt x="32" y="35"/>
                    </a:cubicBezTo>
                    <a:cubicBezTo>
                      <a:pt x="30" y="36"/>
                      <a:pt x="30" y="36"/>
                      <a:pt x="30" y="36"/>
                    </a:cubicBezTo>
                    <a:cubicBezTo>
                      <a:pt x="21" y="45"/>
                      <a:pt x="27" y="58"/>
                      <a:pt x="31" y="65"/>
                    </a:cubicBezTo>
                    <a:cubicBezTo>
                      <a:pt x="27" y="72"/>
                      <a:pt x="24" y="80"/>
                      <a:pt x="21" y="89"/>
                    </a:cubicBezTo>
                    <a:cubicBezTo>
                      <a:pt x="14" y="90"/>
                      <a:pt x="0" y="95"/>
                      <a:pt x="0" y="109"/>
                    </a:cubicBezTo>
                    <a:cubicBezTo>
                      <a:pt x="0" y="111"/>
                      <a:pt x="0" y="111"/>
                      <a:pt x="0" y="111"/>
                    </a:cubicBezTo>
                    <a:cubicBezTo>
                      <a:pt x="0" y="115"/>
                      <a:pt x="0" y="115"/>
                      <a:pt x="0" y="115"/>
                    </a:cubicBezTo>
                    <a:cubicBezTo>
                      <a:pt x="0" y="117"/>
                      <a:pt x="0" y="117"/>
                      <a:pt x="0" y="117"/>
                    </a:cubicBezTo>
                    <a:cubicBezTo>
                      <a:pt x="0" y="118"/>
                      <a:pt x="0" y="118"/>
                      <a:pt x="0" y="119"/>
                    </a:cubicBezTo>
                    <a:cubicBezTo>
                      <a:pt x="2" y="120"/>
                      <a:pt x="5" y="121"/>
                      <a:pt x="7" y="122"/>
                    </a:cubicBezTo>
                    <a:cubicBezTo>
                      <a:pt x="15" y="118"/>
                      <a:pt x="25" y="114"/>
                      <a:pt x="36" y="114"/>
                    </a:cubicBezTo>
                    <a:cubicBezTo>
                      <a:pt x="39" y="114"/>
                      <a:pt x="41" y="114"/>
                      <a:pt x="44" y="115"/>
                    </a:cubicBezTo>
                    <a:cubicBezTo>
                      <a:pt x="44" y="114"/>
                      <a:pt x="44" y="114"/>
                      <a:pt x="44" y="113"/>
                    </a:cubicBezTo>
                    <a:cubicBezTo>
                      <a:pt x="44" y="75"/>
                      <a:pt x="75" y="44"/>
                      <a:pt x="113" y="44"/>
                    </a:cubicBezTo>
                    <a:cubicBezTo>
                      <a:pt x="151" y="44"/>
                      <a:pt x="182" y="75"/>
                      <a:pt x="182" y="113"/>
                    </a:cubicBezTo>
                    <a:cubicBezTo>
                      <a:pt x="182" y="151"/>
                      <a:pt x="151" y="182"/>
                      <a:pt x="113" y="182"/>
                    </a:cubicBezTo>
                    <a:cubicBezTo>
                      <a:pt x="102" y="182"/>
                      <a:pt x="91" y="179"/>
                      <a:pt x="82" y="175"/>
                    </a:cubicBezTo>
                    <a:cubicBezTo>
                      <a:pt x="80" y="181"/>
                      <a:pt x="78" y="186"/>
                      <a:pt x="75" y="191"/>
                    </a:cubicBezTo>
                    <a:cubicBezTo>
                      <a:pt x="77" y="195"/>
                      <a:pt x="79" y="198"/>
                      <a:pt x="80" y="202"/>
                    </a:cubicBezTo>
                    <a:cubicBezTo>
                      <a:pt x="83" y="203"/>
                      <a:pt x="86" y="204"/>
                      <a:pt x="88" y="205"/>
                    </a:cubicBezTo>
                    <a:cubicBezTo>
                      <a:pt x="90" y="212"/>
                      <a:pt x="95" y="226"/>
                      <a:pt x="108" y="226"/>
                    </a:cubicBezTo>
                    <a:cubicBezTo>
                      <a:pt x="110" y="226"/>
                      <a:pt x="110" y="226"/>
                      <a:pt x="110" y="226"/>
                    </a:cubicBezTo>
                    <a:cubicBezTo>
                      <a:pt x="114" y="226"/>
                      <a:pt x="114" y="226"/>
                      <a:pt x="114" y="226"/>
                    </a:cubicBezTo>
                    <a:cubicBezTo>
                      <a:pt x="117" y="226"/>
                      <a:pt x="117" y="226"/>
                      <a:pt x="117" y="226"/>
                    </a:cubicBezTo>
                    <a:cubicBezTo>
                      <a:pt x="130" y="226"/>
                      <a:pt x="135" y="213"/>
                      <a:pt x="136" y="205"/>
                    </a:cubicBezTo>
                    <a:cubicBezTo>
                      <a:pt x="145" y="203"/>
                      <a:pt x="153" y="199"/>
                      <a:pt x="160" y="195"/>
                    </a:cubicBezTo>
                    <a:cubicBezTo>
                      <a:pt x="167" y="200"/>
                      <a:pt x="180" y="206"/>
                      <a:pt x="189" y="196"/>
                    </a:cubicBezTo>
                    <a:cubicBezTo>
                      <a:pt x="191" y="195"/>
                      <a:pt x="191" y="195"/>
                      <a:pt x="191" y="195"/>
                    </a:cubicBezTo>
                    <a:cubicBezTo>
                      <a:pt x="194" y="192"/>
                      <a:pt x="194" y="192"/>
                      <a:pt x="194" y="192"/>
                    </a:cubicBezTo>
                    <a:cubicBezTo>
                      <a:pt x="195" y="191"/>
                      <a:pt x="195" y="191"/>
                      <a:pt x="195" y="191"/>
                    </a:cubicBezTo>
                    <a:cubicBezTo>
                      <a:pt x="205" y="181"/>
                      <a:pt x="199" y="168"/>
                      <a:pt x="194" y="161"/>
                    </a:cubicBezTo>
                    <a:cubicBezTo>
                      <a:pt x="199" y="154"/>
                      <a:pt x="202" y="146"/>
                      <a:pt x="204" y="138"/>
                    </a:cubicBezTo>
                    <a:cubicBezTo>
                      <a:pt x="212" y="136"/>
                      <a:pt x="226" y="131"/>
                      <a:pt x="226" y="118"/>
                    </a:cubicBezTo>
                    <a:cubicBezTo>
                      <a:pt x="226" y="116"/>
                      <a:pt x="226" y="116"/>
                      <a:pt x="226" y="116"/>
                    </a:cubicBezTo>
                    <a:cubicBezTo>
                      <a:pt x="226" y="112"/>
                      <a:pt x="226" y="112"/>
                      <a:pt x="226" y="112"/>
                    </a:cubicBezTo>
                    <a:cubicBezTo>
                      <a:pt x="226" y="110"/>
                      <a:pt x="226" y="110"/>
                      <a:pt x="226" y="110"/>
                    </a:cubicBezTo>
                    <a:cubicBezTo>
                      <a:pt x="226" y="96"/>
                      <a:pt x="212" y="91"/>
                      <a:pt x="204" y="9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kern="0">
                  <a:solidFill>
                    <a:sysClr val="windowText" lastClr="000000"/>
                  </a:solidFill>
                  <a:latin typeface="微软雅黑" pitchFamily="34" charset="-122"/>
                  <a:ea typeface="微软雅黑" pitchFamily="34" charset="-122"/>
                </a:endParaRPr>
              </a:p>
            </p:txBody>
          </p:sp>
          <p:sp>
            <p:nvSpPr>
              <p:cNvPr id="57" name="Freeform 97"/>
              <p:cNvSpPr>
                <a:spLocks/>
              </p:cNvSpPr>
              <p:nvPr/>
            </p:nvSpPr>
            <p:spPr bwMode="auto">
              <a:xfrm>
                <a:off x="-1395204" y="3743477"/>
                <a:ext cx="484118" cy="484209"/>
              </a:xfrm>
              <a:custGeom>
                <a:avLst/>
                <a:gdLst>
                  <a:gd name="T0" fmla="*/ 129 w 129"/>
                  <a:gd name="T1" fmla="*/ 64 h 129"/>
                  <a:gd name="T2" fmla="*/ 65 w 129"/>
                  <a:gd name="T3" fmla="*/ 0 h 129"/>
                  <a:gd name="T4" fmla="*/ 0 w 129"/>
                  <a:gd name="T5" fmla="*/ 64 h 129"/>
                  <a:gd name="T6" fmla="*/ 1 w 129"/>
                  <a:gd name="T7" fmla="*/ 67 h 129"/>
                  <a:gd name="T8" fmla="*/ 7 w 129"/>
                  <a:gd name="T9" fmla="*/ 70 h 129"/>
                  <a:gd name="T10" fmla="*/ 7 w 129"/>
                  <a:gd name="T11" fmla="*/ 64 h 129"/>
                  <a:gd name="T12" fmla="*/ 65 w 129"/>
                  <a:gd name="T13" fmla="*/ 6 h 129"/>
                  <a:gd name="T14" fmla="*/ 123 w 129"/>
                  <a:gd name="T15" fmla="*/ 64 h 129"/>
                  <a:gd name="T16" fmla="*/ 65 w 129"/>
                  <a:gd name="T17" fmla="*/ 122 h 129"/>
                  <a:gd name="T18" fmla="*/ 36 w 129"/>
                  <a:gd name="T19" fmla="*/ 115 h 129"/>
                  <a:gd name="T20" fmla="*/ 35 w 129"/>
                  <a:gd name="T21" fmla="*/ 121 h 129"/>
                  <a:gd name="T22" fmla="*/ 65 w 129"/>
                  <a:gd name="T23" fmla="*/ 129 h 129"/>
                  <a:gd name="T24" fmla="*/ 129 w 129"/>
                  <a:gd name="T25" fmla="*/ 6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9" h="129">
                    <a:moveTo>
                      <a:pt x="129" y="64"/>
                    </a:moveTo>
                    <a:cubicBezTo>
                      <a:pt x="129" y="29"/>
                      <a:pt x="100" y="0"/>
                      <a:pt x="65" y="0"/>
                    </a:cubicBezTo>
                    <a:cubicBezTo>
                      <a:pt x="29" y="0"/>
                      <a:pt x="0" y="29"/>
                      <a:pt x="0" y="64"/>
                    </a:cubicBezTo>
                    <a:cubicBezTo>
                      <a:pt x="0" y="65"/>
                      <a:pt x="1" y="66"/>
                      <a:pt x="1" y="67"/>
                    </a:cubicBezTo>
                    <a:cubicBezTo>
                      <a:pt x="3" y="68"/>
                      <a:pt x="5" y="69"/>
                      <a:pt x="7" y="70"/>
                    </a:cubicBezTo>
                    <a:cubicBezTo>
                      <a:pt x="7" y="68"/>
                      <a:pt x="7" y="66"/>
                      <a:pt x="7" y="64"/>
                    </a:cubicBezTo>
                    <a:cubicBezTo>
                      <a:pt x="7" y="32"/>
                      <a:pt x="33" y="6"/>
                      <a:pt x="65" y="6"/>
                    </a:cubicBezTo>
                    <a:cubicBezTo>
                      <a:pt x="97" y="6"/>
                      <a:pt x="123" y="32"/>
                      <a:pt x="123" y="64"/>
                    </a:cubicBezTo>
                    <a:cubicBezTo>
                      <a:pt x="123" y="96"/>
                      <a:pt x="97" y="122"/>
                      <a:pt x="65" y="122"/>
                    </a:cubicBezTo>
                    <a:cubicBezTo>
                      <a:pt x="54" y="122"/>
                      <a:pt x="44" y="120"/>
                      <a:pt x="36" y="115"/>
                    </a:cubicBezTo>
                    <a:cubicBezTo>
                      <a:pt x="36" y="117"/>
                      <a:pt x="35" y="119"/>
                      <a:pt x="35" y="121"/>
                    </a:cubicBezTo>
                    <a:cubicBezTo>
                      <a:pt x="44" y="126"/>
                      <a:pt x="54" y="129"/>
                      <a:pt x="65" y="129"/>
                    </a:cubicBezTo>
                    <a:cubicBezTo>
                      <a:pt x="100" y="129"/>
                      <a:pt x="129" y="100"/>
                      <a:pt x="129"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kern="0">
                  <a:solidFill>
                    <a:sysClr val="windowText" lastClr="000000"/>
                  </a:solidFill>
                  <a:latin typeface="微软雅黑" pitchFamily="34" charset="-122"/>
                  <a:ea typeface="微软雅黑" pitchFamily="34" charset="-122"/>
                </a:endParaRPr>
              </a:p>
            </p:txBody>
          </p:sp>
          <p:sp>
            <p:nvSpPr>
              <p:cNvPr id="58" name="Freeform 98"/>
              <p:cNvSpPr>
                <a:spLocks/>
              </p:cNvSpPr>
              <p:nvPr/>
            </p:nvSpPr>
            <p:spPr bwMode="auto">
              <a:xfrm>
                <a:off x="-2531686" y="4586328"/>
                <a:ext cx="7935" cy="7937"/>
              </a:xfrm>
              <a:custGeom>
                <a:avLst/>
                <a:gdLst>
                  <a:gd name="T0" fmla="*/ 0 w 2"/>
                  <a:gd name="T1" fmla="*/ 2 h 2"/>
                  <a:gd name="T2" fmla="*/ 2 w 2"/>
                  <a:gd name="T3" fmla="*/ 0 h 2"/>
                  <a:gd name="T4" fmla="*/ 2 w 2"/>
                  <a:gd name="T5" fmla="*/ 0 h 2"/>
                  <a:gd name="T6" fmla="*/ 0 w 2"/>
                  <a:gd name="T7" fmla="*/ 2 h 2"/>
                  <a:gd name="T8" fmla="*/ 0 w 2"/>
                  <a:gd name="T9" fmla="*/ 2 h 2"/>
                  <a:gd name="T10" fmla="*/ 0 w 2"/>
                  <a:gd name="T11" fmla="*/ 2 h 2"/>
                </a:gdLst>
                <a:ahLst/>
                <a:cxnLst>
                  <a:cxn ang="0">
                    <a:pos x="T0" y="T1"/>
                  </a:cxn>
                  <a:cxn ang="0">
                    <a:pos x="T2" y="T3"/>
                  </a:cxn>
                  <a:cxn ang="0">
                    <a:pos x="T4" y="T5"/>
                  </a:cxn>
                  <a:cxn ang="0">
                    <a:pos x="T6" y="T7"/>
                  </a:cxn>
                  <a:cxn ang="0">
                    <a:pos x="T8" y="T9"/>
                  </a:cxn>
                  <a:cxn ang="0">
                    <a:pos x="T10" y="T11"/>
                  </a:cxn>
                </a:cxnLst>
                <a:rect l="0" t="0" r="r" b="b"/>
                <a:pathLst>
                  <a:path w="2" h="2">
                    <a:moveTo>
                      <a:pt x="0" y="2"/>
                    </a:moveTo>
                    <a:cubicBezTo>
                      <a:pt x="1" y="2"/>
                      <a:pt x="1" y="1"/>
                      <a:pt x="2" y="0"/>
                    </a:cubicBezTo>
                    <a:cubicBezTo>
                      <a:pt x="2" y="0"/>
                      <a:pt x="2" y="0"/>
                      <a:pt x="2" y="0"/>
                    </a:cubicBezTo>
                    <a:cubicBezTo>
                      <a:pt x="1" y="1"/>
                      <a:pt x="1" y="2"/>
                      <a:pt x="0" y="2"/>
                    </a:cubicBezTo>
                    <a:cubicBezTo>
                      <a:pt x="0" y="2"/>
                      <a:pt x="0" y="2"/>
                      <a:pt x="0"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kern="0">
                  <a:solidFill>
                    <a:sysClr val="windowText" lastClr="000000"/>
                  </a:solidFill>
                  <a:latin typeface="微软雅黑" pitchFamily="34" charset="-122"/>
                  <a:ea typeface="微软雅黑" pitchFamily="34" charset="-122"/>
                </a:endParaRPr>
              </a:p>
            </p:txBody>
          </p:sp>
          <p:sp>
            <p:nvSpPr>
              <p:cNvPr id="59" name="Freeform 99"/>
              <p:cNvSpPr>
                <a:spLocks/>
              </p:cNvSpPr>
              <p:nvPr/>
            </p:nvSpPr>
            <p:spPr bwMode="auto">
              <a:xfrm>
                <a:off x="-2516187" y="4568826"/>
                <a:ext cx="3175" cy="6351"/>
              </a:xfrm>
              <a:custGeom>
                <a:avLst/>
                <a:gdLst>
                  <a:gd name="T0" fmla="*/ 0 w 1"/>
                  <a:gd name="T1" fmla="*/ 2 h 2"/>
                  <a:gd name="T2" fmla="*/ 1 w 1"/>
                  <a:gd name="T3" fmla="*/ 0 h 2"/>
                  <a:gd name="T4" fmla="*/ 1 w 1"/>
                  <a:gd name="T5" fmla="*/ 0 h 2"/>
                  <a:gd name="T6" fmla="*/ 1 w 1"/>
                  <a:gd name="T7" fmla="*/ 0 h 2"/>
                  <a:gd name="T8" fmla="*/ 1 w 1"/>
                  <a:gd name="T9" fmla="*/ 0 h 2"/>
                  <a:gd name="T10" fmla="*/ 0 w 1"/>
                  <a:gd name="T11" fmla="*/ 2 h 2"/>
                </a:gdLst>
                <a:ahLst/>
                <a:cxnLst>
                  <a:cxn ang="0">
                    <a:pos x="T0" y="T1"/>
                  </a:cxn>
                  <a:cxn ang="0">
                    <a:pos x="T2" y="T3"/>
                  </a:cxn>
                  <a:cxn ang="0">
                    <a:pos x="T4" y="T5"/>
                  </a:cxn>
                  <a:cxn ang="0">
                    <a:pos x="T6" y="T7"/>
                  </a:cxn>
                  <a:cxn ang="0">
                    <a:pos x="T8" y="T9"/>
                  </a:cxn>
                  <a:cxn ang="0">
                    <a:pos x="T10" y="T11"/>
                  </a:cxn>
                </a:cxnLst>
                <a:rect l="0" t="0" r="r" b="b"/>
                <a:pathLst>
                  <a:path w="1" h="2">
                    <a:moveTo>
                      <a:pt x="0" y="2"/>
                    </a:moveTo>
                    <a:cubicBezTo>
                      <a:pt x="1" y="2"/>
                      <a:pt x="1" y="1"/>
                      <a:pt x="1" y="0"/>
                    </a:cubicBezTo>
                    <a:cubicBezTo>
                      <a:pt x="1" y="0"/>
                      <a:pt x="1" y="0"/>
                      <a:pt x="1" y="0"/>
                    </a:cubicBezTo>
                    <a:cubicBezTo>
                      <a:pt x="1" y="0"/>
                      <a:pt x="1" y="0"/>
                      <a:pt x="1" y="0"/>
                    </a:cubicBezTo>
                    <a:cubicBezTo>
                      <a:pt x="1" y="0"/>
                      <a:pt x="1" y="0"/>
                      <a:pt x="1" y="0"/>
                    </a:cubicBezTo>
                    <a:cubicBezTo>
                      <a:pt x="1" y="1"/>
                      <a:pt x="1" y="2"/>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kern="0">
                  <a:solidFill>
                    <a:sysClr val="windowText" lastClr="000000"/>
                  </a:solidFill>
                  <a:latin typeface="微软雅黑" pitchFamily="34" charset="-122"/>
                  <a:ea typeface="微软雅黑" pitchFamily="34" charset="-122"/>
                </a:endParaRPr>
              </a:p>
            </p:txBody>
          </p:sp>
        </p:grpSp>
      </p:grpSp>
      <p:grpSp>
        <p:nvGrpSpPr>
          <p:cNvPr id="62" name="组合 61"/>
          <p:cNvGrpSpPr/>
          <p:nvPr/>
        </p:nvGrpSpPr>
        <p:grpSpPr>
          <a:xfrm>
            <a:off x="1534929" y="1341682"/>
            <a:ext cx="1007218" cy="1227102"/>
            <a:chOff x="1534929" y="1341682"/>
            <a:chExt cx="1007218" cy="1227102"/>
          </a:xfrm>
          <a:solidFill>
            <a:srgbClr val="04A7FA">
              <a:lumMod val="75000"/>
            </a:srgbClr>
          </a:solidFill>
        </p:grpSpPr>
        <p:sp>
          <p:nvSpPr>
            <p:cNvPr id="63" name="等腰三角形 80"/>
            <p:cNvSpPr/>
            <p:nvPr/>
          </p:nvSpPr>
          <p:spPr>
            <a:xfrm flipV="1">
              <a:off x="1534929" y="1341682"/>
              <a:ext cx="1007218" cy="1227102"/>
            </a:xfrm>
            <a:custGeom>
              <a:avLst/>
              <a:gdLst/>
              <a:ahLst/>
              <a:cxnLst/>
              <a:rect l="l" t="t" r="r" b="b"/>
              <a:pathLst>
                <a:path w="712054" h="867502">
                  <a:moveTo>
                    <a:pt x="356027" y="867502"/>
                  </a:moveTo>
                  <a:cubicBezTo>
                    <a:pt x="552655" y="867502"/>
                    <a:pt x="712054" y="708103"/>
                    <a:pt x="712054" y="511475"/>
                  </a:cubicBezTo>
                  <a:cubicBezTo>
                    <a:pt x="712054" y="422128"/>
                    <a:pt x="679142" y="340468"/>
                    <a:pt x="623637" y="278950"/>
                  </a:cubicBezTo>
                  <a:lnTo>
                    <a:pt x="625915" y="278950"/>
                  </a:lnTo>
                  <a:lnTo>
                    <a:pt x="610443" y="262959"/>
                  </a:lnTo>
                  <a:cubicBezTo>
                    <a:pt x="609052" y="260998"/>
                    <a:pt x="607376" y="259316"/>
                    <a:pt x="605493" y="257843"/>
                  </a:cubicBezTo>
                  <a:lnTo>
                    <a:pt x="356027" y="0"/>
                  </a:lnTo>
                  <a:lnTo>
                    <a:pt x="106561" y="257843"/>
                  </a:lnTo>
                  <a:cubicBezTo>
                    <a:pt x="104678" y="259316"/>
                    <a:pt x="103002" y="260998"/>
                    <a:pt x="101611" y="262959"/>
                  </a:cubicBezTo>
                  <a:lnTo>
                    <a:pt x="86139" y="278950"/>
                  </a:lnTo>
                  <a:lnTo>
                    <a:pt x="88417" y="278950"/>
                  </a:lnTo>
                  <a:cubicBezTo>
                    <a:pt x="32912" y="340468"/>
                    <a:pt x="0" y="422128"/>
                    <a:pt x="0" y="511475"/>
                  </a:cubicBezTo>
                  <a:cubicBezTo>
                    <a:pt x="0" y="708103"/>
                    <a:pt x="159399" y="867502"/>
                    <a:pt x="356027" y="867502"/>
                  </a:cubicBezTo>
                  <a:close/>
                </a:path>
              </a:pathLst>
            </a:custGeom>
            <a:solidFill>
              <a:srgbClr val="45BBCE"/>
            </a:solidFill>
            <a:ln w="2540" cap="flat" cmpd="sng" algn="ctr">
              <a:noFill/>
              <a:prstDash val="solid"/>
            </a:ln>
            <a:effectLst/>
          </p:spPr>
          <p:txBody>
            <a:bodyPr rtlCol="0" anchor="ctr"/>
            <a:lstStyle/>
            <a:p>
              <a:pPr algn="ctr">
                <a:defRPr/>
              </a:pPr>
              <a:endParaRPr lang="zh-CN" altLang="en-US" kern="0">
                <a:solidFill>
                  <a:sysClr val="window" lastClr="FFFFFF"/>
                </a:solidFill>
                <a:latin typeface="微软雅黑" pitchFamily="34" charset="-122"/>
                <a:ea typeface="微软雅黑" pitchFamily="34" charset="-122"/>
              </a:endParaRPr>
            </a:p>
          </p:txBody>
        </p:sp>
        <p:sp>
          <p:nvSpPr>
            <p:cNvPr id="64" name="等腰三角形 80"/>
            <p:cNvSpPr/>
            <p:nvPr/>
          </p:nvSpPr>
          <p:spPr>
            <a:xfrm flipV="1">
              <a:off x="1693438" y="1506328"/>
              <a:ext cx="690200" cy="840877"/>
            </a:xfrm>
            <a:custGeom>
              <a:avLst/>
              <a:gdLst/>
              <a:ahLst/>
              <a:cxnLst/>
              <a:rect l="l" t="t" r="r" b="b"/>
              <a:pathLst>
                <a:path w="712054" h="867502">
                  <a:moveTo>
                    <a:pt x="356027" y="867502"/>
                  </a:moveTo>
                  <a:cubicBezTo>
                    <a:pt x="552655" y="867502"/>
                    <a:pt x="712054" y="708103"/>
                    <a:pt x="712054" y="511475"/>
                  </a:cubicBezTo>
                  <a:cubicBezTo>
                    <a:pt x="712054" y="422128"/>
                    <a:pt x="679142" y="340468"/>
                    <a:pt x="623637" y="278950"/>
                  </a:cubicBezTo>
                  <a:lnTo>
                    <a:pt x="625915" y="278950"/>
                  </a:lnTo>
                  <a:lnTo>
                    <a:pt x="610443" y="262959"/>
                  </a:lnTo>
                  <a:cubicBezTo>
                    <a:pt x="609052" y="260998"/>
                    <a:pt x="607376" y="259316"/>
                    <a:pt x="605493" y="257843"/>
                  </a:cubicBezTo>
                  <a:lnTo>
                    <a:pt x="356027" y="0"/>
                  </a:lnTo>
                  <a:lnTo>
                    <a:pt x="106561" y="257843"/>
                  </a:lnTo>
                  <a:cubicBezTo>
                    <a:pt x="104678" y="259316"/>
                    <a:pt x="103002" y="260998"/>
                    <a:pt x="101611" y="262959"/>
                  </a:cubicBezTo>
                  <a:lnTo>
                    <a:pt x="86139" y="278950"/>
                  </a:lnTo>
                  <a:lnTo>
                    <a:pt x="88417" y="278950"/>
                  </a:lnTo>
                  <a:cubicBezTo>
                    <a:pt x="32912" y="340468"/>
                    <a:pt x="0" y="422128"/>
                    <a:pt x="0" y="511475"/>
                  </a:cubicBezTo>
                  <a:cubicBezTo>
                    <a:pt x="0" y="708103"/>
                    <a:pt x="159399" y="867502"/>
                    <a:pt x="356027" y="867502"/>
                  </a:cubicBezTo>
                  <a:close/>
                </a:path>
              </a:pathLst>
            </a:custGeom>
            <a:solidFill>
              <a:sysClr val="window" lastClr="FFFFFF"/>
            </a:solidFill>
            <a:ln w="3175" cap="flat" cmpd="sng" algn="ctr">
              <a:noFill/>
              <a:prstDash val="solid"/>
            </a:ln>
            <a:effectLst/>
          </p:spPr>
          <p:txBody>
            <a:bodyPr rtlCol="0" anchor="ctr"/>
            <a:lstStyle/>
            <a:p>
              <a:pPr algn="ctr">
                <a:defRPr/>
              </a:pPr>
              <a:endParaRPr lang="zh-CN" altLang="en-US" kern="0">
                <a:solidFill>
                  <a:sysClr val="window" lastClr="FFFFFF"/>
                </a:solidFill>
                <a:latin typeface="微软雅黑" pitchFamily="34" charset="-122"/>
                <a:ea typeface="微软雅黑" pitchFamily="34" charset="-122"/>
              </a:endParaRPr>
            </a:p>
          </p:txBody>
        </p:sp>
        <p:grpSp>
          <p:nvGrpSpPr>
            <p:cNvPr id="65" name="组合 64"/>
            <p:cNvGrpSpPr/>
            <p:nvPr/>
          </p:nvGrpSpPr>
          <p:grpSpPr>
            <a:xfrm>
              <a:off x="1863580" y="1703979"/>
              <a:ext cx="349917" cy="322333"/>
              <a:chOff x="4076704" y="3759197"/>
              <a:chExt cx="1530351" cy="1409703"/>
            </a:xfrm>
            <a:grpFill/>
            <a:effectLst/>
          </p:grpSpPr>
          <p:sp>
            <p:nvSpPr>
              <p:cNvPr id="66" name="Freeform 244"/>
              <p:cNvSpPr>
                <a:spLocks noEditPoints="1"/>
              </p:cNvSpPr>
              <p:nvPr/>
            </p:nvSpPr>
            <p:spPr bwMode="auto">
              <a:xfrm>
                <a:off x="4692656" y="3759197"/>
                <a:ext cx="914399" cy="915985"/>
              </a:xfrm>
              <a:custGeom>
                <a:avLst/>
                <a:gdLst>
                  <a:gd name="T0" fmla="*/ 221 w 244"/>
                  <a:gd name="T1" fmla="*/ 22 h 244"/>
                  <a:gd name="T2" fmla="*/ 141 w 244"/>
                  <a:gd name="T3" fmla="*/ 22 h 244"/>
                  <a:gd name="T4" fmla="*/ 0 w 244"/>
                  <a:gd name="T5" fmla="*/ 164 h 244"/>
                  <a:gd name="T6" fmla="*/ 80 w 244"/>
                  <a:gd name="T7" fmla="*/ 244 h 244"/>
                  <a:gd name="T8" fmla="*/ 221 w 244"/>
                  <a:gd name="T9" fmla="*/ 102 h 244"/>
                  <a:gd name="T10" fmla="*/ 221 w 244"/>
                  <a:gd name="T11" fmla="*/ 22 h 244"/>
                  <a:gd name="T12" fmla="*/ 48 w 244"/>
                  <a:gd name="T13" fmla="*/ 165 h 244"/>
                  <a:gd name="T14" fmla="*/ 38 w 244"/>
                  <a:gd name="T15" fmla="*/ 156 h 244"/>
                  <a:gd name="T16" fmla="*/ 158 w 244"/>
                  <a:gd name="T17" fmla="*/ 36 h 244"/>
                  <a:gd name="T18" fmla="*/ 168 w 244"/>
                  <a:gd name="T19" fmla="*/ 36 h 244"/>
                  <a:gd name="T20" fmla="*/ 168 w 244"/>
                  <a:gd name="T21" fmla="*/ 46 h 244"/>
                  <a:gd name="T22" fmla="*/ 48 w 244"/>
                  <a:gd name="T23" fmla="*/ 165 h 244"/>
                  <a:gd name="T24" fmla="*/ 68 w 244"/>
                  <a:gd name="T25" fmla="*/ 185 h 244"/>
                  <a:gd name="T26" fmla="*/ 58 w 244"/>
                  <a:gd name="T27" fmla="*/ 176 h 244"/>
                  <a:gd name="T28" fmla="*/ 188 w 244"/>
                  <a:gd name="T29" fmla="*/ 46 h 244"/>
                  <a:gd name="T30" fmla="*/ 197 w 244"/>
                  <a:gd name="T31" fmla="*/ 46 h 244"/>
                  <a:gd name="T32" fmla="*/ 197 w 244"/>
                  <a:gd name="T33" fmla="*/ 56 h 244"/>
                  <a:gd name="T34" fmla="*/ 68 w 244"/>
                  <a:gd name="T35" fmla="*/ 185 h 244"/>
                  <a:gd name="T36" fmla="*/ 88 w 244"/>
                  <a:gd name="T37" fmla="*/ 205 h 244"/>
                  <a:gd name="T38" fmla="*/ 78 w 244"/>
                  <a:gd name="T39" fmla="*/ 196 h 244"/>
                  <a:gd name="T40" fmla="*/ 198 w 244"/>
                  <a:gd name="T41" fmla="*/ 76 h 244"/>
                  <a:gd name="T42" fmla="*/ 207 w 244"/>
                  <a:gd name="T43" fmla="*/ 76 h 244"/>
                  <a:gd name="T44" fmla="*/ 207 w 244"/>
                  <a:gd name="T45" fmla="*/ 86 h 244"/>
                  <a:gd name="T46" fmla="*/ 88 w 244"/>
                  <a:gd name="T47" fmla="*/ 205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4" h="244">
                    <a:moveTo>
                      <a:pt x="221" y="22"/>
                    </a:moveTo>
                    <a:cubicBezTo>
                      <a:pt x="199" y="0"/>
                      <a:pt x="163" y="0"/>
                      <a:pt x="141" y="22"/>
                    </a:cubicBezTo>
                    <a:cubicBezTo>
                      <a:pt x="0" y="164"/>
                      <a:pt x="0" y="164"/>
                      <a:pt x="0" y="164"/>
                    </a:cubicBezTo>
                    <a:cubicBezTo>
                      <a:pt x="80" y="244"/>
                      <a:pt x="80" y="244"/>
                      <a:pt x="80" y="244"/>
                    </a:cubicBezTo>
                    <a:cubicBezTo>
                      <a:pt x="221" y="102"/>
                      <a:pt x="221" y="102"/>
                      <a:pt x="221" y="102"/>
                    </a:cubicBezTo>
                    <a:cubicBezTo>
                      <a:pt x="244" y="80"/>
                      <a:pt x="244" y="44"/>
                      <a:pt x="221" y="22"/>
                    </a:cubicBezTo>
                    <a:close/>
                    <a:moveTo>
                      <a:pt x="48" y="165"/>
                    </a:moveTo>
                    <a:cubicBezTo>
                      <a:pt x="38" y="156"/>
                      <a:pt x="38" y="156"/>
                      <a:pt x="38" y="156"/>
                    </a:cubicBezTo>
                    <a:cubicBezTo>
                      <a:pt x="158" y="36"/>
                      <a:pt x="158" y="36"/>
                      <a:pt x="158" y="36"/>
                    </a:cubicBezTo>
                    <a:cubicBezTo>
                      <a:pt x="161" y="34"/>
                      <a:pt x="165" y="34"/>
                      <a:pt x="168" y="36"/>
                    </a:cubicBezTo>
                    <a:cubicBezTo>
                      <a:pt x="170" y="39"/>
                      <a:pt x="170" y="43"/>
                      <a:pt x="168" y="46"/>
                    </a:cubicBezTo>
                    <a:lnTo>
                      <a:pt x="48" y="165"/>
                    </a:lnTo>
                    <a:close/>
                    <a:moveTo>
                      <a:pt x="68" y="185"/>
                    </a:moveTo>
                    <a:cubicBezTo>
                      <a:pt x="58" y="176"/>
                      <a:pt x="58" y="176"/>
                      <a:pt x="58" y="176"/>
                    </a:cubicBezTo>
                    <a:cubicBezTo>
                      <a:pt x="188" y="46"/>
                      <a:pt x="188" y="46"/>
                      <a:pt x="188" y="46"/>
                    </a:cubicBezTo>
                    <a:cubicBezTo>
                      <a:pt x="191" y="44"/>
                      <a:pt x="195" y="44"/>
                      <a:pt x="197" y="46"/>
                    </a:cubicBezTo>
                    <a:cubicBezTo>
                      <a:pt x="200" y="49"/>
                      <a:pt x="200" y="53"/>
                      <a:pt x="197" y="56"/>
                    </a:cubicBezTo>
                    <a:lnTo>
                      <a:pt x="68" y="185"/>
                    </a:lnTo>
                    <a:close/>
                    <a:moveTo>
                      <a:pt x="88" y="205"/>
                    </a:moveTo>
                    <a:cubicBezTo>
                      <a:pt x="78" y="196"/>
                      <a:pt x="78" y="196"/>
                      <a:pt x="78" y="196"/>
                    </a:cubicBezTo>
                    <a:cubicBezTo>
                      <a:pt x="198" y="76"/>
                      <a:pt x="198" y="76"/>
                      <a:pt x="198" y="76"/>
                    </a:cubicBezTo>
                    <a:cubicBezTo>
                      <a:pt x="200" y="73"/>
                      <a:pt x="205" y="73"/>
                      <a:pt x="207" y="76"/>
                    </a:cubicBezTo>
                    <a:cubicBezTo>
                      <a:pt x="210" y="79"/>
                      <a:pt x="210" y="83"/>
                      <a:pt x="207" y="86"/>
                    </a:cubicBezTo>
                    <a:lnTo>
                      <a:pt x="88" y="205"/>
                    </a:ln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kern="0">
                  <a:solidFill>
                    <a:sysClr val="windowText" lastClr="000000"/>
                  </a:solidFill>
                  <a:latin typeface="微软雅黑" pitchFamily="34" charset="-122"/>
                  <a:ea typeface="微软雅黑" pitchFamily="34" charset="-122"/>
                </a:endParaRPr>
              </a:p>
            </p:txBody>
          </p:sp>
          <p:sp>
            <p:nvSpPr>
              <p:cNvPr id="67" name="Freeform 245"/>
              <p:cNvSpPr>
                <a:spLocks/>
              </p:cNvSpPr>
              <p:nvPr/>
            </p:nvSpPr>
            <p:spPr bwMode="auto">
              <a:xfrm>
                <a:off x="4186241" y="4540247"/>
                <a:ext cx="633415" cy="628648"/>
              </a:xfrm>
              <a:custGeom>
                <a:avLst/>
                <a:gdLst>
                  <a:gd name="T0" fmla="*/ 257 w 399"/>
                  <a:gd name="T1" fmla="*/ 236 h 396"/>
                  <a:gd name="T2" fmla="*/ 241 w 399"/>
                  <a:gd name="T3" fmla="*/ 219 h 396"/>
                  <a:gd name="T4" fmla="*/ 399 w 399"/>
                  <a:gd name="T5" fmla="*/ 61 h 396"/>
                  <a:gd name="T6" fmla="*/ 335 w 399"/>
                  <a:gd name="T7" fmla="*/ 0 h 396"/>
                  <a:gd name="T8" fmla="*/ 179 w 399"/>
                  <a:gd name="T9" fmla="*/ 156 h 396"/>
                  <a:gd name="T10" fmla="*/ 160 w 399"/>
                  <a:gd name="T11" fmla="*/ 139 h 396"/>
                  <a:gd name="T12" fmla="*/ 125 w 399"/>
                  <a:gd name="T13" fmla="*/ 160 h 396"/>
                  <a:gd name="T14" fmla="*/ 0 w 399"/>
                  <a:gd name="T15" fmla="*/ 359 h 396"/>
                  <a:gd name="T16" fmla="*/ 38 w 399"/>
                  <a:gd name="T17" fmla="*/ 396 h 396"/>
                  <a:gd name="T18" fmla="*/ 236 w 399"/>
                  <a:gd name="T19" fmla="*/ 274 h 396"/>
                  <a:gd name="T20" fmla="*/ 257 w 399"/>
                  <a:gd name="T21" fmla="*/ 236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9" h="396">
                    <a:moveTo>
                      <a:pt x="257" y="236"/>
                    </a:moveTo>
                    <a:lnTo>
                      <a:pt x="241" y="219"/>
                    </a:lnTo>
                    <a:lnTo>
                      <a:pt x="399" y="61"/>
                    </a:lnTo>
                    <a:lnTo>
                      <a:pt x="335" y="0"/>
                    </a:lnTo>
                    <a:lnTo>
                      <a:pt x="179" y="156"/>
                    </a:lnTo>
                    <a:lnTo>
                      <a:pt x="160" y="139"/>
                    </a:lnTo>
                    <a:lnTo>
                      <a:pt x="125" y="160"/>
                    </a:lnTo>
                    <a:lnTo>
                      <a:pt x="0" y="359"/>
                    </a:lnTo>
                    <a:lnTo>
                      <a:pt x="38" y="396"/>
                    </a:lnTo>
                    <a:lnTo>
                      <a:pt x="236" y="274"/>
                    </a:lnTo>
                    <a:lnTo>
                      <a:pt x="257" y="236"/>
                    </a:ln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kern="0">
                  <a:solidFill>
                    <a:sysClr val="windowText" lastClr="000000"/>
                  </a:solidFill>
                  <a:latin typeface="微软雅黑" pitchFamily="34" charset="-122"/>
                  <a:ea typeface="微软雅黑" pitchFamily="34" charset="-122"/>
                </a:endParaRPr>
              </a:p>
            </p:txBody>
          </p:sp>
          <p:sp>
            <p:nvSpPr>
              <p:cNvPr id="68" name="Freeform 246"/>
              <p:cNvSpPr>
                <a:spLocks/>
              </p:cNvSpPr>
              <p:nvPr/>
            </p:nvSpPr>
            <p:spPr bwMode="auto">
              <a:xfrm>
                <a:off x="4076704" y="3771898"/>
                <a:ext cx="671513" cy="669923"/>
              </a:xfrm>
              <a:custGeom>
                <a:avLst/>
                <a:gdLst>
                  <a:gd name="T0" fmla="*/ 90 w 179"/>
                  <a:gd name="T1" fmla="*/ 0 h 179"/>
                  <a:gd name="T2" fmla="*/ 67 w 179"/>
                  <a:gd name="T3" fmla="*/ 3 h 179"/>
                  <a:gd name="T4" fmla="*/ 70 w 179"/>
                  <a:gd name="T5" fmla="*/ 5 h 179"/>
                  <a:gd name="T6" fmla="*/ 102 w 179"/>
                  <a:gd name="T7" fmla="*/ 37 h 179"/>
                  <a:gd name="T8" fmla="*/ 102 w 179"/>
                  <a:gd name="T9" fmla="*/ 96 h 179"/>
                  <a:gd name="T10" fmla="*/ 42 w 179"/>
                  <a:gd name="T11" fmla="*/ 96 h 179"/>
                  <a:gd name="T12" fmla="*/ 10 w 179"/>
                  <a:gd name="T13" fmla="*/ 64 h 179"/>
                  <a:gd name="T14" fmla="*/ 6 w 179"/>
                  <a:gd name="T15" fmla="*/ 59 h 179"/>
                  <a:gd name="T16" fmla="*/ 0 w 179"/>
                  <a:gd name="T17" fmla="*/ 89 h 179"/>
                  <a:gd name="T18" fmla="*/ 90 w 179"/>
                  <a:gd name="T19" fmla="*/ 179 h 179"/>
                  <a:gd name="T20" fmla="*/ 179 w 179"/>
                  <a:gd name="T21" fmla="*/ 89 h 179"/>
                  <a:gd name="T22" fmla="*/ 90 w 179"/>
                  <a:gd name="T2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9" h="179">
                    <a:moveTo>
                      <a:pt x="90" y="0"/>
                    </a:moveTo>
                    <a:cubicBezTo>
                      <a:pt x="82" y="0"/>
                      <a:pt x="75" y="1"/>
                      <a:pt x="67" y="3"/>
                    </a:cubicBezTo>
                    <a:cubicBezTo>
                      <a:pt x="68" y="4"/>
                      <a:pt x="69" y="4"/>
                      <a:pt x="70" y="5"/>
                    </a:cubicBezTo>
                    <a:cubicBezTo>
                      <a:pt x="102" y="37"/>
                      <a:pt x="102" y="37"/>
                      <a:pt x="102" y="37"/>
                    </a:cubicBezTo>
                    <a:cubicBezTo>
                      <a:pt x="118" y="53"/>
                      <a:pt x="118" y="80"/>
                      <a:pt x="102" y="96"/>
                    </a:cubicBezTo>
                    <a:cubicBezTo>
                      <a:pt x="85" y="113"/>
                      <a:pt x="59" y="113"/>
                      <a:pt x="42" y="96"/>
                    </a:cubicBezTo>
                    <a:cubicBezTo>
                      <a:pt x="10" y="64"/>
                      <a:pt x="10" y="64"/>
                      <a:pt x="10" y="64"/>
                    </a:cubicBezTo>
                    <a:cubicBezTo>
                      <a:pt x="9" y="63"/>
                      <a:pt x="7" y="61"/>
                      <a:pt x="6" y="59"/>
                    </a:cubicBezTo>
                    <a:cubicBezTo>
                      <a:pt x="2" y="68"/>
                      <a:pt x="0" y="79"/>
                      <a:pt x="0" y="89"/>
                    </a:cubicBezTo>
                    <a:cubicBezTo>
                      <a:pt x="0" y="139"/>
                      <a:pt x="40" y="179"/>
                      <a:pt x="90" y="179"/>
                    </a:cubicBezTo>
                    <a:cubicBezTo>
                      <a:pt x="139" y="179"/>
                      <a:pt x="179" y="139"/>
                      <a:pt x="179" y="89"/>
                    </a:cubicBezTo>
                    <a:cubicBezTo>
                      <a:pt x="179" y="40"/>
                      <a:pt x="139" y="0"/>
                      <a:pt x="90" y="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kern="0">
                  <a:solidFill>
                    <a:sysClr val="windowText" lastClr="000000"/>
                  </a:solidFill>
                  <a:latin typeface="微软雅黑" pitchFamily="34" charset="-122"/>
                  <a:ea typeface="微软雅黑" pitchFamily="34" charset="-122"/>
                </a:endParaRPr>
              </a:p>
            </p:txBody>
          </p:sp>
          <p:sp>
            <p:nvSpPr>
              <p:cNvPr id="69" name="Freeform 247"/>
              <p:cNvSpPr>
                <a:spLocks noEditPoints="1"/>
              </p:cNvSpPr>
              <p:nvPr/>
            </p:nvSpPr>
            <p:spPr bwMode="auto">
              <a:xfrm>
                <a:off x="4905373" y="4565649"/>
                <a:ext cx="604837" cy="603251"/>
              </a:xfrm>
              <a:custGeom>
                <a:avLst/>
                <a:gdLst>
                  <a:gd name="T0" fmla="*/ 142 w 161"/>
                  <a:gd name="T1" fmla="*/ 142 h 161"/>
                  <a:gd name="T2" fmla="*/ 142 w 161"/>
                  <a:gd name="T3" fmla="*/ 71 h 161"/>
                  <a:gd name="T4" fmla="*/ 70 w 161"/>
                  <a:gd name="T5" fmla="*/ 0 h 161"/>
                  <a:gd name="T6" fmla="*/ 0 w 161"/>
                  <a:gd name="T7" fmla="*/ 70 h 161"/>
                  <a:gd name="T8" fmla="*/ 72 w 161"/>
                  <a:gd name="T9" fmla="*/ 142 h 161"/>
                  <a:gd name="T10" fmla="*/ 142 w 161"/>
                  <a:gd name="T11" fmla="*/ 142 h 161"/>
                  <a:gd name="T12" fmla="*/ 94 w 161"/>
                  <a:gd name="T13" fmla="*/ 94 h 161"/>
                  <a:gd name="T14" fmla="*/ 123 w 161"/>
                  <a:gd name="T15" fmla="*/ 94 h 161"/>
                  <a:gd name="T16" fmla="*/ 123 w 161"/>
                  <a:gd name="T17" fmla="*/ 123 h 161"/>
                  <a:gd name="T18" fmla="*/ 94 w 161"/>
                  <a:gd name="T19" fmla="*/ 123 h 161"/>
                  <a:gd name="T20" fmla="*/ 94 w 161"/>
                  <a:gd name="T21" fmla="*/ 9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1" h="161">
                    <a:moveTo>
                      <a:pt x="142" y="142"/>
                    </a:moveTo>
                    <a:cubicBezTo>
                      <a:pt x="161" y="122"/>
                      <a:pt x="161" y="91"/>
                      <a:pt x="142" y="71"/>
                    </a:cubicBezTo>
                    <a:cubicBezTo>
                      <a:pt x="70" y="0"/>
                      <a:pt x="70" y="0"/>
                      <a:pt x="70" y="0"/>
                    </a:cubicBezTo>
                    <a:cubicBezTo>
                      <a:pt x="0" y="70"/>
                      <a:pt x="0" y="70"/>
                      <a:pt x="0" y="70"/>
                    </a:cubicBezTo>
                    <a:cubicBezTo>
                      <a:pt x="72" y="142"/>
                      <a:pt x="72" y="142"/>
                      <a:pt x="72" y="142"/>
                    </a:cubicBezTo>
                    <a:cubicBezTo>
                      <a:pt x="91" y="161"/>
                      <a:pt x="122" y="161"/>
                      <a:pt x="142" y="142"/>
                    </a:cubicBezTo>
                    <a:close/>
                    <a:moveTo>
                      <a:pt x="94" y="94"/>
                    </a:moveTo>
                    <a:cubicBezTo>
                      <a:pt x="102" y="86"/>
                      <a:pt x="115" y="86"/>
                      <a:pt x="123" y="94"/>
                    </a:cubicBezTo>
                    <a:cubicBezTo>
                      <a:pt x="131" y="102"/>
                      <a:pt x="131" y="115"/>
                      <a:pt x="123" y="123"/>
                    </a:cubicBezTo>
                    <a:cubicBezTo>
                      <a:pt x="115" y="131"/>
                      <a:pt x="102" y="131"/>
                      <a:pt x="94" y="123"/>
                    </a:cubicBezTo>
                    <a:cubicBezTo>
                      <a:pt x="86" y="115"/>
                      <a:pt x="86" y="102"/>
                      <a:pt x="94" y="94"/>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kern="0">
                  <a:solidFill>
                    <a:sysClr val="windowText" lastClr="000000"/>
                  </a:solidFill>
                  <a:latin typeface="微软雅黑" pitchFamily="34" charset="-122"/>
                  <a:ea typeface="微软雅黑" pitchFamily="34" charset="-122"/>
                </a:endParaRPr>
              </a:p>
            </p:txBody>
          </p:sp>
        </p:grpSp>
      </p:grpSp>
      <p:grpSp>
        <p:nvGrpSpPr>
          <p:cNvPr id="70" name="组合 69"/>
          <p:cNvGrpSpPr/>
          <p:nvPr/>
        </p:nvGrpSpPr>
        <p:grpSpPr>
          <a:xfrm>
            <a:off x="6699072" y="3144848"/>
            <a:ext cx="1007216" cy="1227102"/>
            <a:chOff x="6699072" y="3144848"/>
            <a:chExt cx="1007216" cy="1227102"/>
          </a:xfrm>
        </p:grpSpPr>
        <p:grpSp>
          <p:nvGrpSpPr>
            <p:cNvPr id="71" name="组合 70"/>
            <p:cNvGrpSpPr/>
            <p:nvPr/>
          </p:nvGrpSpPr>
          <p:grpSpPr>
            <a:xfrm rot="10800000">
              <a:off x="6699072" y="3144848"/>
              <a:ext cx="1007216" cy="1227102"/>
              <a:chOff x="3058445" y="3397615"/>
              <a:chExt cx="1089941" cy="1327886"/>
            </a:xfrm>
          </p:grpSpPr>
          <p:sp>
            <p:nvSpPr>
              <p:cNvPr id="73" name="等腰三角形 80"/>
              <p:cNvSpPr/>
              <p:nvPr/>
            </p:nvSpPr>
            <p:spPr>
              <a:xfrm flipV="1">
                <a:off x="3058445" y="3397615"/>
                <a:ext cx="1089941" cy="1327886"/>
              </a:xfrm>
              <a:custGeom>
                <a:avLst/>
                <a:gdLst/>
                <a:ahLst/>
                <a:cxnLst/>
                <a:rect l="l" t="t" r="r" b="b"/>
                <a:pathLst>
                  <a:path w="712054" h="867502">
                    <a:moveTo>
                      <a:pt x="356027" y="867502"/>
                    </a:moveTo>
                    <a:cubicBezTo>
                      <a:pt x="552655" y="867502"/>
                      <a:pt x="712054" y="708103"/>
                      <a:pt x="712054" y="511475"/>
                    </a:cubicBezTo>
                    <a:cubicBezTo>
                      <a:pt x="712054" y="422128"/>
                      <a:pt x="679142" y="340468"/>
                      <a:pt x="623637" y="278950"/>
                    </a:cubicBezTo>
                    <a:lnTo>
                      <a:pt x="625915" y="278950"/>
                    </a:lnTo>
                    <a:lnTo>
                      <a:pt x="610443" y="262959"/>
                    </a:lnTo>
                    <a:cubicBezTo>
                      <a:pt x="609052" y="260998"/>
                      <a:pt x="607376" y="259316"/>
                      <a:pt x="605493" y="257843"/>
                    </a:cubicBezTo>
                    <a:lnTo>
                      <a:pt x="356027" y="0"/>
                    </a:lnTo>
                    <a:lnTo>
                      <a:pt x="106561" y="257843"/>
                    </a:lnTo>
                    <a:cubicBezTo>
                      <a:pt x="104678" y="259316"/>
                      <a:pt x="103002" y="260998"/>
                      <a:pt x="101611" y="262959"/>
                    </a:cubicBezTo>
                    <a:lnTo>
                      <a:pt x="86139" y="278950"/>
                    </a:lnTo>
                    <a:lnTo>
                      <a:pt x="88417" y="278950"/>
                    </a:lnTo>
                    <a:cubicBezTo>
                      <a:pt x="32912" y="340468"/>
                      <a:pt x="0" y="422128"/>
                      <a:pt x="0" y="511475"/>
                    </a:cubicBezTo>
                    <a:cubicBezTo>
                      <a:pt x="0" y="708103"/>
                      <a:pt x="159399" y="867502"/>
                      <a:pt x="356027" y="867502"/>
                    </a:cubicBezTo>
                    <a:close/>
                  </a:path>
                </a:pathLst>
              </a:custGeom>
              <a:solidFill>
                <a:srgbClr val="45BBCE"/>
              </a:solidFill>
              <a:ln w="2540" cap="flat" cmpd="sng" algn="ctr">
                <a:noFill/>
                <a:prstDash val="solid"/>
              </a:ln>
              <a:effectLst/>
            </p:spPr>
            <p:txBody>
              <a:bodyPr rtlCol="0" anchor="ctr"/>
              <a:lstStyle/>
              <a:p>
                <a:pPr algn="ctr">
                  <a:defRPr/>
                </a:pPr>
                <a:endParaRPr lang="zh-CN" altLang="en-US" kern="0">
                  <a:solidFill>
                    <a:sysClr val="window" lastClr="FFFFFF"/>
                  </a:solidFill>
                  <a:latin typeface="微软雅黑" pitchFamily="34" charset="-122"/>
                  <a:ea typeface="微软雅黑" pitchFamily="34" charset="-122"/>
                </a:endParaRPr>
              </a:p>
            </p:txBody>
          </p:sp>
          <p:sp>
            <p:nvSpPr>
              <p:cNvPr id="74" name="等腰三角形 80"/>
              <p:cNvSpPr/>
              <p:nvPr/>
            </p:nvSpPr>
            <p:spPr>
              <a:xfrm flipV="1">
                <a:off x="3229972" y="3573374"/>
                <a:ext cx="746886" cy="909940"/>
              </a:xfrm>
              <a:custGeom>
                <a:avLst/>
                <a:gdLst/>
                <a:ahLst/>
                <a:cxnLst/>
                <a:rect l="l" t="t" r="r" b="b"/>
                <a:pathLst>
                  <a:path w="712054" h="867502">
                    <a:moveTo>
                      <a:pt x="356027" y="867502"/>
                    </a:moveTo>
                    <a:cubicBezTo>
                      <a:pt x="552655" y="867502"/>
                      <a:pt x="712054" y="708103"/>
                      <a:pt x="712054" y="511475"/>
                    </a:cubicBezTo>
                    <a:cubicBezTo>
                      <a:pt x="712054" y="422128"/>
                      <a:pt x="679142" y="340468"/>
                      <a:pt x="623637" y="278950"/>
                    </a:cubicBezTo>
                    <a:lnTo>
                      <a:pt x="625915" y="278950"/>
                    </a:lnTo>
                    <a:lnTo>
                      <a:pt x="610443" y="262959"/>
                    </a:lnTo>
                    <a:cubicBezTo>
                      <a:pt x="609052" y="260998"/>
                      <a:pt x="607376" y="259316"/>
                      <a:pt x="605493" y="257843"/>
                    </a:cubicBezTo>
                    <a:lnTo>
                      <a:pt x="356027" y="0"/>
                    </a:lnTo>
                    <a:lnTo>
                      <a:pt x="106561" y="257843"/>
                    </a:lnTo>
                    <a:cubicBezTo>
                      <a:pt x="104678" y="259316"/>
                      <a:pt x="103002" y="260998"/>
                      <a:pt x="101611" y="262959"/>
                    </a:cubicBezTo>
                    <a:lnTo>
                      <a:pt x="86139" y="278950"/>
                    </a:lnTo>
                    <a:lnTo>
                      <a:pt x="88417" y="278950"/>
                    </a:lnTo>
                    <a:cubicBezTo>
                      <a:pt x="32912" y="340468"/>
                      <a:pt x="0" y="422128"/>
                      <a:pt x="0" y="511475"/>
                    </a:cubicBezTo>
                    <a:cubicBezTo>
                      <a:pt x="0" y="708103"/>
                      <a:pt x="159399" y="867502"/>
                      <a:pt x="356027" y="867502"/>
                    </a:cubicBezTo>
                    <a:close/>
                  </a:path>
                </a:pathLst>
              </a:custGeom>
              <a:solidFill>
                <a:sysClr val="window" lastClr="FFFFFF"/>
              </a:solidFill>
              <a:ln w="3175" cap="flat" cmpd="sng" algn="ctr">
                <a:noFill/>
                <a:prstDash val="solid"/>
              </a:ln>
              <a:effectLst/>
            </p:spPr>
            <p:txBody>
              <a:bodyPr rtlCol="0" anchor="ctr"/>
              <a:lstStyle/>
              <a:p>
                <a:pPr algn="ctr">
                  <a:defRPr/>
                </a:pPr>
                <a:endParaRPr lang="zh-CN" altLang="en-US" kern="0">
                  <a:solidFill>
                    <a:sysClr val="window" lastClr="FFFFFF"/>
                  </a:solidFill>
                  <a:latin typeface="微软雅黑" pitchFamily="34" charset="-122"/>
                  <a:ea typeface="微软雅黑" pitchFamily="34" charset="-122"/>
                </a:endParaRPr>
              </a:p>
            </p:txBody>
          </p:sp>
        </p:grpSp>
        <p:sp>
          <p:nvSpPr>
            <p:cNvPr id="72" name="Freeform 194"/>
            <p:cNvSpPr>
              <a:spLocks noEditPoints="1"/>
            </p:cNvSpPr>
            <p:nvPr/>
          </p:nvSpPr>
          <p:spPr bwMode="auto">
            <a:xfrm>
              <a:off x="7001189" y="3688772"/>
              <a:ext cx="415405" cy="336511"/>
            </a:xfrm>
            <a:custGeom>
              <a:avLst/>
              <a:gdLst>
                <a:gd name="T0" fmla="*/ 86 w 109"/>
                <a:gd name="T1" fmla="*/ 88 h 88"/>
                <a:gd name="T2" fmla="*/ 84 w 109"/>
                <a:gd name="T3" fmla="*/ 44 h 88"/>
                <a:gd name="T4" fmla="*/ 80 w 109"/>
                <a:gd name="T5" fmla="*/ 71 h 88"/>
                <a:gd name="T6" fmla="*/ 109 w 109"/>
                <a:gd name="T7" fmla="*/ 0 h 88"/>
                <a:gd name="T8" fmla="*/ 92 w 109"/>
                <a:gd name="T9" fmla="*/ 33 h 88"/>
                <a:gd name="T10" fmla="*/ 80 w 109"/>
                <a:gd name="T11" fmla="*/ 25 h 88"/>
                <a:gd name="T12" fmla="*/ 67 w 109"/>
                <a:gd name="T13" fmla="*/ 68 h 88"/>
                <a:gd name="T14" fmla="*/ 37 w 109"/>
                <a:gd name="T15" fmla="*/ 73 h 88"/>
                <a:gd name="T16" fmla="*/ 19 w 109"/>
                <a:gd name="T17" fmla="*/ 63 h 88"/>
                <a:gd name="T18" fmla="*/ 0 w 109"/>
                <a:gd name="T19" fmla="*/ 56 h 88"/>
                <a:gd name="T20" fmla="*/ 25 w 109"/>
                <a:gd name="T21" fmla="*/ 48 h 88"/>
                <a:gd name="T22" fmla="*/ 30 w 109"/>
                <a:gd name="T23" fmla="*/ 57 h 88"/>
                <a:gd name="T24" fmla="*/ 44 w 109"/>
                <a:gd name="T25" fmla="*/ 29 h 88"/>
                <a:gd name="T26" fmla="*/ 66 w 109"/>
                <a:gd name="T27" fmla="*/ 50 h 88"/>
                <a:gd name="T28" fmla="*/ 68 w 109"/>
                <a:gd name="T29" fmla="*/ 18 h 88"/>
                <a:gd name="T30" fmla="*/ 78 w 109"/>
                <a:gd name="T31" fmla="*/ 12 h 88"/>
                <a:gd name="T32" fmla="*/ 90 w 109"/>
                <a:gd name="T33" fmla="*/ 1 h 88"/>
                <a:gd name="T34" fmla="*/ 22 w 109"/>
                <a:gd name="T35" fmla="*/ 88 h 88"/>
                <a:gd name="T36" fmla="*/ 29 w 109"/>
                <a:gd name="T37" fmla="*/ 80 h 88"/>
                <a:gd name="T38" fmla="*/ 22 w 109"/>
                <a:gd name="T39" fmla="*/ 79 h 88"/>
                <a:gd name="T40" fmla="*/ 11 w 109"/>
                <a:gd name="T41" fmla="*/ 88 h 88"/>
                <a:gd name="T42" fmla="*/ 17 w 109"/>
                <a:gd name="T43" fmla="*/ 71 h 88"/>
                <a:gd name="T44" fmla="*/ 11 w 109"/>
                <a:gd name="T45" fmla="*/ 73 h 88"/>
                <a:gd name="T46" fmla="*/ 34 w 109"/>
                <a:gd name="T47" fmla="*/ 88 h 88"/>
                <a:gd name="T48" fmla="*/ 40 w 109"/>
                <a:gd name="T49" fmla="*/ 79 h 88"/>
                <a:gd name="T50" fmla="*/ 34 w 109"/>
                <a:gd name="T51" fmla="*/ 80 h 88"/>
                <a:gd name="T52" fmla="*/ 45 w 109"/>
                <a:gd name="T53" fmla="*/ 88 h 88"/>
                <a:gd name="T54" fmla="*/ 52 w 109"/>
                <a:gd name="T55" fmla="*/ 63 h 88"/>
                <a:gd name="T56" fmla="*/ 45 w 109"/>
                <a:gd name="T57" fmla="*/ 69 h 88"/>
                <a:gd name="T58" fmla="*/ 57 w 109"/>
                <a:gd name="T59" fmla="*/ 88 h 88"/>
                <a:gd name="T60" fmla="*/ 63 w 109"/>
                <a:gd name="T61" fmla="*/ 73 h 88"/>
                <a:gd name="T62" fmla="*/ 57 w 109"/>
                <a:gd name="T63" fmla="*/ 88 h 88"/>
                <a:gd name="T64" fmla="*/ 75 w 109"/>
                <a:gd name="T65" fmla="*/ 88 h 88"/>
                <a:gd name="T66" fmla="*/ 68 w 109"/>
                <a:gd name="T67" fmla="*/ 7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9" h="88">
                  <a:moveTo>
                    <a:pt x="80" y="88"/>
                  </a:moveTo>
                  <a:cubicBezTo>
                    <a:pt x="86" y="88"/>
                    <a:pt x="86" y="88"/>
                    <a:pt x="86" y="88"/>
                  </a:cubicBezTo>
                  <a:cubicBezTo>
                    <a:pt x="86" y="44"/>
                    <a:pt x="86" y="44"/>
                    <a:pt x="86" y="44"/>
                  </a:cubicBezTo>
                  <a:cubicBezTo>
                    <a:pt x="84" y="44"/>
                    <a:pt x="84" y="44"/>
                    <a:pt x="84" y="44"/>
                  </a:cubicBezTo>
                  <a:cubicBezTo>
                    <a:pt x="82" y="70"/>
                    <a:pt x="82" y="70"/>
                    <a:pt x="82" y="70"/>
                  </a:cubicBezTo>
                  <a:cubicBezTo>
                    <a:pt x="80" y="71"/>
                    <a:pt x="80" y="71"/>
                    <a:pt x="80" y="71"/>
                  </a:cubicBezTo>
                  <a:cubicBezTo>
                    <a:pt x="80" y="88"/>
                    <a:pt x="80" y="88"/>
                    <a:pt x="80" y="88"/>
                  </a:cubicBezTo>
                  <a:close/>
                  <a:moveTo>
                    <a:pt x="109" y="0"/>
                  </a:moveTo>
                  <a:cubicBezTo>
                    <a:pt x="100" y="17"/>
                    <a:pt x="100" y="17"/>
                    <a:pt x="100" y="17"/>
                  </a:cubicBezTo>
                  <a:cubicBezTo>
                    <a:pt x="92" y="33"/>
                    <a:pt x="92" y="33"/>
                    <a:pt x="92" y="33"/>
                  </a:cubicBezTo>
                  <a:cubicBezTo>
                    <a:pt x="84" y="22"/>
                    <a:pt x="84" y="22"/>
                    <a:pt x="84" y="22"/>
                  </a:cubicBezTo>
                  <a:cubicBezTo>
                    <a:pt x="80" y="25"/>
                    <a:pt x="80" y="25"/>
                    <a:pt x="80" y="25"/>
                  </a:cubicBezTo>
                  <a:cubicBezTo>
                    <a:pt x="77" y="64"/>
                    <a:pt x="77" y="64"/>
                    <a:pt x="77" y="64"/>
                  </a:cubicBezTo>
                  <a:cubicBezTo>
                    <a:pt x="67" y="68"/>
                    <a:pt x="67" y="68"/>
                    <a:pt x="67" y="68"/>
                  </a:cubicBezTo>
                  <a:cubicBezTo>
                    <a:pt x="48" y="50"/>
                    <a:pt x="48" y="50"/>
                    <a:pt x="48" y="50"/>
                  </a:cubicBezTo>
                  <a:cubicBezTo>
                    <a:pt x="37" y="73"/>
                    <a:pt x="37" y="73"/>
                    <a:pt x="37" y="73"/>
                  </a:cubicBezTo>
                  <a:cubicBezTo>
                    <a:pt x="26" y="73"/>
                    <a:pt x="26" y="73"/>
                    <a:pt x="26" y="73"/>
                  </a:cubicBezTo>
                  <a:cubicBezTo>
                    <a:pt x="19" y="63"/>
                    <a:pt x="19" y="63"/>
                    <a:pt x="19" y="63"/>
                  </a:cubicBezTo>
                  <a:cubicBezTo>
                    <a:pt x="4" y="67"/>
                    <a:pt x="4" y="67"/>
                    <a:pt x="4" y="67"/>
                  </a:cubicBezTo>
                  <a:cubicBezTo>
                    <a:pt x="0" y="56"/>
                    <a:pt x="0" y="56"/>
                    <a:pt x="0" y="56"/>
                  </a:cubicBezTo>
                  <a:cubicBezTo>
                    <a:pt x="20" y="50"/>
                    <a:pt x="20" y="50"/>
                    <a:pt x="20" y="50"/>
                  </a:cubicBezTo>
                  <a:cubicBezTo>
                    <a:pt x="25" y="48"/>
                    <a:pt x="25" y="48"/>
                    <a:pt x="25" y="48"/>
                  </a:cubicBezTo>
                  <a:cubicBezTo>
                    <a:pt x="27" y="52"/>
                    <a:pt x="27" y="52"/>
                    <a:pt x="27" y="52"/>
                  </a:cubicBezTo>
                  <a:cubicBezTo>
                    <a:pt x="30" y="57"/>
                    <a:pt x="30" y="57"/>
                    <a:pt x="30" y="57"/>
                  </a:cubicBezTo>
                  <a:cubicBezTo>
                    <a:pt x="40" y="37"/>
                    <a:pt x="40" y="37"/>
                    <a:pt x="40" y="37"/>
                  </a:cubicBezTo>
                  <a:cubicBezTo>
                    <a:pt x="44" y="29"/>
                    <a:pt x="44" y="29"/>
                    <a:pt x="44" y="29"/>
                  </a:cubicBezTo>
                  <a:cubicBezTo>
                    <a:pt x="50" y="35"/>
                    <a:pt x="50" y="35"/>
                    <a:pt x="50" y="35"/>
                  </a:cubicBezTo>
                  <a:cubicBezTo>
                    <a:pt x="66" y="50"/>
                    <a:pt x="66" y="50"/>
                    <a:pt x="66" y="50"/>
                  </a:cubicBezTo>
                  <a:cubicBezTo>
                    <a:pt x="68" y="21"/>
                    <a:pt x="68" y="21"/>
                    <a:pt x="68" y="21"/>
                  </a:cubicBezTo>
                  <a:cubicBezTo>
                    <a:pt x="68" y="18"/>
                    <a:pt x="68" y="18"/>
                    <a:pt x="68" y="18"/>
                  </a:cubicBezTo>
                  <a:cubicBezTo>
                    <a:pt x="71" y="16"/>
                    <a:pt x="71" y="16"/>
                    <a:pt x="71" y="16"/>
                  </a:cubicBezTo>
                  <a:cubicBezTo>
                    <a:pt x="78" y="12"/>
                    <a:pt x="78" y="12"/>
                    <a:pt x="78" y="12"/>
                  </a:cubicBezTo>
                  <a:cubicBezTo>
                    <a:pt x="72" y="2"/>
                    <a:pt x="72" y="2"/>
                    <a:pt x="72" y="2"/>
                  </a:cubicBezTo>
                  <a:cubicBezTo>
                    <a:pt x="90" y="1"/>
                    <a:pt x="90" y="1"/>
                    <a:pt x="90" y="1"/>
                  </a:cubicBezTo>
                  <a:cubicBezTo>
                    <a:pt x="109" y="0"/>
                    <a:pt x="109" y="0"/>
                    <a:pt x="109" y="0"/>
                  </a:cubicBezTo>
                  <a:close/>
                  <a:moveTo>
                    <a:pt x="22" y="88"/>
                  </a:moveTo>
                  <a:cubicBezTo>
                    <a:pt x="24" y="88"/>
                    <a:pt x="27" y="88"/>
                    <a:pt x="29" y="88"/>
                  </a:cubicBezTo>
                  <a:cubicBezTo>
                    <a:pt x="29" y="80"/>
                    <a:pt x="29" y="80"/>
                    <a:pt x="29" y="80"/>
                  </a:cubicBezTo>
                  <a:cubicBezTo>
                    <a:pt x="23" y="81"/>
                    <a:pt x="23" y="81"/>
                    <a:pt x="23" y="81"/>
                  </a:cubicBezTo>
                  <a:cubicBezTo>
                    <a:pt x="22" y="79"/>
                    <a:pt x="22" y="79"/>
                    <a:pt x="22" y="79"/>
                  </a:cubicBezTo>
                  <a:cubicBezTo>
                    <a:pt x="22" y="88"/>
                    <a:pt x="22" y="88"/>
                    <a:pt x="22" y="88"/>
                  </a:cubicBezTo>
                  <a:close/>
                  <a:moveTo>
                    <a:pt x="11" y="88"/>
                  </a:moveTo>
                  <a:cubicBezTo>
                    <a:pt x="17" y="88"/>
                    <a:pt x="17" y="88"/>
                    <a:pt x="17" y="88"/>
                  </a:cubicBezTo>
                  <a:cubicBezTo>
                    <a:pt x="17" y="71"/>
                    <a:pt x="17" y="71"/>
                    <a:pt x="17" y="71"/>
                  </a:cubicBezTo>
                  <a:cubicBezTo>
                    <a:pt x="17" y="71"/>
                    <a:pt x="17" y="71"/>
                    <a:pt x="17" y="71"/>
                  </a:cubicBezTo>
                  <a:cubicBezTo>
                    <a:pt x="11" y="73"/>
                    <a:pt x="11" y="73"/>
                    <a:pt x="11" y="73"/>
                  </a:cubicBezTo>
                  <a:cubicBezTo>
                    <a:pt x="11" y="88"/>
                    <a:pt x="11" y="88"/>
                    <a:pt x="11" y="88"/>
                  </a:cubicBezTo>
                  <a:close/>
                  <a:moveTo>
                    <a:pt x="34" y="88"/>
                  </a:moveTo>
                  <a:cubicBezTo>
                    <a:pt x="36" y="88"/>
                    <a:pt x="38" y="88"/>
                    <a:pt x="40" y="88"/>
                  </a:cubicBezTo>
                  <a:cubicBezTo>
                    <a:pt x="40" y="79"/>
                    <a:pt x="40" y="79"/>
                    <a:pt x="40" y="79"/>
                  </a:cubicBezTo>
                  <a:cubicBezTo>
                    <a:pt x="40" y="80"/>
                    <a:pt x="40" y="80"/>
                    <a:pt x="40" y="80"/>
                  </a:cubicBezTo>
                  <a:cubicBezTo>
                    <a:pt x="34" y="80"/>
                    <a:pt x="34" y="80"/>
                    <a:pt x="34" y="80"/>
                  </a:cubicBezTo>
                  <a:cubicBezTo>
                    <a:pt x="34" y="88"/>
                    <a:pt x="34" y="88"/>
                    <a:pt x="34" y="88"/>
                  </a:cubicBezTo>
                  <a:close/>
                  <a:moveTo>
                    <a:pt x="45" y="88"/>
                  </a:moveTo>
                  <a:cubicBezTo>
                    <a:pt x="47" y="88"/>
                    <a:pt x="50" y="88"/>
                    <a:pt x="52" y="88"/>
                  </a:cubicBezTo>
                  <a:cubicBezTo>
                    <a:pt x="52" y="63"/>
                    <a:pt x="52" y="63"/>
                    <a:pt x="52" y="63"/>
                  </a:cubicBezTo>
                  <a:cubicBezTo>
                    <a:pt x="49" y="60"/>
                    <a:pt x="49" y="60"/>
                    <a:pt x="49" y="60"/>
                  </a:cubicBezTo>
                  <a:cubicBezTo>
                    <a:pt x="45" y="69"/>
                    <a:pt x="45" y="69"/>
                    <a:pt x="45" y="69"/>
                  </a:cubicBezTo>
                  <a:cubicBezTo>
                    <a:pt x="45" y="88"/>
                    <a:pt x="45" y="88"/>
                    <a:pt x="45" y="88"/>
                  </a:cubicBezTo>
                  <a:close/>
                  <a:moveTo>
                    <a:pt x="57" y="88"/>
                  </a:moveTo>
                  <a:cubicBezTo>
                    <a:pt x="59" y="88"/>
                    <a:pt x="61" y="88"/>
                    <a:pt x="63" y="88"/>
                  </a:cubicBezTo>
                  <a:cubicBezTo>
                    <a:pt x="63" y="73"/>
                    <a:pt x="63" y="73"/>
                    <a:pt x="63" y="73"/>
                  </a:cubicBezTo>
                  <a:cubicBezTo>
                    <a:pt x="57" y="67"/>
                    <a:pt x="57" y="67"/>
                    <a:pt x="57" y="67"/>
                  </a:cubicBezTo>
                  <a:cubicBezTo>
                    <a:pt x="57" y="88"/>
                    <a:pt x="57" y="88"/>
                    <a:pt x="57" y="88"/>
                  </a:cubicBezTo>
                  <a:close/>
                  <a:moveTo>
                    <a:pt x="68" y="88"/>
                  </a:moveTo>
                  <a:cubicBezTo>
                    <a:pt x="70" y="88"/>
                    <a:pt x="73" y="88"/>
                    <a:pt x="75" y="88"/>
                  </a:cubicBezTo>
                  <a:cubicBezTo>
                    <a:pt x="75" y="72"/>
                    <a:pt x="75" y="72"/>
                    <a:pt x="75" y="72"/>
                  </a:cubicBezTo>
                  <a:cubicBezTo>
                    <a:pt x="68" y="75"/>
                    <a:pt x="68" y="75"/>
                    <a:pt x="68" y="75"/>
                  </a:cubicBezTo>
                  <a:lnTo>
                    <a:pt x="68" y="88"/>
                  </a:lnTo>
                  <a:close/>
                </a:path>
              </a:pathLst>
            </a:custGeom>
            <a:solidFill>
              <a:schemeClr val="tx1">
                <a:lumMod val="85000"/>
                <a:lumOff val="15000"/>
              </a:schemeClr>
            </a:solidFill>
            <a:ln>
              <a:noFill/>
            </a:ln>
          </p:spPr>
          <p:txBody>
            <a:bodyPr vert="horz" wrap="square" lIns="91440" tIns="45720" rIns="91440" bIns="45720" numCol="1" anchor="t" anchorCtr="0" compatLnSpc="1">
              <a:prstTxWarp prst="textNoShape">
                <a:avLst/>
              </a:prstTxWarp>
            </a:bodyPr>
            <a:lstStyle/>
            <a:p>
              <a:pPr>
                <a:defRPr/>
              </a:pPr>
              <a:endParaRPr lang="zh-CN" altLang="en-US" kern="0">
                <a:solidFill>
                  <a:sysClr val="windowText" lastClr="000000">
                    <a:lumMod val="85000"/>
                    <a:lumOff val="15000"/>
                  </a:sysClr>
                </a:solidFill>
                <a:latin typeface="微软雅黑" pitchFamily="34" charset="-122"/>
                <a:ea typeface="微软雅黑" pitchFamily="34" charset="-122"/>
              </a:endParaRPr>
            </a:p>
          </p:txBody>
        </p:sp>
      </p:grpSp>
      <p:cxnSp>
        <p:nvCxnSpPr>
          <p:cNvPr id="75" name="直接连接符 74"/>
          <p:cNvCxnSpPr/>
          <p:nvPr/>
        </p:nvCxnSpPr>
        <p:spPr>
          <a:xfrm>
            <a:off x="572359" y="2854670"/>
            <a:ext cx="7999282" cy="0"/>
          </a:xfrm>
          <a:prstGeom prst="line">
            <a:avLst/>
          </a:prstGeom>
          <a:noFill/>
          <a:ln w="19050" cap="flat" cmpd="sng" algn="ctr">
            <a:solidFill>
              <a:sysClr val="window" lastClr="FFFFFF"/>
            </a:solidFill>
            <a:prstDash val="solid"/>
          </a:ln>
          <a:effectLst/>
        </p:spPr>
      </p:cxnSp>
    </p:spTree>
    <p:extLst>
      <p:ext uri="{BB962C8B-B14F-4D97-AF65-F5344CB8AC3E}">
        <p14:creationId xmlns:p14="http://schemas.microsoft.com/office/powerpoint/2010/main" val="135870343"/>
      </p:ext>
    </p:extLst>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1+#ppt_w/2"/>
                                          </p:val>
                                        </p:tav>
                                        <p:tav tm="100000">
                                          <p:val>
                                            <p:strVal val="#ppt_x"/>
                                          </p:val>
                                        </p:tav>
                                      </p:tavLst>
                                    </p:anim>
                                    <p:anim calcmode="lin" valueType="num">
                                      <p:cBhvr additive="base">
                                        <p:cTn id="11" dur="500" fill="hold"/>
                                        <p:tgtEl>
                                          <p:spTgt spid="3"/>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16" presetClass="entr" presetSubtype="37"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outVertical)">
                                      <p:cBhvr>
                                        <p:cTn id="15" dur="500"/>
                                        <p:tgtEl>
                                          <p:spTgt spid="10"/>
                                        </p:tgtEl>
                                      </p:cBhvr>
                                    </p:animEffect>
                                  </p:childTnLst>
                                </p:cTn>
                              </p:par>
                              <p:par>
                                <p:cTn id="16" presetID="16" presetClass="entr" presetSubtype="37" fill="hold" nodeType="withEffect">
                                  <p:stCondLst>
                                    <p:cond delay="0"/>
                                  </p:stCondLst>
                                  <p:childTnLst>
                                    <p:set>
                                      <p:cBhvr>
                                        <p:cTn id="17" dur="1" fill="hold">
                                          <p:stCondLst>
                                            <p:cond delay="0"/>
                                          </p:stCondLst>
                                        </p:cTn>
                                        <p:tgtEl>
                                          <p:spTgt spid="75"/>
                                        </p:tgtEl>
                                        <p:attrNameLst>
                                          <p:attrName>style.visibility</p:attrName>
                                        </p:attrNameLst>
                                      </p:cBhvr>
                                      <p:to>
                                        <p:strVal val="visible"/>
                                      </p:to>
                                    </p:set>
                                    <p:animEffect transition="in" filter="barn(outVertical)">
                                      <p:cBhvr>
                                        <p:cTn id="18" dur="500"/>
                                        <p:tgtEl>
                                          <p:spTgt spid="75"/>
                                        </p:tgtEl>
                                      </p:cBhvr>
                                    </p:animEffect>
                                  </p:childTnLst>
                                </p:cTn>
                              </p:par>
                            </p:childTnLst>
                          </p:cTn>
                        </p:par>
                        <p:par>
                          <p:cTn id="19" fill="hold">
                            <p:stCondLst>
                              <p:cond delay="1000"/>
                            </p:stCondLst>
                            <p:childTnLst>
                              <p:par>
                                <p:cTn id="20" presetID="23" presetClass="entr" presetSubtype="32"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strVal val="4*#ppt_w"/>
                                          </p:val>
                                        </p:tav>
                                        <p:tav tm="100000">
                                          <p:val>
                                            <p:strVal val="#ppt_w"/>
                                          </p:val>
                                        </p:tav>
                                      </p:tavLst>
                                    </p:anim>
                                    <p:anim calcmode="lin" valueType="num">
                                      <p:cBhvr>
                                        <p:cTn id="23" dur="500" fill="hold"/>
                                        <p:tgtEl>
                                          <p:spTgt spid="11"/>
                                        </p:tgtEl>
                                        <p:attrNameLst>
                                          <p:attrName>ppt_h</p:attrName>
                                        </p:attrNameLst>
                                      </p:cBhvr>
                                      <p:tavLst>
                                        <p:tav tm="0">
                                          <p:val>
                                            <p:strVal val="4*#ppt_h"/>
                                          </p:val>
                                        </p:tav>
                                        <p:tav tm="100000">
                                          <p:val>
                                            <p:strVal val="#ppt_h"/>
                                          </p:val>
                                        </p:tav>
                                      </p:tavLst>
                                    </p:anim>
                                  </p:childTnLst>
                                </p:cTn>
                              </p:par>
                            </p:childTnLst>
                          </p:cTn>
                        </p:par>
                        <p:par>
                          <p:cTn id="24" fill="hold">
                            <p:stCondLst>
                              <p:cond delay="1500"/>
                            </p:stCondLst>
                            <p:childTnLst>
                              <p:par>
                                <p:cTn id="25" presetID="42" presetClass="entr" presetSubtype="0" fill="hold" nodeType="after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fade">
                                      <p:cBhvr>
                                        <p:cTn id="27" dur="1000"/>
                                        <p:tgtEl>
                                          <p:spTgt spid="62"/>
                                        </p:tgtEl>
                                      </p:cBhvr>
                                    </p:animEffect>
                                    <p:anim calcmode="lin" valueType="num">
                                      <p:cBhvr>
                                        <p:cTn id="28" dur="1000" fill="hold"/>
                                        <p:tgtEl>
                                          <p:spTgt spid="62"/>
                                        </p:tgtEl>
                                        <p:attrNameLst>
                                          <p:attrName>ppt_x</p:attrName>
                                        </p:attrNameLst>
                                      </p:cBhvr>
                                      <p:tavLst>
                                        <p:tav tm="0">
                                          <p:val>
                                            <p:strVal val="#ppt_x"/>
                                          </p:val>
                                        </p:tav>
                                        <p:tav tm="100000">
                                          <p:val>
                                            <p:strVal val="#ppt_x"/>
                                          </p:val>
                                        </p:tav>
                                      </p:tavLst>
                                    </p:anim>
                                    <p:anim calcmode="lin" valueType="num">
                                      <p:cBhvr>
                                        <p:cTn id="29" dur="1000" fill="hold"/>
                                        <p:tgtEl>
                                          <p:spTgt spid="62"/>
                                        </p:tgtEl>
                                        <p:attrNameLst>
                                          <p:attrName>ppt_y</p:attrName>
                                        </p:attrNameLst>
                                      </p:cBhvr>
                                      <p:tavLst>
                                        <p:tav tm="0">
                                          <p:val>
                                            <p:strVal val="#ppt_y+.1"/>
                                          </p:val>
                                        </p:tav>
                                        <p:tav tm="100000">
                                          <p:val>
                                            <p:strVal val="#ppt_y"/>
                                          </p:val>
                                        </p:tav>
                                      </p:tavLst>
                                    </p:anim>
                                  </p:childTnLst>
                                </p:cTn>
                              </p:par>
                            </p:childTnLst>
                          </p:cTn>
                        </p:par>
                        <p:par>
                          <p:cTn id="30" fill="hold">
                            <p:stCondLst>
                              <p:cond delay="2500"/>
                            </p:stCondLst>
                            <p:childTnLst>
                              <p:par>
                                <p:cTn id="31" presetID="12" presetClass="entr" presetSubtype="8"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p:tgtEl>
                                          <p:spTgt spid="7"/>
                                        </p:tgtEl>
                                        <p:attrNameLst>
                                          <p:attrName>ppt_x</p:attrName>
                                        </p:attrNameLst>
                                      </p:cBhvr>
                                      <p:tavLst>
                                        <p:tav tm="0">
                                          <p:val>
                                            <p:strVal val="#ppt_x-#ppt_w*1.125000"/>
                                          </p:val>
                                        </p:tav>
                                        <p:tav tm="100000">
                                          <p:val>
                                            <p:strVal val="#ppt_x"/>
                                          </p:val>
                                        </p:tav>
                                      </p:tavLst>
                                    </p:anim>
                                    <p:animEffect transition="in" filter="wipe(right)">
                                      <p:cBhvr>
                                        <p:cTn id="34" dur="500"/>
                                        <p:tgtEl>
                                          <p:spTgt spid="7"/>
                                        </p:tgtEl>
                                      </p:cBhvr>
                                    </p:animEffect>
                                  </p:childTnLst>
                                </p:cTn>
                              </p:par>
                            </p:childTnLst>
                          </p:cTn>
                        </p:par>
                        <p:par>
                          <p:cTn id="35" fill="hold">
                            <p:stCondLst>
                              <p:cond delay="3000"/>
                            </p:stCondLst>
                            <p:childTnLst>
                              <p:par>
                                <p:cTn id="36" presetID="23" presetClass="entr" presetSubtype="32" fill="hold" nodeType="after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p:cTn id="38" dur="500" fill="hold"/>
                                        <p:tgtEl>
                                          <p:spTgt spid="17"/>
                                        </p:tgtEl>
                                        <p:attrNameLst>
                                          <p:attrName>ppt_w</p:attrName>
                                        </p:attrNameLst>
                                      </p:cBhvr>
                                      <p:tavLst>
                                        <p:tav tm="0">
                                          <p:val>
                                            <p:strVal val="4*#ppt_w"/>
                                          </p:val>
                                        </p:tav>
                                        <p:tav tm="100000">
                                          <p:val>
                                            <p:strVal val="#ppt_w"/>
                                          </p:val>
                                        </p:tav>
                                      </p:tavLst>
                                    </p:anim>
                                    <p:anim calcmode="lin" valueType="num">
                                      <p:cBhvr>
                                        <p:cTn id="39" dur="500" fill="hold"/>
                                        <p:tgtEl>
                                          <p:spTgt spid="17"/>
                                        </p:tgtEl>
                                        <p:attrNameLst>
                                          <p:attrName>ppt_h</p:attrName>
                                        </p:attrNameLst>
                                      </p:cBhvr>
                                      <p:tavLst>
                                        <p:tav tm="0">
                                          <p:val>
                                            <p:strVal val="4*#ppt_h"/>
                                          </p:val>
                                        </p:tav>
                                        <p:tav tm="100000">
                                          <p:val>
                                            <p:strVal val="#ppt_h"/>
                                          </p:val>
                                        </p:tav>
                                      </p:tavLst>
                                    </p:anim>
                                  </p:childTnLst>
                                </p:cTn>
                              </p:par>
                            </p:childTnLst>
                          </p:cTn>
                        </p:par>
                        <p:par>
                          <p:cTn id="40" fill="hold">
                            <p:stCondLst>
                              <p:cond delay="3500"/>
                            </p:stCondLst>
                            <p:childTnLst>
                              <p:par>
                                <p:cTn id="41" presetID="47" presetClass="entr" presetSubtype="0" fill="hold" nodeType="after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1000"/>
                                        <p:tgtEl>
                                          <p:spTgt spid="44"/>
                                        </p:tgtEl>
                                      </p:cBhvr>
                                    </p:animEffect>
                                    <p:anim calcmode="lin" valueType="num">
                                      <p:cBhvr>
                                        <p:cTn id="44" dur="1000" fill="hold"/>
                                        <p:tgtEl>
                                          <p:spTgt spid="44"/>
                                        </p:tgtEl>
                                        <p:attrNameLst>
                                          <p:attrName>ppt_x</p:attrName>
                                        </p:attrNameLst>
                                      </p:cBhvr>
                                      <p:tavLst>
                                        <p:tav tm="0">
                                          <p:val>
                                            <p:strVal val="#ppt_x"/>
                                          </p:val>
                                        </p:tav>
                                        <p:tav tm="100000">
                                          <p:val>
                                            <p:strVal val="#ppt_x"/>
                                          </p:val>
                                        </p:tav>
                                      </p:tavLst>
                                    </p:anim>
                                    <p:anim calcmode="lin" valueType="num">
                                      <p:cBhvr>
                                        <p:cTn id="45" dur="1000" fill="hold"/>
                                        <p:tgtEl>
                                          <p:spTgt spid="44"/>
                                        </p:tgtEl>
                                        <p:attrNameLst>
                                          <p:attrName>ppt_y</p:attrName>
                                        </p:attrNameLst>
                                      </p:cBhvr>
                                      <p:tavLst>
                                        <p:tav tm="0">
                                          <p:val>
                                            <p:strVal val="#ppt_y-.1"/>
                                          </p:val>
                                        </p:tav>
                                        <p:tav tm="100000">
                                          <p:val>
                                            <p:strVal val="#ppt_y"/>
                                          </p:val>
                                        </p:tav>
                                      </p:tavLst>
                                    </p:anim>
                                  </p:childTnLst>
                                </p:cTn>
                              </p:par>
                            </p:childTnLst>
                          </p:cTn>
                        </p:par>
                        <p:par>
                          <p:cTn id="46" fill="hold">
                            <p:stCondLst>
                              <p:cond delay="4500"/>
                            </p:stCondLst>
                            <p:childTnLst>
                              <p:par>
                                <p:cTn id="47" presetID="12" presetClass="entr" presetSubtype="2" fill="hold" nodeType="after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500"/>
                                        <p:tgtEl>
                                          <p:spTgt spid="38"/>
                                        </p:tgtEl>
                                        <p:attrNameLst>
                                          <p:attrName>ppt_x</p:attrName>
                                        </p:attrNameLst>
                                      </p:cBhvr>
                                      <p:tavLst>
                                        <p:tav tm="0">
                                          <p:val>
                                            <p:strVal val="#ppt_x+#ppt_w*1.125000"/>
                                          </p:val>
                                        </p:tav>
                                        <p:tav tm="100000">
                                          <p:val>
                                            <p:strVal val="#ppt_x"/>
                                          </p:val>
                                        </p:tav>
                                      </p:tavLst>
                                    </p:anim>
                                    <p:animEffect transition="in" filter="wipe(left)">
                                      <p:cBhvr>
                                        <p:cTn id="50" dur="500"/>
                                        <p:tgtEl>
                                          <p:spTgt spid="38"/>
                                        </p:tgtEl>
                                      </p:cBhvr>
                                    </p:animEffect>
                                  </p:childTnLst>
                                </p:cTn>
                              </p:par>
                            </p:childTnLst>
                          </p:cTn>
                        </p:par>
                        <p:par>
                          <p:cTn id="51" fill="hold">
                            <p:stCondLst>
                              <p:cond delay="5000"/>
                            </p:stCondLst>
                            <p:childTnLst>
                              <p:par>
                                <p:cTn id="52" presetID="23" presetClass="entr" presetSubtype="32" fill="hold" nodeType="afterEffect">
                                  <p:stCondLst>
                                    <p:cond delay="0"/>
                                  </p:stCondLst>
                                  <p:childTnLst>
                                    <p:set>
                                      <p:cBhvr>
                                        <p:cTn id="53" dur="1" fill="hold">
                                          <p:stCondLst>
                                            <p:cond delay="0"/>
                                          </p:stCondLst>
                                        </p:cTn>
                                        <p:tgtEl>
                                          <p:spTgt spid="20"/>
                                        </p:tgtEl>
                                        <p:attrNameLst>
                                          <p:attrName>style.visibility</p:attrName>
                                        </p:attrNameLst>
                                      </p:cBhvr>
                                      <p:to>
                                        <p:strVal val="visible"/>
                                      </p:to>
                                    </p:set>
                                    <p:anim calcmode="lin" valueType="num">
                                      <p:cBhvr>
                                        <p:cTn id="54" dur="500" fill="hold"/>
                                        <p:tgtEl>
                                          <p:spTgt spid="20"/>
                                        </p:tgtEl>
                                        <p:attrNameLst>
                                          <p:attrName>ppt_w</p:attrName>
                                        </p:attrNameLst>
                                      </p:cBhvr>
                                      <p:tavLst>
                                        <p:tav tm="0">
                                          <p:val>
                                            <p:strVal val="4*#ppt_w"/>
                                          </p:val>
                                        </p:tav>
                                        <p:tav tm="100000">
                                          <p:val>
                                            <p:strVal val="#ppt_w"/>
                                          </p:val>
                                        </p:tav>
                                      </p:tavLst>
                                    </p:anim>
                                    <p:anim calcmode="lin" valueType="num">
                                      <p:cBhvr>
                                        <p:cTn id="55" dur="500" fill="hold"/>
                                        <p:tgtEl>
                                          <p:spTgt spid="20"/>
                                        </p:tgtEl>
                                        <p:attrNameLst>
                                          <p:attrName>ppt_h</p:attrName>
                                        </p:attrNameLst>
                                      </p:cBhvr>
                                      <p:tavLst>
                                        <p:tav tm="0">
                                          <p:val>
                                            <p:strVal val="4*#ppt_h"/>
                                          </p:val>
                                        </p:tav>
                                        <p:tav tm="100000">
                                          <p:val>
                                            <p:strVal val="#ppt_h"/>
                                          </p:val>
                                        </p:tav>
                                      </p:tavLst>
                                    </p:anim>
                                  </p:childTnLst>
                                </p:cTn>
                              </p:par>
                            </p:childTnLst>
                          </p:cTn>
                        </p:par>
                        <p:par>
                          <p:cTn id="56" fill="hold">
                            <p:stCondLst>
                              <p:cond delay="5500"/>
                            </p:stCondLst>
                            <p:childTnLst>
                              <p:par>
                                <p:cTn id="57" presetID="42" presetClass="entr" presetSubtype="0" fill="hold" nodeType="afterEffect">
                                  <p:stCondLst>
                                    <p:cond delay="0"/>
                                  </p:stCondLst>
                                  <p:childTnLst>
                                    <p:set>
                                      <p:cBhvr>
                                        <p:cTn id="58" dur="1" fill="hold">
                                          <p:stCondLst>
                                            <p:cond delay="0"/>
                                          </p:stCondLst>
                                        </p:cTn>
                                        <p:tgtEl>
                                          <p:spTgt spid="49"/>
                                        </p:tgtEl>
                                        <p:attrNameLst>
                                          <p:attrName>style.visibility</p:attrName>
                                        </p:attrNameLst>
                                      </p:cBhvr>
                                      <p:to>
                                        <p:strVal val="visible"/>
                                      </p:to>
                                    </p:set>
                                    <p:animEffect transition="in" filter="fade">
                                      <p:cBhvr>
                                        <p:cTn id="59" dur="1000"/>
                                        <p:tgtEl>
                                          <p:spTgt spid="49"/>
                                        </p:tgtEl>
                                      </p:cBhvr>
                                    </p:animEffect>
                                    <p:anim calcmode="lin" valueType="num">
                                      <p:cBhvr>
                                        <p:cTn id="60" dur="1000" fill="hold"/>
                                        <p:tgtEl>
                                          <p:spTgt spid="49"/>
                                        </p:tgtEl>
                                        <p:attrNameLst>
                                          <p:attrName>ppt_x</p:attrName>
                                        </p:attrNameLst>
                                      </p:cBhvr>
                                      <p:tavLst>
                                        <p:tav tm="0">
                                          <p:val>
                                            <p:strVal val="#ppt_x"/>
                                          </p:val>
                                        </p:tav>
                                        <p:tav tm="100000">
                                          <p:val>
                                            <p:strVal val="#ppt_x"/>
                                          </p:val>
                                        </p:tav>
                                      </p:tavLst>
                                    </p:anim>
                                    <p:anim calcmode="lin" valueType="num">
                                      <p:cBhvr>
                                        <p:cTn id="61" dur="1000" fill="hold"/>
                                        <p:tgtEl>
                                          <p:spTgt spid="49"/>
                                        </p:tgtEl>
                                        <p:attrNameLst>
                                          <p:attrName>ppt_y</p:attrName>
                                        </p:attrNameLst>
                                      </p:cBhvr>
                                      <p:tavLst>
                                        <p:tav tm="0">
                                          <p:val>
                                            <p:strVal val="#ppt_y+.1"/>
                                          </p:val>
                                        </p:tav>
                                        <p:tav tm="100000">
                                          <p:val>
                                            <p:strVal val="#ppt_y"/>
                                          </p:val>
                                        </p:tav>
                                      </p:tavLst>
                                    </p:anim>
                                  </p:childTnLst>
                                </p:cTn>
                              </p:par>
                            </p:childTnLst>
                          </p:cTn>
                        </p:par>
                        <p:par>
                          <p:cTn id="62" fill="hold">
                            <p:stCondLst>
                              <p:cond delay="6500"/>
                            </p:stCondLst>
                            <p:childTnLst>
                              <p:par>
                                <p:cTn id="63" presetID="12" presetClass="entr" presetSubtype="8" fill="hold" nodeType="afterEffect">
                                  <p:stCondLst>
                                    <p:cond delay="0"/>
                                  </p:stCondLst>
                                  <p:childTnLst>
                                    <p:set>
                                      <p:cBhvr>
                                        <p:cTn id="64" dur="1" fill="hold">
                                          <p:stCondLst>
                                            <p:cond delay="0"/>
                                          </p:stCondLst>
                                        </p:cTn>
                                        <p:tgtEl>
                                          <p:spTgt spid="35"/>
                                        </p:tgtEl>
                                        <p:attrNameLst>
                                          <p:attrName>style.visibility</p:attrName>
                                        </p:attrNameLst>
                                      </p:cBhvr>
                                      <p:to>
                                        <p:strVal val="visible"/>
                                      </p:to>
                                    </p:set>
                                    <p:anim calcmode="lin" valueType="num">
                                      <p:cBhvr additive="base">
                                        <p:cTn id="65" dur="500"/>
                                        <p:tgtEl>
                                          <p:spTgt spid="35"/>
                                        </p:tgtEl>
                                        <p:attrNameLst>
                                          <p:attrName>ppt_x</p:attrName>
                                        </p:attrNameLst>
                                      </p:cBhvr>
                                      <p:tavLst>
                                        <p:tav tm="0">
                                          <p:val>
                                            <p:strVal val="#ppt_x-#ppt_w*1.125000"/>
                                          </p:val>
                                        </p:tav>
                                        <p:tav tm="100000">
                                          <p:val>
                                            <p:strVal val="#ppt_x"/>
                                          </p:val>
                                        </p:tav>
                                      </p:tavLst>
                                    </p:anim>
                                    <p:animEffect transition="in" filter="wipe(right)">
                                      <p:cBhvr>
                                        <p:cTn id="66" dur="500"/>
                                        <p:tgtEl>
                                          <p:spTgt spid="35"/>
                                        </p:tgtEl>
                                      </p:cBhvr>
                                    </p:animEffect>
                                  </p:childTnLst>
                                </p:cTn>
                              </p:par>
                            </p:childTnLst>
                          </p:cTn>
                        </p:par>
                        <p:par>
                          <p:cTn id="67" fill="hold">
                            <p:stCondLst>
                              <p:cond delay="7000"/>
                            </p:stCondLst>
                            <p:childTnLst>
                              <p:par>
                                <p:cTn id="68" presetID="23" presetClass="entr" presetSubtype="32" fill="hold" nodeType="afterEffect">
                                  <p:stCondLst>
                                    <p:cond delay="0"/>
                                  </p:stCondLst>
                                  <p:childTnLst>
                                    <p:set>
                                      <p:cBhvr>
                                        <p:cTn id="69" dur="1" fill="hold">
                                          <p:stCondLst>
                                            <p:cond delay="0"/>
                                          </p:stCondLst>
                                        </p:cTn>
                                        <p:tgtEl>
                                          <p:spTgt spid="23"/>
                                        </p:tgtEl>
                                        <p:attrNameLst>
                                          <p:attrName>style.visibility</p:attrName>
                                        </p:attrNameLst>
                                      </p:cBhvr>
                                      <p:to>
                                        <p:strVal val="visible"/>
                                      </p:to>
                                    </p:set>
                                    <p:anim calcmode="lin" valueType="num">
                                      <p:cBhvr>
                                        <p:cTn id="70" dur="500" fill="hold"/>
                                        <p:tgtEl>
                                          <p:spTgt spid="23"/>
                                        </p:tgtEl>
                                        <p:attrNameLst>
                                          <p:attrName>ppt_w</p:attrName>
                                        </p:attrNameLst>
                                      </p:cBhvr>
                                      <p:tavLst>
                                        <p:tav tm="0">
                                          <p:val>
                                            <p:strVal val="4*#ppt_w"/>
                                          </p:val>
                                        </p:tav>
                                        <p:tav tm="100000">
                                          <p:val>
                                            <p:strVal val="#ppt_w"/>
                                          </p:val>
                                        </p:tav>
                                      </p:tavLst>
                                    </p:anim>
                                    <p:anim calcmode="lin" valueType="num">
                                      <p:cBhvr>
                                        <p:cTn id="71" dur="500" fill="hold"/>
                                        <p:tgtEl>
                                          <p:spTgt spid="23"/>
                                        </p:tgtEl>
                                        <p:attrNameLst>
                                          <p:attrName>ppt_h</p:attrName>
                                        </p:attrNameLst>
                                      </p:cBhvr>
                                      <p:tavLst>
                                        <p:tav tm="0">
                                          <p:val>
                                            <p:strVal val="4*#ppt_h"/>
                                          </p:val>
                                        </p:tav>
                                        <p:tav tm="100000">
                                          <p:val>
                                            <p:strVal val="#ppt_h"/>
                                          </p:val>
                                        </p:tav>
                                      </p:tavLst>
                                    </p:anim>
                                  </p:childTnLst>
                                </p:cTn>
                              </p:par>
                            </p:childTnLst>
                          </p:cTn>
                        </p:par>
                        <p:par>
                          <p:cTn id="72" fill="hold">
                            <p:stCondLst>
                              <p:cond delay="7500"/>
                            </p:stCondLst>
                            <p:childTnLst>
                              <p:par>
                                <p:cTn id="73" presetID="47" presetClass="entr" presetSubtype="0" fill="hold" nodeType="afterEffect">
                                  <p:stCondLst>
                                    <p:cond delay="0"/>
                                  </p:stCondLst>
                                  <p:childTnLst>
                                    <p:set>
                                      <p:cBhvr>
                                        <p:cTn id="74" dur="1" fill="hold">
                                          <p:stCondLst>
                                            <p:cond delay="0"/>
                                          </p:stCondLst>
                                        </p:cTn>
                                        <p:tgtEl>
                                          <p:spTgt spid="70"/>
                                        </p:tgtEl>
                                        <p:attrNameLst>
                                          <p:attrName>style.visibility</p:attrName>
                                        </p:attrNameLst>
                                      </p:cBhvr>
                                      <p:to>
                                        <p:strVal val="visible"/>
                                      </p:to>
                                    </p:set>
                                    <p:animEffect transition="in" filter="fade">
                                      <p:cBhvr>
                                        <p:cTn id="75" dur="1000"/>
                                        <p:tgtEl>
                                          <p:spTgt spid="70"/>
                                        </p:tgtEl>
                                      </p:cBhvr>
                                    </p:animEffect>
                                    <p:anim calcmode="lin" valueType="num">
                                      <p:cBhvr>
                                        <p:cTn id="76" dur="1000" fill="hold"/>
                                        <p:tgtEl>
                                          <p:spTgt spid="70"/>
                                        </p:tgtEl>
                                        <p:attrNameLst>
                                          <p:attrName>ppt_x</p:attrName>
                                        </p:attrNameLst>
                                      </p:cBhvr>
                                      <p:tavLst>
                                        <p:tav tm="0">
                                          <p:val>
                                            <p:strVal val="#ppt_x"/>
                                          </p:val>
                                        </p:tav>
                                        <p:tav tm="100000">
                                          <p:val>
                                            <p:strVal val="#ppt_x"/>
                                          </p:val>
                                        </p:tav>
                                      </p:tavLst>
                                    </p:anim>
                                    <p:anim calcmode="lin" valueType="num">
                                      <p:cBhvr>
                                        <p:cTn id="77" dur="1000" fill="hold"/>
                                        <p:tgtEl>
                                          <p:spTgt spid="70"/>
                                        </p:tgtEl>
                                        <p:attrNameLst>
                                          <p:attrName>ppt_y</p:attrName>
                                        </p:attrNameLst>
                                      </p:cBhvr>
                                      <p:tavLst>
                                        <p:tav tm="0">
                                          <p:val>
                                            <p:strVal val="#ppt_y-.1"/>
                                          </p:val>
                                        </p:tav>
                                        <p:tav tm="100000">
                                          <p:val>
                                            <p:strVal val="#ppt_y"/>
                                          </p:val>
                                        </p:tav>
                                      </p:tavLst>
                                    </p:anim>
                                  </p:childTnLst>
                                </p:cTn>
                              </p:par>
                            </p:childTnLst>
                          </p:cTn>
                        </p:par>
                        <p:par>
                          <p:cTn id="78" fill="hold">
                            <p:stCondLst>
                              <p:cond delay="8500"/>
                            </p:stCondLst>
                            <p:childTnLst>
                              <p:par>
                                <p:cTn id="79" presetID="12" presetClass="entr" presetSubtype="2" fill="hold" nodeType="afterEffect">
                                  <p:stCondLst>
                                    <p:cond delay="0"/>
                                  </p:stCondLst>
                                  <p:childTnLst>
                                    <p:set>
                                      <p:cBhvr>
                                        <p:cTn id="80" dur="1" fill="hold">
                                          <p:stCondLst>
                                            <p:cond delay="0"/>
                                          </p:stCondLst>
                                        </p:cTn>
                                        <p:tgtEl>
                                          <p:spTgt spid="41"/>
                                        </p:tgtEl>
                                        <p:attrNameLst>
                                          <p:attrName>style.visibility</p:attrName>
                                        </p:attrNameLst>
                                      </p:cBhvr>
                                      <p:to>
                                        <p:strVal val="visible"/>
                                      </p:to>
                                    </p:set>
                                    <p:anim calcmode="lin" valueType="num">
                                      <p:cBhvr additive="base">
                                        <p:cTn id="81" dur="500"/>
                                        <p:tgtEl>
                                          <p:spTgt spid="41"/>
                                        </p:tgtEl>
                                        <p:attrNameLst>
                                          <p:attrName>ppt_x</p:attrName>
                                        </p:attrNameLst>
                                      </p:cBhvr>
                                      <p:tavLst>
                                        <p:tav tm="0">
                                          <p:val>
                                            <p:strVal val="#ppt_x+#ppt_w*1.125000"/>
                                          </p:val>
                                        </p:tav>
                                        <p:tav tm="100000">
                                          <p:val>
                                            <p:strVal val="#ppt_x"/>
                                          </p:val>
                                        </p:tav>
                                      </p:tavLst>
                                    </p:anim>
                                    <p:animEffect transition="in" filter="wipe(left)">
                                      <p:cBhvr>
                                        <p:cTn id="82" dur="500"/>
                                        <p:tgtEl>
                                          <p:spTgt spid="41"/>
                                        </p:tgtEl>
                                      </p:cBhvr>
                                    </p:animEffect>
                                  </p:childTnLst>
                                </p:cTn>
                              </p:par>
                            </p:childTnLst>
                          </p:cTn>
                        </p:par>
                        <p:par>
                          <p:cTn id="83" fill="hold">
                            <p:stCondLst>
                              <p:cond delay="9000"/>
                            </p:stCondLst>
                            <p:childTnLst>
                              <p:par>
                                <p:cTn id="84" presetID="53" presetClass="entr" presetSubtype="16" fill="hold" nodeType="afterEffect">
                                  <p:stCondLst>
                                    <p:cond delay="0"/>
                                  </p:stCondLst>
                                  <p:childTnLst>
                                    <p:set>
                                      <p:cBhvr>
                                        <p:cTn id="85" dur="1" fill="hold">
                                          <p:stCondLst>
                                            <p:cond delay="0"/>
                                          </p:stCondLst>
                                        </p:cTn>
                                        <p:tgtEl>
                                          <p:spTgt spid="14"/>
                                        </p:tgtEl>
                                        <p:attrNameLst>
                                          <p:attrName>style.visibility</p:attrName>
                                        </p:attrNameLst>
                                      </p:cBhvr>
                                      <p:to>
                                        <p:strVal val="visible"/>
                                      </p:to>
                                    </p:set>
                                    <p:anim calcmode="lin" valueType="num">
                                      <p:cBhvr>
                                        <p:cTn id="86" dur="1000" fill="hold"/>
                                        <p:tgtEl>
                                          <p:spTgt spid="14"/>
                                        </p:tgtEl>
                                        <p:attrNameLst>
                                          <p:attrName>ppt_w</p:attrName>
                                        </p:attrNameLst>
                                      </p:cBhvr>
                                      <p:tavLst>
                                        <p:tav tm="0">
                                          <p:val>
                                            <p:fltVal val="0"/>
                                          </p:val>
                                        </p:tav>
                                        <p:tav tm="100000">
                                          <p:val>
                                            <p:strVal val="#ppt_w"/>
                                          </p:val>
                                        </p:tav>
                                      </p:tavLst>
                                    </p:anim>
                                    <p:anim calcmode="lin" valueType="num">
                                      <p:cBhvr>
                                        <p:cTn id="87" dur="1000" fill="hold"/>
                                        <p:tgtEl>
                                          <p:spTgt spid="14"/>
                                        </p:tgtEl>
                                        <p:attrNameLst>
                                          <p:attrName>ppt_h</p:attrName>
                                        </p:attrNameLst>
                                      </p:cBhvr>
                                      <p:tavLst>
                                        <p:tav tm="0">
                                          <p:val>
                                            <p:fltVal val="0"/>
                                          </p:val>
                                        </p:tav>
                                        <p:tav tm="100000">
                                          <p:val>
                                            <p:strVal val="#ppt_h"/>
                                          </p:val>
                                        </p:tav>
                                      </p:tavLst>
                                    </p:anim>
                                    <p:animEffect transition="in" filter="fade">
                                      <p:cBhvr>
                                        <p:cTn id="88" dur="1000"/>
                                        <p:tgtEl>
                                          <p:spTgt spid="14"/>
                                        </p:tgtEl>
                                      </p:cBhvr>
                                    </p:animEffect>
                                  </p:childTnLst>
                                </p:cTn>
                              </p:par>
                              <p:par>
                                <p:cTn id="89" presetID="53" presetClass="entr" presetSubtype="16" fill="hold" nodeType="withEffect">
                                  <p:stCondLst>
                                    <p:cond delay="900"/>
                                  </p:stCondLst>
                                  <p:childTnLst>
                                    <p:set>
                                      <p:cBhvr>
                                        <p:cTn id="90" dur="1" fill="hold">
                                          <p:stCondLst>
                                            <p:cond delay="0"/>
                                          </p:stCondLst>
                                        </p:cTn>
                                        <p:tgtEl>
                                          <p:spTgt spid="26"/>
                                        </p:tgtEl>
                                        <p:attrNameLst>
                                          <p:attrName>style.visibility</p:attrName>
                                        </p:attrNameLst>
                                      </p:cBhvr>
                                      <p:to>
                                        <p:strVal val="visible"/>
                                      </p:to>
                                    </p:set>
                                    <p:anim calcmode="lin" valueType="num">
                                      <p:cBhvr>
                                        <p:cTn id="91" dur="1000" fill="hold"/>
                                        <p:tgtEl>
                                          <p:spTgt spid="26"/>
                                        </p:tgtEl>
                                        <p:attrNameLst>
                                          <p:attrName>ppt_w</p:attrName>
                                        </p:attrNameLst>
                                      </p:cBhvr>
                                      <p:tavLst>
                                        <p:tav tm="0">
                                          <p:val>
                                            <p:fltVal val="0"/>
                                          </p:val>
                                        </p:tav>
                                        <p:tav tm="100000">
                                          <p:val>
                                            <p:strVal val="#ppt_w"/>
                                          </p:val>
                                        </p:tav>
                                      </p:tavLst>
                                    </p:anim>
                                    <p:anim calcmode="lin" valueType="num">
                                      <p:cBhvr>
                                        <p:cTn id="92" dur="1000" fill="hold"/>
                                        <p:tgtEl>
                                          <p:spTgt spid="26"/>
                                        </p:tgtEl>
                                        <p:attrNameLst>
                                          <p:attrName>ppt_h</p:attrName>
                                        </p:attrNameLst>
                                      </p:cBhvr>
                                      <p:tavLst>
                                        <p:tav tm="0">
                                          <p:val>
                                            <p:fltVal val="0"/>
                                          </p:val>
                                        </p:tav>
                                        <p:tav tm="100000">
                                          <p:val>
                                            <p:strVal val="#ppt_h"/>
                                          </p:val>
                                        </p:tav>
                                      </p:tavLst>
                                    </p:anim>
                                    <p:animEffect transition="in" filter="fade">
                                      <p:cBhvr>
                                        <p:cTn id="93" dur="1000"/>
                                        <p:tgtEl>
                                          <p:spTgt spid="26"/>
                                        </p:tgtEl>
                                      </p:cBhvr>
                                    </p:animEffect>
                                  </p:childTnLst>
                                </p:cTn>
                              </p:par>
                              <p:par>
                                <p:cTn id="94" presetID="53" presetClass="entr" presetSubtype="16" fill="hold" nodeType="withEffect">
                                  <p:stCondLst>
                                    <p:cond delay="400"/>
                                  </p:stCondLst>
                                  <p:childTnLst>
                                    <p:set>
                                      <p:cBhvr>
                                        <p:cTn id="95" dur="1" fill="hold">
                                          <p:stCondLst>
                                            <p:cond delay="0"/>
                                          </p:stCondLst>
                                        </p:cTn>
                                        <p:tgtEl>
                                          <p:spTgt spid="29"/>
                                        </p:tgtEl>
                                        <p:attrNameLst>
                                          <p:attrName>style.visibility</p:attrName>
                                        </p:attrNameLst>
                                      </p:cBhvr>
                                      <p:to>
                                        <p:strVal val="visible"/>
                                      </p:to>
                                    </p:set>
                                    <p:anim calcmode="lin" valueType="num">
                                      <p:cBhvr>
                                        <p:cTn id="96" dur="1000" fill="hold"/>
                                        <p:tgtEl>
                                          <p:spTgt spid="29"/>
                                        </p:tgtEl>
                                        <p:attrNameLst>
                                          <p:attrName>ppt_w</p:attrName>
                                        </p:attrNameLst>
                                      </p:cBhvr>
                                      <p:tavLst>
                                        <p:tav tm="0">
                                          <p:val>
                                            <p:fltVal val="0"/>
                                          </p:val>
                                        </p:tav>
                                        <p:tav tm="100000">
                                          <p:val>
                                            <p:strVal val="#ppt_w"/>
                                          </p:val>
                                        </p:tav>
                                      </p:tavLst>
                                    </p:anim>
                                    <p:anim calcmode="lin" valueType="num">
                                      <p:cBhvr>
                                        <p:cTn id="97" dur="1000" fill="hold"/>
                                        <p:tgtEl>
                                          <p:spTgt spid="29"/>
                                        </p:tgtEl>
                                        <p:attrNameLst>
                                          <p:attrName>ppt_h</p:attrName>
                                        </p:attrNameLst>
                                      </p:cBhvr>
                                      <p:tavLst>
                                        <p:tav tm="0">
                                          <p:val>
                                            <p:fltVal val="0"/>
                                          </p:val>
                                        </p:tav>
                                        <p:tav tm="100000">
                                          <p:val>
                                            <p:strVal val="#ppt_h"/>
                                          </p:val>
                                        </p:tav>
                                      </p:tavLst>
                                    </p:anim>
                                    <p:animEffect transition="in" filter="fade">
                                      <p:cBhvr>
                                        <p:cTn id="98" dur="1000"/>
                                        <p:tgtEl>
                                          <p:spTgt spid="29"/>
                                        </p:tgtEl>
                                      </p:cBhvr>
                                    </p:animEffect>
                                  </p:childTnLst>
                                </p:cTn>
                              </p:par>
                              <p:par>
                                <p:cTn id="99" presetID="53" presetClass="entr" presetSubtype="16" fill="hold" nodeType="withEffect">
                                  <p:stCondLst>
                                    <p:cond delay="1300"/>
                                  </p:stCondLst>
                                  <p:childTnLst>
                                    <p:set>
                                      <p:cBhvr>
                                        <p:cTn id="100" dur="1" fill="hold">
                                          <p:stCondLst>
                                            <p:cond delay="0"/>
                                          </p:stCondLst>
                                        </p:cTn>
                                        <p:tgtEl>
                                          <p:spTgt spid="32"/>
                                        </p:tgtEl>
                                        <p:attrNameLst>
                                          <p:attrName>style.visibility</p:attrName>
                                        </p:attrNameLst>
                                      </p:cBhvr>
                                      <p:to>
                                        <p:strVal val="visible"/>
                                      </p:to>
                                    </p:set>
                                    <p:anim calcmode="lin" valueType="num">
                                      <p:cBhvr>
                                        <p:cTn id="101" dur="1000" fill="hold"/>
                                        <p:tgtEl>
                                          <p:spTgt spid="32"/>
                                        </p:tgtEl>
                                        <p:attrNameLst>
                                          <p:attrName>ppt_w</p:attrName>
                                        </p:attrNameLst>
                                      </p:cBhvr>
                                      <p:tavLst>
                                        <p:tav tm="0">
                                          <p:val>
                                            <p:fltVal val="0"/>
                                          </p:val>
                                        </p:tav>
                                        <p:tav tm="100000">
                                          <p:val>
                                            <p:strVal val="#ppt_w"/>
                                          </p:val>
                                        </p:tav>
                                      </p:tavLst>
                                    </p:anim>
                                    <p:anim calcmode="lin" valueType="num">
                                      <p:cBhvr>
                                        <p:cTn id="102" dur="1000" fill="hold"/>
                                        <p:tgtEl>
                                          <p:spTgt spid="32"/>
                                        </p:tgtEl>
                                        <p:attrNameLst>
                                          <p:attrName>ppt_h</p:attrName>
                                        </p:attrNameLst>
                                      </p:cBhvr>
                                      <p:tavLst>
                                        <p:tav tm="0">
                                          <p:val>
                                            <p:fltVal val="0"/>
                                          </p:val>
                                        </p:tav>
                                        <p:tav tm="100000">
                                          <p:val>
                                            <p:strVal val="#ppt_h"/>
                                          </p:val>
                                        </p:tav>
                                      </p:tavLst>
                                    </p:anim>
                                    <p:animEffect transition="in" filter="fade">
                                      <p:cBhvr>
                                        <p:cTn id="103"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bwMode="auto">
      <p:bgPr>
        <a:solidFill>
          <a:schemeClr val="bg1">
            <a:lumMod val="95000"/>
          </a:schemeClr>
        </a:solidFill>
        <a:effectLst/>
      </p:bgPr>
    </p:bg>
    <p:spTree>
      <p:nvGrpSpPr>
        <p:cNvPr id="1" name=""/>
        <p:cNvGrpSpPr/>
        <p:nvPr/>
      </p:nvGrpSpPr>
      <p:grpSpPr>
        <a:xfrm>
          <a:off x="0" y="0"/>
          <a:ext cx="0" cy="0"/>
          <a:chOff x="0" y="0"/>
          <a:chExt cx="0" cy="0"/>
        </a:xfrm>
      </p:grpSpPr>
      <p:pic>
        <p:nvPicPr>
          <p:cNvPr id="22530" name="图片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4056" y="265510"/>
            <a:ext cx="5611416" cy="2807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矩形 6"/>
          <p:cNvSpPr>
            <a:spLocks noChangeArrowheads="1"/>
          </p:cNvSpPr>
          <p:nvPr/>
        </p:nvSpPr>
        <p:spPr bwMode="auto">
          <a:xfrm>
            <a:off x="0" y="3676650"/>
            <a:ext cx="9144000" cy="1466850"/>
          </a:xfrm>
          <a:prstGeom prst="rect">
            <a:avLst/>
          </a:prstGeom>
          <a:solidFill>
            <a:srgbClr val="45BBCE"/>
          </a:solidFill>
          <a:ln>
            <a:noFill/>
          </a:ln>
        </p:spPr>
        <p:txBody>
          <a:bodyPr lIns="68580" tIns="34290" rIns="68580" bIns="34290"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fontAlgn="base">
              <a:spcBef>
                <a:spcPct val="0"/>
              </a:spcBef>
              <a:spcAft>
                <a:spcPct val="0"/>
              </a:spcAft>
              <a:buFont typeface="Arial" pitchFamily="34" charset="0"/>
              <a:buNone/>
            </a:pPr>
            <a:endParaRPr lang="zh-CN" altLang="en-US" smtClean="0">
              <a:solidFill>
                <a:srgbClr val="FFFFFF"/>
              </a:solidFill>
            </a:endParaRPr>
          </a:p>
        </p:txBody>
      </p:sp>
      <p:sp>
        <p:nvSpPr>
          <p:cNvPr id="22533" name="文本框 12"/>
          <p:cNvSpPr txBox="1">
            <a:spLocks noChangeArrowheads="1"/>
          </p:cNvSpPr>
          <p:nvPr/>
        </p:nvSpPr>
        <p:spPr bwMode="auto">
          <a:xfrm>
            <a:off x="2071686" y="2724150"/>
            <a:ext cx="4012481" cy="80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fontAlgn="base">
              <a:spcBef>
                <a:spcPct val="0"/>
              </a:spcBef>
              <a:spcAft>
                <a:spcPct val="0"/>
              </a:spcAft>
              <a:buFont typeface="Arial" pitchFamily="34" charset="0"/>
              <a:buNone/>
            </a:pPr>
            <a:r>
              <a:rPr lang="zh-CN" altLang="en-US" sz="4800" b="1" dirty="0" smtClean="0">
                <a:solidFill>
                  <a:srgbClr val="45BBCE"/>
                </a:solidFill>
                <a:latin typeface="微软雅黑" pitchFamily="34" charset="-122"/>
                <a:ea typeface="微软雅黑" pitchFamily="34" charset="-122"/>
              </a:rPr>
              <a:t>明年工作计划</a:t>
            </a:r>
          </a:p>
        </p:txBody>
      </p:sp>
      <p:grpSp>
        <p:nvGrpSpPr>
          <p:cNvPr id="22534" name="组合 13"/>
          <p:cNvGrpSpPr>
            <a:grpSpLocks noChangeAspect="1"/>
          </p:cNvGrpSpPr>
          <p:nvPr/>
        </p:nvGrpSpPr>
        <p:grpSpPr bwMode="auto">
          <a:xfrm>
            <a:off x="5103019" y="2383631"/>
            <a:ext cx="4183856" cy="2611041"/>
            <a:chOff x="0" y="0"/>
            <a:chExt cx="5324473" cy="3322983"/>
          </a:xfrm>
        </p:grpSpPr>
        <p:pic>
          <p:nvPicPr>
            <p:cNvPr id="22537" name="图片 14"/>
            <p:cNvPicPr>
              <a:picLocks noChangeAspect="1" noChangeArrowheads="1"/>
            </p:cNvPicPr>
            <p:nvPr/>
          </p:nvPicPr>
          <p:blipFill>
            <a:blip r:embed="rId4" cstate="print">
              <a:extLst>
                <a:ext uri="{28A0092B-C50C-407E-A947-70E740481C1C}">
                  <a14:useLocalDpi xmlns:a14="http://schemas.microsoft.com/office/drawing/2010/main" val="0"/>
                </a:ext>
              </a:extLst>
            </a:blip>
            <a:srcRect b="52040"/>
            <a:stretch>
              <a:fillRect/>
            </a:stretch>
          </p:blipFill>
          <p:spPr bwMode="auto">
            <a:xfrm>
              <a:off x="6344" y="0"/>
              <a:ext cx="5318129" cy="1642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8" name="图片 15"/>
            <p:cNvPicPr>
              <a:picLocks noChangeAspect="1" noChangeArrowheads="1"/>
            </p:cNvPicPr>
            <p:nvPr/>
          </p:nvPicPr>
          <p:blipFill>
            <a:blip r:embed="rId4" cstate="print">
              <a:extLst>
                <a:ext uri="{28A0092B-C50C-407E-A947-70E740481C1C}">
                  <a14:useLocalDpi xmlns:a14="http://schemas.microsoft.com/office/drawing/2010/main" val="0"/>
                </a:ext>
              </a:extLst>
            </a:blip>
            <a:srcRect t="50633" r="2628"/>
            <a:stretch>
              <a:fillRect/>
            </a:stretch>
          </p:blipFill>
          <p:spPr bwMode="auto">
            <a:xfrm>
              <a:off x="0" y="1632435"/>
              <a:ext cx="5178427" cy="169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 name="组合 1"/>
          <p:cNvGrpSpPr/>
          <p:nvPr/>
        </p:nvGrpSpPr>
        <p:grpSpPr>
          <a:xfrm>
            <a:off x="0" y="1178719"/>
            <a:ext cx="1878807" cy="4039791"/>
            <a:chOff x="0" y="1178719"/>
            <a:chExt cx="1878807" cy="4039791"/>
          </a:xfrm>
        </p:grpSpPr>
        <p:sp>
          <p:nvSpPr>
            <p:cNvPr id="22532" name="文本框 8"/>
            <p:cNvSpPr txBox="1">
              <a:spLocks noChangeArrowheads="1"/>
            </p:cNvSpPr>
            <p:nvPr/>
          </p:nvSpPr>
          <p:spPr bwMode="auto">
            <a:xfrm>
              <a:off x="0" y="1178719"/>
              <a:ext cx="1121569" cy="4039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fontAlgn="base">
                <a:spcBef>
                  <a:spcPct val="0"/>
                </a:spcBef>
                <a:spcAft>
                  <a:spcPct val="0"/>
                </a:spcAft>
                <a:buFont typeface="Arial" pitchFamily="34" charset="0"/>
                <a:buNone/>
              </a:pPr>
              <a:r>
                <a:rPr lang="en-US" altLang="zh-CN" sz="25800" b="1" dirty="0" smtClean="0">
                  <a:solidFill>
                    <a:srgbClr val="45BBCE"/>
                  </a:solidFill>
                  <a:latin typeface="微软雅黑" pitchFamily="34" charset="-122"/>
                  <a:ea typeface="微软雅黑" pitchFamily="34" charset="-122"/>
                </a:rPr>
                <a:t>5</a:t>
              </a:r>
              <a:endParaRPr lang="zh-CN" altLang="en-US" sz="25800" b="1" dirty="0" smtClean="0">
                <a:solidFill>
                  <a:srgbClr val="45BBCE"/>
                </a:solidFill>
                <a:latin typeface="微软雅黑" pitchFamily="34" charset="-122"/>
                <a:ea typeface="微软雅黑" pitchFamily="34" charset="-122"/>
              </a:endParaRPr>
            </a:p>
          </p:txBody>
        </p:sp>
        <p:sp>
          <p:nvSpPr>
            <p:cNvPr id="22536" name="文本框 19"/>
            <p:cNvSpPr>
              <a:spLocks/>
            </p:cNvSpPr>
            <p:nvPr/>
          </p:nvSpPr>
          <p:spPr bwMode="auto">
            <a:xfrm>
              <a:off x="348854" y="3667125"/>
              <a:ext cx="1529953" cy="739379"/>
            </a:xfrm>
            <a:custGeom>
              <a:avLst/>
              <a:gdLst>
                <a:gd name="T0" fmla="*/ 1342483 w 2039375"/>
                <a:gd name="T1" fmla="*/ 0 h 987152"/>
                <a:gd name="T2" fmla="*/ 2039937 w 2039375"/>
                <a:gd name="T3" fmla="*/ 0 h 987152"/>
                <a:gd name="T4" fmla="*/ 2030509 w 2039375"/>
                <a:gd name="T5" fmla="*/ 107024 h 987152"/>
                <a:gd name="T6" fmla="*/ 1707205 w 2039375"/>
                <a:gd name="T7" fmla="*/ 682041 h 987152"/>
                <a:gd name="T8" fmla="*/ 790077 w 2039375"/>
                <a:gd name="T9" fmla="*/ 985838 h 987152"/>
                <a:gd name="T10" fmla="*/ 0 w 2039375"/>
                <a:gd name="T11" fmla="*/ 843000 h 987152"/>
                <a:gd name="T12" fmla="*/ 0 w 2039375"/>
                <a:gd name="T13" fmla="*/ 246065 h 987152"/>
                <a:gd name="T14" fmla="*/ 717475 w 2039375"/>
                <a:gd name="T15" fmla="*/ 457125 h 987152"/>
                <a:gd name="T16" fmla="*/ 1178709 w 2039375"/>
                <a:gd name="T17" fmla="*/ 314286 h 987152"/>
                <a:gd name="T18" fmla="*/ 1338859 w 2039375"/>
                <a:gd name="T19" fmla="*/ 40069 h 987152"/>
                <a:gd name="T20" fmla="*/ 1342483 w 2039375"/>
                <a:gd name="T21" fmla="*/ 0 h 9871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39375" h="987152">
                  <a:moveTo>
                    <a:pt x="1342113" y="0"/>
                  </a:moveTo>
                  <a:lnTo>
                    <a:pt x="2039375" y="0"/>
                  </a:lnTo>
                  <a:lnTo>
                    <a:pt x="2029950" y="107167"/>
                  </a:lnTo>
                  <a:cubicBezTo>
                    <a:pt x="1986855" y="338921"/>
                    <a:pt x="1879117" y="530849"/>
                    <a:pt x="1706735" y="682950"/>
                  </a:cubicBezTo>
                  <a:cubicBezTo>
                    <a:pt x="1476894" y="885752"/>
                    <a:pt x="1171268" y="987152"/>
                    <a:pt x="789859" y="987152"/>
                  </a:cubicBezTo>
                  <a:cubicBezTo>
                    <a:pt x="471069" y="987152"/>
                    <a:pt x="207783" y="939476"/>
                    <a:pt x="0" y="844124"/>
                  </a:cubicBezTo>
                  <a:lnTo>
                    <a:pt x="0" y="246393"/>
                  </a:lnTo>
                  <a:cubicBezTo>
                    <a:pt x="229130" y="387287"/>
                    <a:pt x="468222" y="457734"/>
                    <a:pt x="717277" y="457734"/>
                  </a:cubicBezTo>
                  <a:cubicBezTo>
                    <a:pt x="910828" y="457734"/>
                    <a:pt x="1064530" y="410057"/>
                    <a:pt x="1178384" y="314705"/>
                  </a:cubicBezTo>
                  <a:cubicBezTo>
                    <a:pt x="1263774" y="243191"/>
                    <a:pt x="1317143" y="151663"/>
                    <a:pt x="1338490" y="40122"/>
                  </a:cubicBezTo>
                  <a:lnTo>
                    <a:pt x="1342113"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buFont typeface="Arial" pitchFamily="34" charset="0"/>
                <a:buNone/>
              </a:pPr>
              <a:endParaRPr lang="zh-CN" altLang="en-US" smtClean="0">
                <a:solidFill>
                  <a:srgbClr val="000000"/>
                </a:solidFill>
              </a:endParaRPr>
            </a:p>
          </p:txBody>
        </p:sp>
      </p:grpSp>
      <p:grpSp>
        <p:nvGrpSpPr>
          <p:cNvPr id="12" name="组合 11"/>
          <p:cNvGrpSpPr/>
          <p:nvPr/>
        </p:nvGrpSpPr>
        <p:grpSpPr>
          <a:xfrm>
            <a:off x="2232223" y="3795886"/>
            <a:ext cx="1154356" cy="307777"/>
            <a:chOff x="1694389" y="3210530"/>
            <a:chExt cx="1154356" cy="307777"/>
          </a:xfrm>
        </p:grpSpPr>
        <p:sp>
          <p:nvSpPr>
            <p:cNvPr id="13" name="矩形 12"/>
            <p:cNvSpPr/>
            <p:nvPr/>
          </p:nvSpPr>
          <p:spPr>
            <a:xfrm flipH="1">
              <a:off x="1694389" y="3363838"/>
              <a:ext cx="72008" cy="72008"/>
            </a:xfrm>
            <a:prstGeom prst="rect">
              <a:avLst/>
            </a:prstGeom>
            <a:solidFill>
              <a:schemeClr val="bg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chemeClr val="bg1"/>
                </a:solidFill>
                <a:effectLst/>
                <a:uLnTx/>
                <a:uFillTx/>
              </a:endParaRPr>
            </a:p>
          </p:txBody>
        </p:sp>
        <p:sp>
          <p:nvSpPr>
            <p:cNvPr id="14" name="TextBox 13"/>
            <p:cNvSpPr txBox="1"/>
            <p:nvPr/>
          </p:nvSpPr>
          <p:spPr>
            <a:xfrm>
              <a:off x="1766397" y="3210530"/>
              <a:ext cx="1082348"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0" normalizeH="0" baseline="0" noProof="0" dirty="0" smtClean="0">
                  <a:ln>
                    <a:noFill/>
                  </a:ln>
                  <a:solidFill>
                    <a:schemeClr val="bg1"/>
                  </a:solidFill>
                  <a:effectLst/>
                  <a:uLnTx/>
                  <a:uFillTx/>
                  <a:latin typeface="微软雅黑"/>
                  <a:ea typeface="微软雅黑"/>
                  <a:cs typeface="方正豪体简体" panose="03000509000000000000" pitchFamily="65" charset="-122"/>
                </a:rPr>
                <a:t>添加小标题</a:t>
              </a:r>
            </a:p>
          </p:txBody>
        </p:sp>
      </p:grpSp>
      <p:grpSp>
        <p:nvGrpSpPr>
          <p:cNvPr id="15" name="组合 14"/>
          <p:cNvGrpSpPr/>
          <p:nvPr/>
        </p:nvGrpSpPr>
        <p:grpSpPr>
          <a:xfrm>
            <a:off x="3633668" y="3795886"/>
            <a:ext cx="1154356" cy="307777"/>
            <a:chOff x="1694389" y="3537387"/>
            <a:chExt cx="1154356" cy="307777"/>
          </a:xfrm>
        </p:grpSpPr>
        <p:sp>
          <p:nvSpPr>
            <p:cNvPr id="16" name="矩形 15"/>
            <p:cNvSpPr/>
            <p:nvPr/>
          </p:nvSpPr>
          <p:spPr>
            <a:xfrm flipH="1">
              <a:off x="1694389" y="3690695"/>
              <a:ext cx="72008" cy="72008"/>
            </a:xfrm>
            <a:prstGeom prst="rect">
              <a:avLst/>
            </a:prstGeom>
            <a:solidFill>
              <a:schemeClr val="bg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chemeClr val="bg1"/>
                </a:solidFill>
                <a:effectLst/>
                <a:uLnTx/>
                <a:uFillTx/>
              </a:endParaRPr>
            </a:p>
          </p:txBody>
        </p:sp>
        <p:sp>
          <p:nvSpPr>
            <p:cNvPr id="17" name="TextBox 16"/>
            <p:cNvSpPr txBox="1"/>
            <p:nvPr/>
          </p:nvSpPr>
          <p:spPr>
            <a:xfrm>
              <a:off x="1766397" y="3537387"/>
              <a:ext cx="1082348"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0" normalizeH="0" baseline="0" noProof="0" dirty="0" smtClean="0">
                  <a:ln>
                    <a:noFill/>
                  </a:ln>
                  <a:solidFill>
                    <a:schemeClr val="bg1"/>
                  </a:solidFill>
                  <a:effectLst/>
                  <a:uLnTx/>
                  <a:uFillTx/>
                  <a:latin typeface="微软雅黑"/>
                  <a:ea typeface="微软雅黑"/>
                  <a:cs typeface="方正豪体简体" panose="03000509000000000000" pitchFamily="65" charset="-122"/>
                </a:rPr>
                <a:t>添加小标题</a:t>
              </a:r>
            </a:p>
          </p:txBody>
        </p:sp>
      </p:grpSp>
      <p:grpSp>
        <p:nvGrpSpPr>
          <p:cNvPr id="18" name="组合 17"/>
          <p:cNvGrpSpPr/>
          <p:nvPr/>
        </p:nvGrpSpPr>
        <p:grpSpPr>
          <a:xfrm>
            <a:off x="2232223" y="4155926"/>
            <a:ext cx="1154356" cy="307777"/>
            <a:chOff x="1694389" y="3875941"/>
            <a:chExt cx="1154356" cy="307777"/>
          </a:xfrm>
        </p:grpSpPr>
        <p:sp>
          <p:nvSpPr>
            <p:cNvPr id="19" name="矩形 18"/>
            <p:cNvSpPr/>
            <p:nvPr/>
          </p:nvSpPr>
          <p:spPr>
            <a:xfrm flipH="1">
              <a:off x="1694389" y="4029249"/>
              <a:ext cx="72008" cy="72008"/>
            </a:xfrm>
            <a:prstGeom prst="rect">
              <a:avLst/>
            </a:prstGeom>
            <a:solidFill>
              <a:schemeClr val="bg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chemeClr val="bg1"/>
                </a:solidFill>
                <a:effectLst/>
                <a:uLnTx/>
                <a:uFillTx/>
              </a:endParaRPr>
            </a:p>
          </p:txBody>
        </p:sp>
        <p:sp>
          <p:nvSpPr>
            <p:cNvPr id="20" name="TextBox 19"/>
            <p:cNvSpPr txBox="1"/>
            <p:nvPr/>
          </p:nvSpPr>
          <p:spPr>
            <a:xfrm>
              <a:off x="1766397" y="3875941"/>
              <a:ext cx="1082348"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0" normalizeH="0" baseline="0" noProof="0" dirty="0" smtClean="0">
                  <a:ln>
                    <a:noFill/>
                  </a:ln>
                  <a:solidFill>
                    <a:schemeClr val="bg1"/>
                  </a:solidFill>
                  <a:effectLst/>
                  <a:uLnTx/>
                  <a:uFillTx/>
                  <a:latin typeface="微软雅黑"/>
                  <a:ea typeface="微软雅黑"/>
                  <a:cs typeface="方正豪体简体" panose="03000509000000000000" pitchFamily="65" charset="-122"/>
                </a:rPr>
                <a:t>添加小标题</a:t>
              </a:r>
            </a:p>
          </p:txBody>
        </p:sp>
      </p:grpSp>
      <p:grpSp>
        <p:nvGrpSpPr>
          <p:cNvPr id="21" name="组合 20"/>
          <p:cNvGrpSpPr/>
          <p:nvPr/>
        </p:nvGrpSpPr>
        <p:grpSpPr>
          <a:xfrm>
            <a:off x="3633668" y="4155926"/>
            <a:ext cx="1154356" cy="307777"/>
            <a:chOff x="1694389" y="4211992"/>
            <a:chExt cx="1154356" cy="307777"/>
          </a:xfrm>
        </p:grpSpPr>
        <p:sp>
          <p:nvSpPr>
            <p:cNvPr id="22" name="矩形 21"/>
            <p:cNvSpPr/>
            <p:nvPr/>
          </p:nvSpPr>
          <p:spPr>
            <a:xfrm flipH="1">
              <a:off x="1694389" y="4365300"/>
              <a:ext cx="72008" cy="72008"/>
            </a:xfrm>
            <a:prstGeom prst="rect">
              <a:avLst/>
            </a:prstGeom>
            <a:solidFill>
              <a:schemeClr val="bg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chemeClr val="bg1"/>
                </a:solidFill>
                <a:effectLst/>
                <a:uLnTx/>
                <a:uFillTx/>
              </a:endParaRPr>
            </a:p>
          </p:txBody>
        </p:sp>
        <p:sp>
          <p:nvSpPr>
            <p:cNvPr id="23" name="TextBox 22"/>
            <p:cNvSpPr txBox="1"/>
            <p:nvPr/>
          </p:nvSpPr>
          <p:spPr>
            <a:xfrm>
              <a:off x="1766397" y="4211992"/>
              <a:ext cx="1082348"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0" normalizeH="0" baseline="0" noProof="0" dirty="0" smtClean="0">
                  <a:ln>
                    <a:noFill/>
                  </a:ln>
                  <a:solidFill>
                    <a:schemeClr val="bg1"/>
                  </a:solidFill>
                  <a:effectLst/>
                  <a:uLnTx/>
                  <a:uFillTx/>
                  <a:latin typeface="微软雅黑"/>
                  <a:ea typeface="微软雅黑"/>
                  <a:cs typeface="方正豪体简体" panose="03000509000000000000" pitchFamily="65" charset="-122"/>
                </a:rPr>
                <a:t>添加小标题</a:t>
              </a:r>
            </a:p>
          </p:txBody>
        </p:sp>
      </p:grpSp>
    </p:spTree>
    <p:extLst>
      <p:ext uri="{BB962C8B-B14F-4D97-AF65-F5344CB8AC3E}">
        <p14:creationId xmlns:p14="http://schemas.microsoft.com/office/powerpoint/2010/main" val="1236974695"/>
      </p:ext>
    </p:extLst>
  </p:cSld>
  <p:clrMapOvr>
    <a:masterClrMapping/>
  </p:clrMapOvr>
  <p:transition spd="slow"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2531"/>
                                        </p:tgtEl>
                                        <p:attrNameLst>
                                          <p:attrName>style.visibility</p:attrName>
                                        </p:attrNameLst>
                                      </p:cBhvr>
                                      <p:to>
                                        <p:strVal val="visible"/>
                                      </p:to>
                                    </p:set>
                                    <p:animEffect transition="in" filter="barn(inVertical)">
                                      <p:cBhvr>
                                        <p:cTn id="7" dur="500"/>
                                        <p:tgtEl>
                                          <p:spTgt spid="22531"/>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2533"/>
                                        </p:tgtEl>
                                        <p:attrNameLst>
                                          <p:attrName>style.visibility</p:attrName>
                                        </p:attrNameLst>
                                      </p:cBhvr>
                                      <p:to>
                                        <p:strVal val="visible"/>
                                      </p:to>
                                    </p:set>
                                    <p:animEffect transition="in" filter="wipe(down)">
                                      <p:cBhvr>
                                        <p:cTn id="15" dur="500"/>
                                        <p:tgtEl>
                                          <p:spTgt spid="22533"/>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anim calcmode="lin" valueType="num">
                                      <p:cBhvr>
                                        <p:cTn id="20" dur="500" fill="hold"/>
                                        <p:tgtEl>
                                          <p:spTgt spid="12"/>
                                        </p:tgtEl>
                                        <p:attrNameLst>
                                          <p:attrName>ppt_x</p:attrName>
                                        </p:attrNameLst>
                                      </p:cBhvr>
                                      <p:tavLst>
                                        <p:tav tm="0">
                                          <p:val>
                                            <p:strVal val="#ppt_x"/>
                                          </p:val>
                                        </p:tav>
                                        <p:tav tm="100000">
                                          <p:val>
                                            <p:strVal val="#ppt_x"/>
                                          </p:val>
                                        </p:tav>
                                      </p:tavLst>
                                    </p:anim>
                                    <p:anim calcmode="lin" valueType="num">
                                      <p:cBhvr>
                                        <p:cTn id="21" dur="5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40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anim calcmode="lin" valueType="num">
                                      <p:cBhvr>
                                        <p:cTn id="25" dur="500" fill="hold"/>
                                        <p:tgtEl>
                                          <p:spTgt spid="15"/>
                                        </p:tgtEl>
                                        <p:attrNameLst>
                                          <p:attrName>ppt_x</p:attrName>
                                        </p:attrNameLst>
                                      </p:cBhvr>
                                      <p:tavLst>
                                        <p:tav tm="0">
                                          <p:val>
                                            <p:strVal val="#ppt_x"/>
                                          </p:val>
                                        </p:tav>
                                        <p:tav tm="100000">
                                          <p:val>
                                            <p:strVal val="#ppt_x"/>
                                          </p:val>
                                        </p:tav>
                                      </p:tavLst>
                                    </p:anim>
                                    <p:anim calcmode="lin" valueType="num">
                                      <p:cBhvr>
                                        <p:cTn id="26" dur="500" fill="hold"/>
                                        <p:tgtEl>
                                          <p:spTgt spid="1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60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anim calcmode="lin" valueType="num">
                                      <p:cBhvr>
                                        <p:cTn id="30" dur="500" fill="hold"/>
                                        <p:tgtEl>
                                          <p:spTgt spid="18"/>
                                        </p:tgtEl>
                                        <p:attrNameLst>
                                          <p:attrName>ppt_x</p:attrName>
                                        </p:attrNameLst>
                                      </p:cBhvr>
                                      <p:tavLst>
                                        <p:tav tm="0">
                                          <p:val>
                                            <p:strVal val="#ppt_x"/>
                                          </p:val>
                                        </p:tav>
                                        <p:tav tm="100000">
                                          <p:val>
                                            <p:strVal val="#ppt_x"/>
                                          </p:val>
                                        </p:tav>
                                      </p:tavLst>
                                    </p:anim>
                                    <p:anim calcmode="lin" valueType="num">
                                      <p:cBhvr>
                                        <p:cTn id="31" dur="500" fill="hold"/>
                                        <p:tgtEl>
                                          <p:spTgt spid="18"/>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80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anim calcmode="lin" valueType="num">
                                      <p:cBhvr>
                                        <p:cTn id="35" dur="500" fill="hold"/>
                                        <p:tgtEl>
                                          <p:spTgt spid="21"/>
                                        </p:tgtEl>
                                        <p:attrNameLst>
                                          <p:attrName>ppt_x</p:attrName>
                                        </p:attrNameLst>
                                      </p:cBhvr>
                                      <p:tavLst>
                                        <p:tav tm="0">
                                          <p:val>
                                            <p:strVal val="#ppt_x"/>
                                          </p:val>
                                        </p:tav>
                                        <p:tav tm="100000">
                                          <p:val>
                                            <p:strVal val="#ppt_x"/>
                                          </p:val>
                                        </p:tav>
                                      </p:tavLst>
                                    </p:anim>
                                    <p:anim calcmode="lin" valueType="num">
                                      <p:cBhvr>
                                        <p:cTn id="36"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animBg="1"/>
      <p:bldP spid="22533" grpId="0"/>
    </p:bldLst>
  </p:timing>
</p:sld>
</file>

<file path=ppt/slides/slide3.xml><?xml version="1.0" encoding="utf-8"?>
<p:sld xmlns:a="http://schemas.openxmlformats.org/drawingml/2006/main" xmlns:r="http://schemas.openxmlformats.org/officeDocument/2006/relationships" xmlns:p="http://schemas.openxmlformats.org/presentationml/2006/main">
  <p:cSld>
    <p:bg bwMode="auto">
      <p:bgPr>
        <a:solidFill>
          <a:schemeClr val="bg1">
            <a:lumMod val="95000"/>
          </a:schemeClr>
        </a:solidFill>
        <a:effectLst/>
      </p:bgPr>
    </p:bg>
    <p:spTree>
      <p:nvGrpSpPr>
        <p:cNvPr id="1" name=""/>
        <p:cNvGrpSpPr/>
        <p:nvPr/>
      </p:nvGrpSpPr>
      <p:grpSpPr>
        <a:xfrm>
          <a:off x="0" y="0"/>
          <a:ext cx="0" cy="0"/>
          <a:chOff x="0" y="0"/>
          <a:chExt cx="0" cy="0"/>
        </a:xfrm>
      </p:grpSpPr>
      <p:sp>
        <p:nvSpPr>
          <p:cNvPr id="3074" name="矩形 1"/>
          <p:cNvSpPr>
            <a:spLocks/>
          </p:cNvSpPr>
          <p:nvPr/>
        </p:nvSpPr>
        <p:spPr bwMode="auto">
          <a:xfrm>
            <a:off x="4211241" y="0"/>
            <a:ext cx="4817269" cy="5143500"/>
          </a:xfrm>
          <a:custGeom>
            <a:avLst/>
            <a:gdLst>
              <a:gd name="T0" fmla="*/ 2097118 w 5769204"/>
              <a:gd name="T1" fmla="*/ 9427 h 6858000"/>
              <a:gd name="T2" fmla="*/ 6423025 w 5769204"/>
              <a:gd name="T3" fmla="*/ 0 h 6858000"/>
              <a:gd name="T4" fmla="*/ 6423025 w 5769204"/>
              <a:gd name="T5" fmla="*/ 6858000 h 6858000"/>
              <a:gd name="T6" fmla="*/ 0 w 5769204"/>
              <a:gd name="T7" fmla="*/ 6858000 h 6858000"/>
              <a:gd name="T8" fmla="*/ 2097118 w 5769204"/>
              <a:gd name="T9" fmla="*/ 9427 h 6858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9204" h="6858000">
                <a:moveTo>
                  <a:pt x="1883645" y="9427"/>
                </a:moveTo>
                <a:lnTo>
                  <a:pt x="5769204" y="0"/>
                </a:lnTo>
                <a:lnTo>
                  <a:pt x="5769204" y="6858000"/>
                </a:lnTo>
                <a:lnTo>
                  <a:pt x="0" y="6858000"/>
                </a:lnTo>
                <a:lnTo>
                  <a:pt x="1883645" y="942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nchor="ctr"/>
          <a:lstStyle/>
          <a:p>
            <a:pPr eaLnBrk="0" fontAlgn="base" hangingPunct="0">
              <a:spcBef>
                <a:spcPct val="0"/>
              </a:spcBef>
              <a:spcAft>
                <a:spcPct val="0"/>
              </a:spcAft>
              <a:buFont typeface="Arial" pitchFamily="34" charset="0"/>
              <a:buNone/>
            </a:pPr>
            <a:endParaRPr lang="zh-CN" altLang="en-US" smtClean="0">
              <a:solidFill>
                <a:srgbClr val="000000"/>
              </a:solidFill>
            </a:endParaRPr>
          </a:p>
        </p:txBody>
      </p:sp>
      <p:sp>
        <p:nvSpPr>
          <p:cNvPr id="3075" name="矩形 1"/>
          <p:cNvSpPr>
            <a:spLocks/>
          </p:cNvSpPr>
          <p:nvPr/>
        </p:nvSpPr>
        <p:spPr bwMode="auto">
          <a:xfrm>
            <a:off x="4326732" y="0"/>
            <a:ext cx="4817269" cy="5143500"/>
          </a:xfrm>
          <a:custGeom>
            <a:avLst/>
            <a:gdLst>
              <a:gd name="T0" fmla="*/ 2097118 w 5769204"/>
              <a:gd name="T1" fmla="*/ 9427 h 6858000"/>
              <a:gd name="T2" fmla="*/ 6423025 w 5769204"/>
              <a:gd name="T3" fmla="*/ 0 h 6858000"/>
              <a:gd name="T4" fmla="*/ 6423025 w 5769204"/>
              <a:gd name="T5" fmla="*/ 6858000 h 6858000"/>
              <a:gd name="T6" fmla="*/ 0 w 5769204"/>
              <a:gd name="T7" fmla="*/ 6858000 h 6858000"/>
              <a:gd name="T8" fmla="*/ 2097118 w 5769204"/>
              <a:gd name="T9" fmla="*/ 9427 h 6858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9204" h="6858000">
                <a:moveTo>
                  <a:pt x="1883645" y="9427"/>
                </a:moveTo>
                <a:lnTo>
                  <a:pt x="5769204" y="0"/>
                </a:lnTo>
                <a:lnTo>
                  <a:pt x="5769204" y="6858000"/>
                </a:lnTo>
                <a:lnTo>
                  <a:pt x="0" y="6858000"/>
                </a:lnTo>
                <a:lnTo>
                  <a:pt x="1883645" y="9427"/>
                </a:lnTo>
                <a:close/>
              </a:path>
            </a:pathLst>
          </a:custGeom>
          <a:solidFill>
            <a:srgbClr val="45BBCE"/>
          </a:solidFill>
          <a:ln>
            <a:noFill/>
          </a:ln>
        </p:spPr>
        <p:txBody>
          <a:bodyPr lIns="68580" tIns="34290" rIns="68580" bIns="34290" anchor="ctr"/>
          <a:lstStyle/>
          <a:p>
            <a:pPr eaLnBrk="0" fontAlgn="base" hangingPunct="0">
              <a:spcBef>
                <a:spcPct val="0"/>
              </a:spcBef>
              <a:spcAft>
                <a:spcPct val="0"/>
              </a:spcAft>
              <a:buFont typeface="Arial" pitchFamily="34" charset="0"/>
              <a:buNone/>
            </a:pPr>
            <a:endParaRPr lang="zh-CN" altLang="en-US" smtClean="0">
              <a:solidFill>
                <a:srgbClr val="000000"/>
              </a:solidFill>
            </a:endParaRPr>
          </a:p>
        </p:txBody>
      </p:sp>
      <p:sp>
        <p:nvSpPr>
          <p:cNvPr id="3076" name="等腰三角形 4"/>
          <p:cNvSpPr>
            <a:spLocks/>
          </p:cNvSpPr>
          <p:nvPr/>
        </p:nvSpPr>
        <p:spPr bwMode="auto">
          <a:xfrm rot="21255612">
            <a:off x="7442597" y="-110728"/>
            <a:ext cx="1827609" cy="2657476"/>
          </a:xfrm>
          <a:custGeom>
            <a:avLst/>
            <a:gdLst>
              <a:gd name="T0" fmla="*/ 0 w 2436495"/>
              <a:gd name="T1" fmla="*/ 0 h 3543376"/>
              <a:gd name="T2" fmla="*/ 2436812 w 2436495"/>
              <a:gd name="T3" fmla="*/ 249669 h 3543376"/>
              <a:gd name="T4" fmla="*/ 2093486 w 2436495"/>
              <a:gd name="T5" fmla="*/ 3543301 h 3543376"/>
              <a:gd name="T6" fmla="*/ 0 w 2436495"/>
              <a:gd name="T7" fmla="*/ 0 h 354337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36495" h="3543376">
                <a:moveTo>
                  <a:pt x="0" y="0"/>
                </a:moveTo>
                <a:lnTo>
                  <a:pt x="2436495" y="249674"/>
                </a:lnTo>
                <a:lnTo>
                  <a:pt x="2093214" y="3543376"/>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nchor="ctr"/>
          <a:lstStyle/>
          <a:p>
            <a:pPr eaLnBrk="0" fontAlgn="base" hangingPunct="0">
              <a:spcBef>
                <a:spcPct val="0"/>
              </a:spcBef>
              <a:spcAft>
                <a:spcPct val="0"/>
              </a:spcAft>
              <a:buFont typeface="Arial" pitchFamily="34" charset="0"/>
              <a:buNone/>
            </a:pPr>
            <a:endParaRPr lang="zh-CN" altLang="en-US" smtClean="0">
              <a:solidFill>
                <a:srgbClr val="000000"/>
              </a:solidFill>
            </a:endParaRPr>
          </a:p>
        </p:txBody>
      </p:sp>
      <p:sp>
        <p:nvSpPr>
          <p:cNvPr id="3077" name="等腰三角形 4"/>
          <p:cNvSpPr>
            <a:spLocks/>
          </p:cNvSpPr>
          <p:nvPr/>
        </p:nvSpPr>
        <p:spPr bwMode="auto">
          <a:xfrm rot="10452885">
            <a:off x="7378304" y="109538"/>
            <a:ext cx="801290" cy="1164431"/>
          </a:xfrm>
          <a:custGeom>
            <a:avLst/>
            <a:gdLst>
              <a:gd name="T0" fmla="*/ 0 w 2436495"/>
              <a:gd name="T1" fmla="*/ 0 h 3543376"/>
              <a:gd name="T2" fmla="*/ 1068387 w 2436495"/>
              <a:gd name="T3" fmla="*/ 109398 h 3543376"/>
              <a:gd name="T4" fmla="*/ 917861 w 2436495"/>
              <a:gd name="T5" fmla="*/ 1552575 h 3543376"/>
              <a:gd name="T6" fmla="*/ 0 w 2436495"/>
              <a:gd name="T7" fmla="*/ 0 h 354337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36495" h="3543376">
                <a:moveTo>
                  <a:pt x="0" y="0"/>
                </a:moveTo>
                <a:lnTo>
                  <a:pt x="2436495" y="249674"/>
                </a:lnTo>
                <a:lnTo>
                  <a:pt x="2093214" y="3543376"/>
                </a:lnTo>
                <a:lnTo>
                  <a:pt x="0" y="0"/>
                </a:lnTo>
                <a:close/>
              </a:path>
            </a:pathLst>
          </a:custGeom>
          <a:solidFill>
            <a:schemeClr val="bg1">
              <a:lumMod val="95000"/>
            </a:schemeClr>
          </a:solidFill>
          <a:ln>
            <a:noFill/>
          </a:ln>
          <a:extLst/>
        </p:spPr>
        <p:txBody>
          <a:bodyPr lIns="68580" tIns="34290" rIns="68580" bIns="34290" anchor="ctr"/>
          <a:lstStyle/>
          <a:p>
            <a:pPr eaLnBrk="0" fontAlgn="base" hangingPunct="0">
              <a:spcBef>
                <a:spcPct val="0"/>
              </a:spcBef>
              <a:spcAft>
                <a:spcPct val="0"/>
              </a:spcAft>
              <a:buFont typeface="Arial" pitchFamily="34" charset="0"/>
              <a:buNone/>
            </a:pPr>
            <a:endParaRPr lang="zh-CN" altLang="en-US" smtClean="0">
              <a:solidFill>
                <a:srgbClr val="000000"/>
              </a:solidFill>
            </a:endParaRPr>
          </a:p>
        </p:txBody>
      </p:sp>
      <p:sp>
        <p:nvSpPr>
          <p:cNvPr id="3079" name="Rectangle 6"/>
          <p:cNvSpPr>
            <a:spLocks noChangeArrowheads="1"/>
          </p:cNvSpPr>
          <p:nvPr/>
        </p:nvSpPr>
        <p:spPr bwMode="auto">
          <a:xfrm>
            <a:off x="2063354" y="2238375"/>
            <a:ext cx="1445419" cy="30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0" fontAlgn="base" hangingPunct="0">
              <a:spcBef>
                <a:spcPct val="0"/>
              </a:spcBef>
              <a:spcAft>
                <a:spcPct val="0"/>
              </a:spcAft>
              <a:buFont typeface="Arial" pitchFamily="34" charset="0"/>
              <a:buNone/>
            </a:pPr>
            <a:r>
              <a:rPr lang="zh-CN" altLang="en-US" sz="1500" b="1" dirty="0" smtClean="0">
                <a:solidFill>
                  <a:srgbClr val="45BBCE"/>
                </a:solidFill>
                <a:latin typeface="微软雅黑" pitchFamily="34" charset="-122"/>
                <a:ea typeface="微软雅黑" pitchFamily="34" charset="-122"/>
              </a:rPr>
              <a:t>年度工作概述</a:t>
            </a:r>
          </a:p>
        </p:txBody>
      </p:sp>
      <p:grpSp>
        <p:nvGrpSpPr>
          <p:cNvPr id="2" name="组合 1"/>
          <p:cNvGrpSpPr/>
          <p:nvPr/>
        </p:nvGrpSpPr>
        <p:grpSpPr>
          <a:xfrm>
            <a:off x="521494" y="2205037"/>
            <a:ext cx="996554" cy="366713"/>
            <a:chOff x="521494" y="2205037"/>
            <a:chExt cx="996554" cy="366713"/>
          </a:xfrm>
          <a:solidFill>
            <a:srgbClr val="45BBCE"/>
          </a:solidFill>
        </p:grpSpPr>
        <p:sp>
          <p:nvSpPr>
            <p:cNvPr id="3080" name="矩形 29"/>
            <p:cNvSpPr>
              <a:spLocks noChangeArrowheads="1"/>
            </p:cNvSpPr>
            <p:nvPr/>
          </p:nvSpPr>
          <p:spPr bwMode="auto">
            <a:xfrm>
              <a:off x="521494" y="2205037"/>
              <a:ext cx="996554" cy="366713"/>
            </a:xfrm>
            <a:prstGeom prst="rect">
              <a:avLst/>
            </a:prstGeom>
            <a:grpFill/>
            <a:ln>
              <a:noFill/>
            </a:ln>
          </p:spPr>
          <p:txBody>
            <a:bodyPr lIns="68580" tIns="34290" rIns="68580" bIns="34290"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fontAlgn="base">
                <a:spcBef>
                  <a:spcPct val="0"/>
                </a:spcBef>
                <a:spcAft>
                  <a:spcPct val="0"/>
                </a:spcAft>
                <a:buFont typeface="Arial" pitchFamily="34" charset="0"/>
                <a:buNone/>
              </a:pPr>
              <a:endParaRPr lang="zh-CN" altLang="en-US" smtClean="0">
                <a:solidFill>
                  <a:srgbClr val="FFFFFF"/>
                </a:solidFill>
              </a:endParaRPr>
            </a:p>
          </p:txBody>
        </p:sp>
        <p:sp>
          <p:nvSpPr>
            <p:cNvPr id="3081" name="文本框 30"/>
            <p:cNvSpPr txBox="1">
              <a:spLocks noChangeArrowheads="1"/>
            </p:cNvSpPr>
            <p:nvPr/>
          </p:nvSpPr>
          <p:spPr bwMode="auto">
            <a:xfrm>
              <a:off x="653654" y="2232422"/>
              <a:ext cx="721519" cy="3000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fontAlgn="base">
                <a:spcBef>
                  <a:spcPct val="0"/>
                </a:spcBef>
                <a:spcAft>
                  <a:spcPct val="0"/>
                </a:spcAft>
                <a:buFont typeface="Arial" pitchFamily="34" charset="0"/>
                <a:buNone/>
              </a:pPr>
              <a:r>
                <a:rPr lang="zh-CN" altLang="en-US" sz="1500" b="1" smtClean="0">
                  <a:solidFill>
                    <a:srgbClr val="FFFFFF"/>
                  </a:solidFill>
                  <a:latin typeface="微软雅黑" pitchFamily="34" charset="-122"/>
                  <a:ea typeface="微软雅黑" pitchFamily="34" charset="-122"/>
                </a:rPr>
                <a:t>第一章</a:t>
              </a:r>
            </a:p>
          </p:txBody>
        </p:sp>
      </p:grpSp>
      <p:sp>
        <p:nvSpPr>
          <p:cNvPr id="3083" name="Rectangle 6"/>
          <p:cNvSpPr>
            <a:spLocks noChangeArrowheads="1"/>
          </p:cNvSpPr>
          <p:nvPr/>
        </p:nvSpPr>
        <p:spPr bwMode="auto">
          <a:xfrm>
            <a:off x="2063354" y="2733675"/>
            <a:ext cx="1445419" cy="30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0" fontAlgn="base" hangingPunct="0">
              <a:spcBef>
                <a:spcPct val="0"/>
              </a:spcBef>
              <a:spcAft>
                <a:spcPct val="0"/>
              </a:spcAft>
              <a:buFont typeface="Arial" pitchFamily="34" charset="0"/>
              <a:buNone/>
            </a:pPr>
            <a:r>
              <a:rPr lang="zh-CN" altLang="en-US" sz="1500" b="1" dirty="0" smtClean="0">
                <a:solidFill>
                  <a:srgbClr val="45BBCE"/>
                </a:solidFill>
                <a:latin typeface="微软雅黑" pitchFamily="34" charset="-122"/>
                <a:ea typeface="微软雅黑" pitchFamily="34" charset="-122"/>
              </a:rPr>
              <a:t>工作完成情况</a:t>
            </a:r>
          </a:p>
        </p:txBody>
      </p:sp>
      <p:grpSp>
        <p:nvGrpSpPr>
          <p:cNvPr id="3" name="组合 2"/>
          <p:cNvGrpSpPr/>
          <p:nvPr/>
        </p:nvGrpSpPr>
        <p:grpSpPr>
          <a:xfrm>
            <a:off x="521494" y="2700337"/>
            <a:ext cx="996554" cy="366713"/>
            <a:chOff x="521494" y="2700337"/>
            <a:chExt cx="996554" cy="366713"/>
          </a:xfrm>
          <a:solidFill>
            <a:srgbClr val="45BBCE"/>
          </a:solidFill>
        </p:grpSpPr>
        <p:sp>
          <p:nvSpPr>
            <p:cNvPr id="3084" name="矩形 36"/>
            <p:cNvSpPr>
              <a:spLocks noChangeArrowheads="1"/>
            </p:cNvSpPr>
            <p:nvPr/>
          </p:nvSpPr>
          <p:spPr bwMode="auto">
            <a:xfrm>
              <a:off x="521494" y="2700337"/>
              <a:ext cx="996554" cy="366713"/>
            </a:xfrm>
            <a:prstGeom prst="rect">
              <a:avLst/>
            </a:prstGeom>
            <a:grpFill/>
            <a:ln>
              <a:noFill/>
            </a:ln>
          </p:spPr>
          <p:txBody>
            <a:bodyPr lIns="68580" tIns="34290" rIns="68580" bIns="34290"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fontAlgn="base">
                <a:spcBef>
                  <a:spcPct val="0"/>
                </a:spcBef>
                <a:spcAft>
                  <a:spcPct val="0"/>
                </a:spcAft>
                <a:buFont typeface="Arial" pitchFamily="34" charset="0"/>
                <a:buNone/>
              </a:pPr>
              <a:endParaRPr lang="zh-CN" altLang="en-US" smtClean="0">
                <a:solidFill>
                  <a:srgbClr val="FFFFFF"/>
                </a:solidFill>
              </a:endParaRPr>
            </a:p>
          </p:txBody>
        </p:sp>
        <p:sp>
          <p:nvSpPr>
            <p:cNvPr id="3085" name="文本框 37"/>
            <p:cNvSpPr txBox="1">
              <a:spLocks noChangeArrowheads="1"/>
            </p:cNvSpPr>
            <p:nvPr/>
          </p:nvSpPr>
          <p:spPr bwMode="auto">
            <a:xfrm>
              <a:off x="653654" y="2727722"/>
              <a:ext cx="721519" cy="3000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fontAlgn="base">
                <a:spcBef>
                  <a:spcPct val="0"/>
                </a:spcBef>
                <a:spcAft>
                  <a:spcPct val="0"/>
                </a:spcAft>
                <a:buFont typeface="Arial" pitchFamily="34" charset="0"/>
                <a:buNone/>
              </a:pPr>
              <a:r>
                <a:rPr lang="zh-CN" altLang="en-US" sz="1500" b="1" smtClean="0">
                  <a:solidFill>
                    <a:srgbClr val="FFFFFF"/>
                  </a:solidFill>
                  <a:latin typeface="微软雅黑" pitchFamily="34" charset="-122"/>
                  <a:ea typeface="微软雅黑" pitchFamily="34" charset="-122"/>
                </a:rPr>
                <a:t>第二章</a:t>
              </a:r>
            </a:p>
          </p:txBody>
        </p:sp>
      </p:grpSp>
      <p:sp>
        <p:nvSpPr>
          <p:cNvPr id="3087" name="Rectangle 6"/>
          <p:cNvSpPr>
            <a:spLocks noChangeArrowheads="1"/>
          </p:cNvSpPr>
          <p:nvPr/>
        </p:nvSpPr>
        <p:spPr bwMode="auto">
          <a:xfrm>
            <a:off x="2062162" y="3228975"/>
            <a:ext cx="1444229" cy="30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0" fontAlgn="base" hangingPunct="0">
              <a:spcBef>
                <a:spcPct val="0"/>
              </a:spcBef>
              <a:spcAft>
                <a:spcPct val="0"/>
              </a:spcAft>
              <a:buFont typeface="Arial" pitchFamily="34" charset="0"/>
              <a:buNone/>
            </a:pPr>
            <a:r>
              <a:rPr lang="zh-CN" altLang="en-US" sz="1500" b="1" dirty="0" smtClean="0">
                <a:solidFill>
                  <a:srgbClr val="45BBCE"/>
                </a:solidFill>
                <a:latin typeface="微软雅黑" pitchFamily="34" charset="-122"/>
                <a:ea typeface="微软雅黑" pitchFamily="34" charset="-122"/>
              </a:rPr>
              <a:t>成功项目展示</a:t>
            </a:r>
          </a:p>
        </p:txBody>
      </p:sp>
      <p:grpSp>
        <p:nvGrpSpPr>
          <p:cNvPr id="4" name="组合 3"/>
          <p:cNvGrpSpPr/>
          <p:nvPr/>
        </p:nvGrpSpPr>
        <p:grpSpPr>
          <a:xfrm>
            <a:off x="519112" y="3195637"/>
            <a:ext cx="996554" cy="366713"/>
            <a:chOff x="519112" y="3195637"/>
            <a:chExt cx="996554" cy="366713"/>
          </a:xfrm>
          <a:solidFill>
            <a:srgbClr val="45BBCE"/>
          </a:solidFill>
        </p:grpSpPr>
        <p:sp>
          <p:nvSpPr>
            <p:cNvPr id="3088" name="矩形 43"/>
            <p:cNvSpPr>
              <a:spLocks noChangeArrowheads="1"/>
            </p:cNvSpPr>
            <p:nvPr/>
          </p:nvSpPr>
          <p:spPr bwMode="auto">
            <a:xfrm>
              <a:off x="519112" y="3195637"/>
              <a:ext cx="996554" cy="366713"/>
            </a:xfrm>
            <a:prstGeom prst="rect">
              <a:avLst/>
            </a:prstGeom>
            <a:grpFill/>
            <a:ln>
              <a:noFill/>
            </a:ln>
          </p:spPr>
          <p:txBody>
            <a:bodyPr lIns="68580" tIns="34290" rIns="68580" bIns="34290"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fontAlgn="base">
                <a:spcBef>
                  <a:spcPct val="0"/>
                </a:spcBef>
                <a:spcAft>
                  <a:spcPct val="0"/>
                </a:spcAft>
                <a:buFont typeface="Arial" pitchFamily="34" charset="0"/>
                <a:buNone/>
              </a:pPr>
              <a:endParaRPr lang="zh-CN" altLang="en-US" smtClean="0">
                <a:solidFill>
                  <a:srgbClr val="FFFFFF"/>
                </a:solidFill>
              </a:endParaRPr>
            </a:p>
          </p:txBody>
        </p:sp>
        <p:sp>
          <p:nvSpPr>
            <p:cNvPr id="3089" name="文本框 44"/>
            <p:cNvSpPr txBox="1">
              <a:spLocks noChangeArrowheads="1"/>
            </p:cNvSpPr>
            <p:nvPr/>
          </p:nvSpPr>
          <p:spPr bwMode="auto">
            <a:xfrm>
              <a:off x="651273" y="3223022"/>
              <a:ext cx="721519" cy="3000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fontAlgn="base">
                <a:spcBef>
                  <a:spcPct val="0"/>
                </a:spcBef>
                <a:spcAft>
                  <a:spcPct val="0"/>
                </a:spcAft>
                <a:buFont typeface="Arial" pitchFamily="34" charset="0"/>
                <a:buNone/>
              </a:pPr>
              <a:r>
                <a:rPr lang="zh-CN" altLang="en-US" sz="1500" b="1" smtClean="0">
                  <a:solidFill>
                    <a:srgbClr val="FFFFFF"/>
                  </a:solidFill>
                  <a:latin typeface="微软雅黑" pitchFamily="34" charset="-122"/>
                  <a:ea typeface="微软雅黑" pitchFamily="34" charset="-122"/>
                </a:rPr>
                <a:t>第三章</a:t>
              </a:r>
            </a:p>
          </p:txBody>
        </p:sp>
      </p:grpSp>
      <p:sp>
        <p:nvSpPr>
          <p:cNvPr id="3091" name="Rectangle 6"/>
          <p:cNvSpPr>
            <a:spLocks noChangeArrowheads="1"/>
          </p:cNvSpPr>
          <p:nvPr/>
        </p:nvSpPr>
        <p:spPr bwMode="auto">
          <a:xfrm>
            <a:off x="2062162" y="3724275"/>
            <a:ext cx="1444229" cy="30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0" fontAlgn="base" hangingPunct="0">
              <a:spcBef>
                <a:spcPct val="0"/>
              </a:spcBef>
              <a:spcAft>
                <a:spcPct val="0"/>
              </a:spcAft>
              <a:buFont typeface="Arial" pitchFamily="34" charset="0"/>
              <a:buNone/>
            </a:pPr>
            <a:r>
              <a:rPr lang="zh-CN" altLang="en-US" sz="1500" b="1" dirty="0" smtClean="0">
                <a:solidFill>
                  <a:srgbClr val="45BBCE"/>
                </a:solidFill>
                <a:latin typeface="微软雅黑" pitchFamily="34" charset="-122"/>
                <a:ea typeface="微软雅黑" pitchFamily="34" charset="-122"/>
              </a:rPr>
              <a:t>工作存在不足</a:t>
            </a:r>
          </a:p>
        </p:txBody>
      </p:sp>
      <p:grpSp>
        <p:nvGrpSpPr>
          <p:cNvPr id="5" name="组合 4"/>
          <p:cNvGrpSpPr/>
          <p:nvPr/>
        </p:nvGrpSpPr>
        <p:grpSpPr>
          <a:xfrm>
            <a:off x="519112" y="3690937"/>
            <a:ext cx="996554" cy="366713"/>
            <a:chOff x="519112" y="3690937"/>
            <a:chExt cx="996554" cy="366713"/>
          </a:xfrm>
          <a:solidFill>
            <a:srgbClr val="45BBCE"/>
          </a:solidFill>
        </p:grpSpPr>
        <p:sp>
          <p:nvSpPr>
            <p:cNvPr id="3092" name="矩形 50"/>
            <p:cNvSpPr>
              <a:spLocks noChangeArrowheads="1"/>
            </p:cNvSpPr>
            <p:nvPr/>
          </p:nvSpPr>
          <p:spPr bwMode="auto">
            <a:xfrm>
              <a:off x="519112" y="3690937"/>
              <a:ext cx="996554" cy="366713"/>
            </a:xfrm>
            <a:prstGeom prst="rect">
              <a:avLst/>
            </a:prstGeom>
            <a:grpFill/>
            <a:ln>
              <a:noFill/>
            </a:ln>
          </p:spPr>
          <p:txBody>
            <a:bodyPr lIns="68580" tIns="34290" rIns="68580" bIns="34290"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fontAlgn="base">
                <a:spcBef>
                  <a:spcPct val="0"/>
                </a:spcBef>
                <a:spcAft>
                  <a:spcPct val="0"/>
                </a:spcAft>
                <a:buFont typeface="Arial" pitchFamily="34" charset="0"/>
                <a:buNone/>
              </a:pPr>
              <a:endParaRPr lang="zh-CN" altLang="en-US" smtClean="0">
                <a:solidFill>
                  <a:srgbClr val="FFFFFF"/>
                </a:solidFill>
              </a:endParaRPr>
            </a:p>
          </p:txBody>
        </p:sp>
        <p:sp>
          <p:nvSpPr>
            <p:cNvPr id="3093" name="文本框 51"/>
            <p:cNvSpPr txBox="1">
              <a:spLocks noChangeArrowheads="1"/>
            </p:cNvSpPr>
            <p:nvPr/>
          </p:nvSpPr>
          <p:spPr bwMode="auto">
            <a:xfrm>
              <a:off x="651273" y="3718322"/>
              <a:ext cx="721519" cy="3000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fontAlgn="base">
                <a:spcBef>
                  <a:spcPct val="0"/>
                </a:spcBef>
                <a:spcAft>
                  <a:spcPct val="0"/>
                </a:spcAft>
                <a:buFont typeface="Arial" pitchFamily="34" charset="0"/>
                <a:buNone/>
              </a:pPr>
              <a:r>
                <a:rPr lang="zh-CN" altLang="en-US" sz="1500" b="1" dirty="0" smtClean="0">
                  <a:solidFill>
                    <a:srgbClr val="FFFFFF"/>
                  </a:solidFill>
                  <a:latin typeface="微软雅黑" pitchFamily="34" charset="-122"/>
                  <a:ea typeface="微软雅黑" pitchFamily="34" charset="-122"/>
                </a:rPr>
                <a:t>第四章</a:t>
              </a:r>
            </a:p>
          </p:txBody>
        </p:sp>
      </p:grpSp>
      <p:grpSp>
        <p:nvGrpSpPr>
          <p:cNvPr id="3094" name="组合 54"/>
          <p:cNvGrpSpPr>
            <a:grpSpLocks/>
          </p:cNvGrpSpPr>
          <p:nvPr/>
        </p:nvGrpSpPr>
        <p:grpSpPr bwMode="auto">
          <a:xfrm>
            <a:off x="367904" y="1288257"/>
            <a:ext cx="2026444" cy="697921"/>
            <a:chOff x="0" y="0"/>
            <a:chExt cx="2702007" cy="929797"/>
          </a:xfrm>
        </p:grpSpPr>
        <p:grpSp>
          <p:nvGrpSpPr>
            <p:cNvPr id="3100" name="组合 55"/>
            <p:cNvGrpSpPr>
              <a:grpSpLocks/>
            </p:cNvGrpSpPr>
            <p:nvPr/>
          </p:nvGrpSpPr>
          <p:grpSpPr bwMode="auto">
            <a:xfrm>
              <a:off x="0" y="0"/>
              <a:ext cx="2702007" cy="849531"/>
              <a:chOff x="0" y="0"/>
              <a:chExt cx="2702007" cy="849531"/>
            </a:xfrm>
          </p:grpSpPr>
          <p:sp>
            <p:nvSpPr>
              <p:cNvPr id="3102" name="文本框 57"/>
              <p:cNvSpPr txBox="1">
                <a:spLocks noChangeArrowheads="1"/>
              </p:cNvSpPr>
              <p:nvPr/>
            </p:nvSpPr>
            <p:spPr bwMode="auto">
              <a:xfrm>
                <a:off x="0" y="0"/>
                <a:ext cx="1432561" cy="676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fontAlgn="base">
                  <a:spcBef>
                    <a:spcPct val="0"/>
                  </a:spcBef>
                  <a:spcAft>
                    <a:spcPct val="0"/>
                  </a:spcAft>
                  <a:buFont typeface="Arial" pitchFamily="34" charset="0"/>
                  <a:buNone/>
                </a:pPr>
                <a:r>
                  <a:rPr lang="zh-CN" altLang="en-US" sz="2700" b="1" dirty="0" smtClean="0">
                    <a:solidFill>
                      <a:srgbClr val="000000"/>
                    </a:solidFill>
                    <a:latin typeface="微软雅黑" pitchFamily="34" charset="-122"/>
                    <a:ea typeface="微软雅黑" pitchFamily="34" charset="-122"/>
                  </a:rPr>
                  <a:t>目</a:t>
                </a:r>
                <a:r>
                  <a:rPr lang="zh-CN" altLang="en-US" sz="2700" b="1" dirty="0" smtClean="0">
                    <a:solidFill>
                      <a:srgbClr val="1C4885"/>
                    </a:solidFill>
                    <a:latin typeface="微软雅黑" pitchFamily="34" charset="-122"/>
                    <a:ea typeface="微软雅黑" pitchFamily="34" charset="-122"/>
                  </a:rPr>
                  <a:t>录</a:t>
                </a:r>
              </a:p>
            </p:txBody>
          </p:sp>
          <p:cxnSp>
            <p:nvCxnSpPr>
              <p:cNvPr id="3103" name="直接连接符 58"/>
              <p:cNvCxnSpPr>
                <a:cxnSpLocks noChangeShapeType="1"/>
              </p:cNvCxnSpPr>
              <p:nvPr/>
            </p:nvCxnSpPr>
            <p:spPr bwMode="auto">
              <a:xfrm>
                <a:off x="151331" y="849531"/>
                <a:ext cx="2550676" cy="0"/>
              </a:xfrm>
              <a:prstGeom prst="line">
                <a:avLst/>
              </a:prstGeom>
              <a:noFill/>
              <a:ln w="6350">
                <a:solidFill>
                  <a:srgbClr val="7F7F7F"/>
                </a:solidFill>
                <a:round/>
                <a:headEnd/>
                <a:tailEnd/>
              </a:ln>
              <a:extLst>
                <a:ext uri="{909E8E84-426E-40DD-AFC4-6F175D3DCCD1}">
                  <a14:hiddenFill xmlns:a14="http://schemas.microsoft.com/office/drawing/2010/main">
                    <a:noFill/>
                  </a14:hiddenFill>
                </a:ext>
              </a:extLst>
            </p:spPr>
          </p:cxnSp>
        </p:grpSp>
        <p:sp>
          <p:nvSpPr>
            <p:cNvPr id="3101" name="文本框 56"/>
            <p:cNvSpPr txBox="1">
              <a:spLocks noChangeArrowheads="1"/>
            </p:cNvSpPr>
            <p:nvPr/>
          </p:nvSpPr>
          <p:spPr bwMode="auto">
            <a:xfrm>
              <a:off x="527947" y="499264"/>
              <a:ext cx="1432561" cy="430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fontAlgn="base">
                <a:spcBef>
                  <a:spcPct val="0"/>
                </a:spcBef>
                <a:spcAft>
                  <a:spcPct val="0"/>
                </a:spcAft>
                <a:buFont typeface="Arial" pitchFamily="34" charset="0"/>
                <a:buNone/>
              </a:pPr>
              <a:r>
                <a:rPr lang="en-US" altLang="zh-CN" sz="1500" b="1" dirty="0" smtClean="0">
                  <a:solidFill>
                    <a:srgbClr val="45BBCE"/>
                  </a:solidFill>
                  <a:latin typeface="微软雅黑" pitchFamily="34" charset="-122"/>
                  <a:ea typeface="微软雅黑" pitchFamily="34" charset="-122"/>
                </a:rPr>
                <a:t>Contents</a:t>
              </a:r>
              <a:endParaRPr lang="zh-CN" altLang="en-US" sz="1500" b="1" dirty="0" smtClean="0">
                <a:solidFill>
                  <a:srgbClr val="45BBCE"/>
                </a:solidFill>
                <a:latin typeface="微软雅黑" pitchFamily="34" charset="-122"/>
                <a:ea typeface="微软雅黑" pitchFamily="34" charset="-122"/>
              </a:endParaRPr>
            </a:p>
          </p:txBody>
        </p:sp>
      </p:grpSp>
      <p:pic>
        <p:nvPicPr>
          <p:cNvPr id="3095" name="图片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9360" y="3009900"/>
            <a:ext cx="474464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7" name="Rectangle 6"/>
          <p:cNvSpPr>
            <a:spLocks noChangeArrowheads="1"/>
          </p:cNvSpPr>
          <p:nvPr/>
        </p:nvSpPr>
        <p:spPr bwMode="auto">
          <a:xfrm>
            <a:off x="2062162" y="4219575"/>
            <a:ext cx="1444229" cy="30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0" fontAlgn="base" hangingPunct="0">
              <a:spcBef>
                <a:spcPct val="0"/>
              </a:spcBef>
              <a:spcAft>
                <a:spcPct val="0"/>
              </a:spcAft>
              <a:buFont typeface="Arial" pitchFamily="34" charset="0"/>
              <a:buNone/>
            </a:pPr>
            <a:r>
              <a:rPr lang="zh-CN" altLang="en-US" sz="1500" b="1" dirty="0" smtClean="0">
                <a:solidFill>
                  <a:srgbClr val="45BBCE"/>
                </a:solidFill>
                <a:latin typeface="微软雅黑" pitchFamily="34" charset="-122"/>
                <a:ea typeface="微软雅黑" pitchFamily="34" charset="-122"/>
              </a:rPr>
              <a:t>明年工作计划</a:t>
            </a:r>
          </a:p>
        </p:txBody>
      </p:sp>
      <p:grpSp>
        <p:nvGrpSpPr>
          <p:cNvPr id="6" name="组合 5"/>
          <p:cNvGrpSpPr/>
          <p:nvPr/>
        </p:nvGrpSpPr>
        <p:grpSpPr>
          <a:xfrm>
            <a:off x="519112" y="4186237"/>
            <a:ext cx="996554" cy="366713"/>
            <a:chOff x="519112" y="4186237"/>
            <a:chExt cx="996554" cy="366713"/>
          </a:xfrm>
          <a:solidFill>
            <a:srgbClr val="45BBCE"/>
          </a:solidFill>
        </p:grpSpPr>
        <p:sp>
          <p:nvSpPr>
            <p:cNvPr id="3098" name="矩形 68"/>
            <p:cNvSpPr>
              <a:spLocks noChangeArrowheads="1"/>
            </p:cNvSpPr>
            <p:nvPr/>
          </p:nvSpPr>
          <p:spPr bwMode="auto">
            <a:xfrm>
              <a:off x="519112" y="4186237"/>
              <a:ext cx="996554" cy="366713"/>
            </a:xfrm>
            <a:prstGeom prst="rect">
              <a:avLst/>
            </a:prstGeom>
            <a:grpFill/>
            <a:ln>
              <a:noFill/>
            </a:ln>
          </p:spPr>
          <p:txBody>
            <a:bodyPr lIns="68580" tIns="34290" rIns="68580" bIns="34290"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fontAlgn="base">
                <a:spcBef>
                  <a:spcPct val="0"/>
                </a:spcBef>
                <a:spcAft>
                  <a:spcPct val="0"/>
                </a:spcAft>
                <a:buFont typeface="Arial" pitchFamily="34" charset="0"/>
                <a:buNone/>
              </a:pPr>
              <a:endParaRPr lang="zh-CN" altLang="en-US" smtClean="0">
                <a:solidFill>
                  <a:srgbClr val="FFFFFF"/>
                </a:solidFill>
              </a:endParaRPr>
            </a:p>
          </p:txBody>
        </p:sp>
        <p:sp>
          <p:nvSpPr>
            <p:cNvPr id="3099" name="文本框 69"/>
            <p:cNvSpPr txBox="1">
              <a:spLocks noChangeArrowheads="1"/>
            </p:cNvSpPr>
            <p:nvPr/>
          </p:nvSpPr>
          <p:spPr bwMode="auto">
            <a:xfrm>
              <a:off x="651273" y="4213622"/>
              <a:ext cx="721519" cy="3000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fontAlgn="base">
                <a:spcBef>
                  <a:spcPct val="0"/>
                </a:spcBef>
                <a:spcAft>
                  <a:spcPct val="0"/>
                </a:spcAft>
                <a:buFont typeface="Arial" pitchFamily="34" charset="0"/>
                <a:buNone/>
              </a:pPr>
              <a:r>
                <a:rPr lang="zh-CN" altLang="en-US" sz="1500" b="1" dirty="0" smtClean="0">
                  <a:solidFill>
                    <a:srgbClr val="FFFFFF"/>
                  </a:solidFill>
                  <a:latin typeface="微软雅黑" pitchFamily="34" charset="-122"/>
                  <a:ea typeface="微软雅黑" pitchFamily="34" charset="-122"/>
                </a:rPr>
                <a:t>第五章</a:t>
              </a:r>
            </a:p>
          </p:txBody>
        </p:sp>
      </p:grpSp>
    </p:spTree>
    <p:extLst>
      <p:ext uri="{BB962C8B-B14F-4D97-AF65-F5344CB8AC3E}">
        <p14:creationId xmlns:p14="http://schemas.microsoft.com/office/powerpoint/2010/main" val="2143528278"/>
      </p:ext>
    </p:extLst>
  </p:cSld>
  <p:clrMapOvr>
    <a:masterClrMapping/>
  </p:clrMapOvr>
  <mc:AlternateContent xmlns:mc="http://schemas.openxmlformats.org/markup-compatibility/2006" xmlns:p14="http://schemas.microsoft.com/office/powerpoint/2010/main">
    <mc:Choice Requires="p14">
      <p:transition spd="slow" p14:dur="1200" advTm="0">
        <p14:flip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094"/>
                                        </p:tgtEl>
                                        <p:attrNameLst>
                                          <p:attrName>style.visibility</p:attrName>
                                        </p:attrNameLst>
                                      </p:cBhvr>
                                      <p:to>
                                        <p:strVal val="visible"/>
                                      </p:to>
                                    </p:set>
                                    <p:anim calcmode="lin" valueType="num">
                                      <p:cBhvr additive="base">
                                        <p:cTn id="7" dur="500" fill="hold"/>
                                        <p:tgtEl>
                                          <p:spTgt spid="3094"/>
                                        </p:tgtEl>
                                        <p:attrNameLst>
                                          <p:attrName>ppt_x</p:attrName>
                                        </p:attrNameLst>
                                      </p:cBhvr>
                                      <p:tavLst>
                                        <p:tav tm="0">
                                          <p:val>
                                            <p:strVal val="0-#ppt_w/2"/>
                                          </p:val>
                                        </p:tav>
                                        <p:tav tm="100000">
                                          <p:val>
                                            <p:strVal val="#ppt_x"/>
                                          </p:val>
                                        </p:tav>
                                      </p:tavLst>
                                    </p:anim>
                                    <p:anim calcmode="lin" valueType="num">
                                      <p:cBhvr additive="base">
                                        <p:cTn id="8" dur="500" fill="hold"/>
                                        <p:tgtEl>
                                          <p:spTgt spid="309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3079"/>
                                        </p:tgtEl>
                                        <p:attrNameLst>
                                          <p:attrName>style.visibility</p:attrName>
                                        </p:attrNameLst>
                                      </p:cBhvr>
                                      <p:to>
                                        <p:strVal val="visible"/>
                                      </p:to>
                                    </p:set>
                                    <p:animEffect transition="in" filter="wipe(left)">
                                      <p:cBhvr>
                                        <p:cTn id="17" dur="500"/>
                                        <p:tgtEl>
                                          <p:spTgt spid="3079"/>
                                        </p:tgtEl>
                                      </p:cBhvr>
                                    </p:animEffect>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2" presetClass="entr" presetSubtype="8" fill="hold" grpId="0" nodeType="afterEffect">
                                  <p:stCondLst>
                                    <p:cond delay="0"/>
                                  </p:stCondLst>
                                  <p:childTnLst>
                                    <p:set>
                                      <p:cBhvr>
                                        <p:cTn id="25" dur="1" fill="hold">
                                          <p:stCondLst>
                                            <p:cond delay="0"/>
                                          </p:stCondLst>
                                        </p:cTn>
                                        <p:tgtEl>
                                          <p:spTgt spid="3083"/>
                                        </p:tgtEl>
                                        <p:attrNameLst>
                                          <p:attrName>style.visibility</p:attrName>
                                        </p:attrNameLst>
                                      </p:cBhvr>
                                      <p:to>
                                        <p:strVal val="visible"/>
                                      </p:to>
                                    </p:set>
                                    <p:animEffect transition="in" filter="wipe(left)">
                                      <p:cBhvr>
                                        <p:cTn id="26" dur="500"/>
                                        <p:tgtEl>
                                          <p:spTgt spid="3083"/>
                                        </p:tgtEl>
                                      </p:cBhvr>
                                    </p:animEffect>
                                  </p:childTnLst>
                                </p:cTn>
                              </p:par>
                            </p:childTnLst>
                          </p:cTn>
                        </p:par>
                        <p:par>
                          <p:cTn id="27" fill="hold">
                            <p:stCondLst>
                              <p:cond delay="2500"/>
                            </p:stCondLst>
                            <p:childTnLst>
                              <p:par>
                                <p:cTn id="28" presetID="2" presetClass="entr" presetSubtype="4"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500" fill="hold"/>
                                        <p:tgtEl>
                                          <p:spTgt spid="4"/>
                                        </p:tgtEl>
                                        <p:attrNameLst>
                                          <p:attrName>ppt_x</p:attrName>
                                        </p:attrNameLst>
                                      </p:cBhvr>
                                      <p:tavLst>
                                        <p:tav tm="0">
                                          <p:val>
                                            <p:strVal val="#ppt_x"/>
                                          </p:val>
                                        </p:tav>
                                        <p:tav tm="100000">
                                          <p:val>
                                            <p:strVal val="#ppt_x"/>
                                          </p:val>
                                        </p:tav>
                                      </p:tavLst>
                                    </p:anim>
                                    <p:anim calcmode="lin" valueType="num">
                                      <p:cBhvr additive="base">
                                        <p:cTn id="31" dur="500" fill="hold"/>
                                        <p:tgtEl>
                                          <p:spTgt spid="4"/>
                                        </p:tgtEl>
                                        <p:attrNameLst>
                                          <p:attrName>ppt_y</p:attrName>
                                        </p:attrNameLst>
                                      </p:cBhvr>
                                      <p:tavLst>
                                        <p:tav tm="0">
                                          <p:val>
                                            <p:strVal val="1+#ppt_h/2"/>
                                          </p:val>
                                        </p:tav>
                                        <p:tav tm="100000">
                                          <p:val>
                                            <p:strVal val="#ppt_y"/>
                                          </p:val>
                                        </p:tav>
                                      </p:tavLst>
                                    </p:anim>
                                  </p:childTnLst>
                                </p:cTn>
                              </p:par>
                            </p:childTnLst>
                          </p:cTn>
                        </p:par>
                        <p:par>
                          <p:cTn id="32" fill="hold">
                            <p:stCondLst>
                              <p:cond delay="3000"/>
                            </p:stCondLst>
                            <p:childTnLst>
                              <p:par>
                                <p:cTn id="33" presetID="22" presetClass="entr" presetSubtype="8" fill="hold" grpId="0" nodeType="afterEffect">
                                  <p:stCondLst>
                                    <p:cond delay="0"/>
                                  </p:stCondLst>
                                  <p:childTnLst>
                                    <p:set>
                                      <p:cBhvr>
                                        <p:cTn id="34" dur="1" fill="hold">
                                          <p:stCondLst>
                                            <p:cond delay="0"/>
                                          </p:stCondLst>
                                        </p:cTn>
                                        <p:tgtEl>
                                          <p:spTgt spid="3087"/>
                                        </p:tgtEl>
                                        <p:attrNameLst>
                                          <p:attrName>style.visibility</p:attrName>
                                        </p:attrNameLst>
                                      </p:cBhvr>
                                      <p:to>
                                        <p:strVal val="visible"/>
                                      </p:to>
                                    </p:set>
                                    <p:animEffect transition="in" filter="wipe(left)">
                                      <p:cBhvr>
                                        <p:cTn id="35" dur="500"/>
                                        <p:tgtEl>
                                          <p:spTgt spid="3087"/>
                                        </p:tgtEl>
                                      </p:cBhvr>
                                    </p:animEffect>
                                  </p:childTnLst>
                                </p:cTn>
                              </p:par>
                            </p:childTnLst>
                          </p:cTn>
                        </p:par>
                        <p:par>
                          <p:cTn id="36" fill="hold">
                            <p:stCondLst>
                              <p:cond delay="3500"/>
                            </p:stCondLst>
                            <p:childTnLst>
                              <p:par>
                                <p:cTn id="37" presetID="2" presetClass="entr" presetSubtype="4"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1+#ppt_h/2"/>
                                          </p:val>
                                        </p:tav>
                                        <p:tav tm="100000">
                                          <p:val>
                                            <p:strVal val="#ppt_y"/>
                                          </p:val>
                                        </p:tav>
                                      </p:tavLst>
                                    </p:anim>
                                  </p:childTnLst>
                                </p:cTn>
                              </p:par>
                            </p:childTnLst>
                          </p:cTn>
                        </p:par>
                        <p:par>
                          <p:cTn id="41" fill="hold">
                            <p:stCondLst>
                              <p:cond delay="4000"/>
                            </p:stCondLst>
                            <p:childTnLst>
                              <p:par>
                                <p:cTn id="42" presetID="22" presetClass="entr" presetSubtype="8" fill="hold" grpId="0" nodeType="afterEffect">
                                  <p:stCondLst>
                                    <p:cond delay="0"/>
                                  </p:stCondLst>
                                  <p:childTnLst>
                                    <p:set>
                                      <p:cBhvr>
                                        <p:cTn id="43" dur="1" fill="hold">
                                          <p:stCondLst>
                                            <p:cond delay="0"/>
                                          </p:stCondLst>
                                        </p:cTn>
                                        <p:tgtEl>
                                          <p:spTgt spid="3091"/>
                                        </p:tgtEl>
                                        <p:attrNameLst>
                                          <p:attrName>style.visibility</p:attrName>
                                        </p:attrNameLst>
                                      </p:cBhvr>
                                      <p:to>
                                        <p:strVal val="visible"/>
                                      </p:to>
                                    </p:set>
                                    <p:animEffect transition="in" filter="wipe(left)">
                                      <p:cBhvr>
                                        <p:cTn id="44" dur="500"/>
                                        <p:tgtEl>
                                          <p:spTgt spid="3091"/>
                                        </p:tgtEl>
                                      </p:cBhvr>
                                    </p:animEffect>
                                  </p:childTnLst>
                                </p:cTn>
                              </p:par>
                            </p:childTnLst>
                          </p:cTn>
                        </p:par>
                        <p:par>
                          <p:cTn id="45" fill="hold">
                            <p:stCondLst>
                              <p:cond delay="4500"/>
                            </p:stCondLst>
                            <p:childTnLst>
                              <p:par>
                                <p:cTn id="46" presetID="2" presetClass="entr" presetSubtype="4" fill="hold" nodeType="afterEffect">
                                  <p:stCondLst>
                                    <p:cond delay="0"/>
                                  </p:stCondLst>
                                  <p:childTnLst>
                                    <p:set>
                                      <p:cBhvr>
                                        <p:cTn id="47" dur="1" fill="hold">
                                          <p:stCondLst>
                                            <p:cond delay="0"/>
                                          </p:stCondLst>
                                        </p:cTn>
                                        <p:tgtEl>
                                          <p:spTgt spid="6"/>
                                        </p:tgtEl>
                                        <p:attrNameLst>
                                          <p:attrName>style.visibility</p:attrName>
                                        </p:attrNameLst>
                                      </p:cBhvr>
                                      <p:to>
                                        <p:strVal val="visible"/>
                                      </p:to>
                                    </p:set>
                                    <p:anim calcmode="lin" valueType="num">
                                      <p:cBhvr additive="base">
                                        <p:cTn id="48" dur="500" fill="hold"/>
                                        <p:tgtEl>
                                          <p:spTgt spid="6"/>
                                        </p:tgtEl>
                                        <p:attrNameLst>
                                          <p:attrName>ppt_x</p:attrName>
                                        </p:attrNameLst>
                                      </p:cBhvr>
                                      <p:tavLst>
                                        <p:tav tm="0">
                                          <p:val>
                                            <p:strVal val="#ppt_x"/>
                                          </p:val>
                                        </p:tav>
                                        <p:tav tm="100000">
                                          <p:val>
                                            <p:strVal val="#ppt_x"/>
                                          </p:val>
                                        </p:tav>
                                      </p:tavLst>
                                    </p:anim>
                                    <p:anim calcmode="lin" valueType="num">
                                      <p:cBhvr additive="base">
                                        <p:cTn id="49" dur="500" fill="hold"/>
                                        <p:tgtEl>
                                          <p:spTgt spid="6"/>
                                        </p:tgtEl>
                                        <p:attrNameLst>
                                          <p:attrName>ppt_y</p:attrName>
                                        </p:attrNameLst>
                                      </p:cBhvr>
                                      <p:tavLst>
                                        <p:tav tm="0">
                                          <p:val>
                                            <p:strVal val="1+#ppt_h/2"/>
                                          </p:val>
                                        </p:tav>
                                        <p:tav tm="100000">
                                          <p:val>
                                            <p:strVal val="#ppt_y"/>
                                          </p:val>
                                        </p:tav>
                                      </p:tavLst>
                                    </p:anim>
                                  </p:childTnLst>
                                </p:cTn>
                              </p:par>
                            </p:childTnLst>
                          </p:cTn>
                        </p:par>
                        <p:par>
                          <p:cTn id="50" fill="hold">
                            <p:stCondLst>
                              <p:cond delay="5000"/>
                            </p:stCondLst>
                            <p:childTnLst>
                              <p:par>
                                <p:cTn id="51" presetID="22" presetClass="entr" presetSubtype="8" fill="hold" grpId="0" nodeType="afterEffect">
                                  <p:stCondLst>
                                    <p:cond delay="0"/>
                                  </p:stCondLst>
                                  <p:childTnLst>
                                    <p:set>
                                      <p:cBhvr>
                                        <p:cTn id="52" dur="1" fill="hold">
                                          <p:stCondLst>
                                            <p:cond delay="0"/>
                                          </p:stCondLst>
                                        </p:cTn>
                                        <p:tgtEl>
                                          <p:spTgt spid="3097"/>
                                        </p:tgtEl>
                                        <p:attrNameLst>
                                          <p:attrName>style.visibility</p:attrName>
                                        </p:attrNameLst>
                                      </p:cBhvr>
                                      <p:to>
                                        <p:strVal val="visible"/>
                                      </p:to>
                                    </p:set>
                                    <p:animEffect transition="in" filter="wipe(left)">
                                      <p:cBhvr>
                                        <p:cTn id="53" dur="500"/>
                                        <p:tgtEl>
                                          <p:spTgt spid="3097"/>
                                        </p:tgtEl>
                                      </p:cBhvr>
                                    </p:animEffect>
                                  </p:childTnLst>
                                </p:cTn>
                              </p:par>
                            </p:childTnLst>
                          </p:cTn>
                        </p:par>
                        <p:par>
                          <p:cTn id="54" fill="hold">
                            <p:stCondLst>
                              <p:cond delay="5500"/>
                            </p:stCondLst>
                            <p:childTnLst>
                              <p:par>
                                <p:cTn id="55" presetID="22" presetClass="entr" presetSubtype="4" fill="hold" grpId="0" nodeType="afterEffect">
                                  <p:stCondLst>
                                    <p:cond delay="0"/>
                                  </p:stCondLst>
                                  <p:childTnLst>
                                    <p:set>
                                      <p:cBhvr>
                                        <p:cTn id="56" dur="1" fill="hold">
                                          <p:stCondLst>
                                            <p:cond delay="0"/>
                                          </p:stCondLst>
                                        </p:cTn>
                                        <p:tgtEl>
                                          <p:spTgt spid="3075"/>
                                        </p:tgtEl>
                                        <p:attrNameLst>
                                          <p:attrName>style.visibility</p:attrName>
                                        </p:attrNameLst>
                                      </p:cBhvr>
                                      <p:to>
                                        <p:strVal val="visible"/>
                                      </p:to>
                                    </p:set>
                                    <p:animEffect transition="in" filter="wipe(down)">
                                      <p:cBhvr>
                                        <p:cTn id="57" dur="500"/>
                                        <p:tgtEl>
                                          <p:spTgt spid="3075"/>
                                        </p:tgtEl>
                                      </p:cBhvr>
                                    </p:animEffect>
                                  </p:childTnLst>
                                </p:cTn>
                              </p:par>
                            </p:childTnLst>
                          </p:cTn>
                        </p:par>
                        <p:par>
                          <p:cTn id="58" fill="hold">
                            <p:stCondLst>
                              <p:cond delay="6000"/>
                            </p:stCondLst>
                            <p:childTnLst>
                              <p:par>
                                <p:cTn id="59" presetID="14" presetClass="entr" presetSubtype="10" fill="hold" nodeType="afterEffect">
                                  <p:stCondLst>
                                    <p:cond delay="0"/>
                                  </p:stCondLst>
                                  <p:childTnLst>
                                    <p:set>
                                      <p:cBhvr>
                                        <p:cTn id="60" dur="1" fill="hold">
                                          <p:stCondLst>
                                            <p:cond delay="0"/>
                                          </p:stCondLst>
                                        </p:cTn>
                                        <p:tgtEl>
                                          <p:spTgt spid="3095"/>
                                        </p:tgtEl>
                                        <p:attrNameLst>
                                          <p:attrName>style.visibility</p:attrName>
                                        </p:attrNameLst>
                                      </p:cBhvr>
                                      <p:to>
                                        <p:strVal val="visible"/>
                                      </p:to>
                                    </p:set>
                                    <p:animEffect transition="in" filter="randombar(horizontal)">
                                      <p:cBhvr>
                                        <p:cTn id="61" dur="500"/>
                                        <p:tgtEl>
                                          <p:spTgt spid="3095"/>
                                        </p:tgtEl>
                                      </p:cBhvr>
                                    </p:animEffect>
                                  </p:childTnLst>
                                </p:cTn>
                              </p:par>
                            </p:childTnLst>
                          </p:cTn>
                        </p:par>
                        <p:par>
                          <p:cTn id="62" fill="hold">
                            <p:stCondLst>
                              <p:cond delay="6500"/>
                            </p:stCondLst>
                            <p:childTnLst>
                              <p:par>
                                <p:cTn id="63" presetID="22" presetClass="entr" presetSubtype="2" fill="hold" grpId="0" nodeType="afterEffect">
                                  <p:stCondLst>
                                    <p:cond delay="0"/>
                                  </p:stCondLst>
                                  <p:childTnLst>
                                    <p:set>
                                      <p:cBhvr>
                                        <p:cTn id="64" dur="1" fill="hold">
                                          <p:stCondLst>
                                            <p:cond delay="0"/>
                                          </p:stCondLst>
                                        </p:cTn>
                                        <p:tgtEl>
                                          <p:spTgt spid="3077"/>
                                        </p:tgtEl>
                                        <p:attrNameLst>
                                          <p:attrName>style.visibility</p:attrName>
                                        </p:attrNameLst>
                                      </p:cBhvr>
                                      <p:to>
                                        <p:strVal val="visible"/>
                                      </p:to>
                                    </p:set>
                                    <p:animEffect transition="in" filter="wipe(right)">
                                      <p:cBhvr>
                                        <p:cTn id="65" dur="500"/>
                                        <p:tgtEl>
                                          <p:spTgt spid="3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animBg="1"/>
      <p:bldP spid="3077" grpId="0" animBg="1"/>
      <p:bldP spid="3079" grpId="0"/>
      <p:bldP spid="3083" grpId="0"/>
      <p:bldP spid="3087" grpId="0"/>
      <p:bldP spid="3091" grpId="0"/>
      <p:bldP spid="309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1"/>
          <p:cNvSpPr txBox="1">
            <a:spLocks noChangeArrowheads="1"/>
          </p:cNvSpPr>
          <p:nvPr/>
        </p:nvSpPr>
        <p:spPr bwMode="auto">
          <a:xfrm>
            <a:off x="179512" y="123478"/>
            <a:ext cx="24427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zh-CN" altLang="en-US" spc="300" dirty="0">
                <a:solidFill>
                  <a:schemeClr val="tx1">
                    <a:lumMod val="65000"/>
                    <a:lumOff val="35000"/>
                  </a:schemeClr>
                </a:solidFill>
                <a:latin typeface="微软雅黑" pitchFamily="34" charset="-122"/>
                <a:ea typeface="微软雅黑" pitchFamily="34" charset="-122"/>
              </a:rPr>
              <a:t>点此添加</a:t>
            </a:r>
            <a:r>
              <a:rPr lang="zh-CN" altLang="en-US" spc="300" dirty="0" smtClean="0">
                <a:solidFill>
                  <a:schemeClr val="tx1">
                    <a:lumMod val="65000"/>
                    <a:lumOff val="35000"/>
                  </a:schemeClr>
                </a:solidFill>
                <a:latin typeface="微软雅黑" pitchFamily="34" charset="-122"/>
                <a:ea typeface="微软雅黑" pitchFamily="34" charset="-122"/>
              </a:rPr>
              <a:t>标题内容</a:t>
            </a:r>
            <a:endParaRPr lang="zh-CN" altLang="en-US" spc="300" dirty="0">
              <a:solidFill>
                <a:schemeClr val="tx1">
                  <a:lumMod val="65000"/>
                  <a:lumOff val="35000"/>
                </a:schemeClr>
              </a:solidFill>
              <a:latin typeface="微软雅黑" pitchFamily="34" charset="-122"/>
              <a:ea typeface="微软雅黑" pitchFamily="34" charset="-122"/>
            </a:endParaRPr>
          </a:p>
        </p:txBody>
      </p:sp>
      <p:grpSp>
        <p:nvGrpSpPr>
          <p:cNvPr id="3" name="组合 2"/>
          <p:cNvGrpSpPr>
            <a:grpSpLocks/>
          </p:cNvGrpSpPr>
          <p:nvPr/>
        </p:nvGrpSpPr>
        <p:grpSpPr bwMode="auto">
          <a:xfrm rot="-2700000">
            <a:off x="2589737" y="220939"/>
            <a:ext cx="166688" cy="165100"/>
            <a:chOff x="0" y="0"/>
            <a:chExt cx="1346200" cy="1346200"/>
          </a:xfrm>
        </p:grpSpPr>
        <p:cxnSp>
          <p:nvCxnSpPr>
            <p:cNvPr id="4" name="直接连接符 3"/>
            <p:cNvCxnSpPr>
              <a:cxnSpLocks noChangeShapeType="1"/>
            </p:cNvCxnSpPr>
            <p:nvPr/>
          </p:nvCxnSpPr>
          <p:spPr bwMode="auto">
            <a:xfrm>
              <a:off x="0" y="0"/>
              <a:ext cx="1346200" cy="0"/>
            </a:xfrm>
            <a:prstGeom prst="line">
              <a:avLst/>
            </a:prstGeom>
            <a:noFill/>
            <a:ln w="25400" cap="rnd" cmpd="sng">
              <a:solidFill>
                <a:srgbClr val="45BBCE"/>
              </a:solidFill>
              <a:round/>
              <a:headEnd/>
              <a:tailEnd/>
            </a:ln>
            <a:extLst>
              <a:ext uri="{909E8E84-426E-40DD-AFC4-6F175D3DCCD1}">
                <a14:hiddenFill xmlns:a14="http://schemas.microsoft.com/office/drawing/2010/main">
                  <a:noFill/>
                </a14:hiddenFill>
              </a:ext>
            </a:extLst>
          </p:spPr>
        </p:cxnSp>
        <p:cxnSp>
          <p:nvCxnSpPr>
            <p:cNvPr id="5" name="直接连接符 4"/>
            <p:cNvCxnSpPr>
              <a:cxnSpLocks noChangeShapeType="1"/>
            </p:cNvCxnSpPr>
            <p:nvPr/>
          </p:nvCxnSpPr>
          <p:spPr bwMode="auto">
            <a:xfrm>
              <a:off x="0" y="0"/>
              <a:ext cx="0" cy="1346200"/>
            </a:xfrm>
            <a:prstGeom prst="line">
              <a:avLst/>
            </a:prstGeom>
            <a:noFill/>
            <a:ln w="25400" cap="rnd" cmpd="sng">
              <a:solidFill>
                <a:srgbClr val="45BBCE"/>
              </a:solidFill>
              <a:round/>
              <a:headEnd/>
              <a:tailEnd/>
            </a:ln>
            <a:extLst>
              <a:ext uri="{909E8E84-426E-40DD-AFC4-6F175D3DCCD1}">
                <a14:hiddenFill xmlns:a14="http://schemas.microsoft.com/office/drawing/2010/main">
                  <a:noFill/>
                </a14:hiddenFill>
              </a:ext>
            </a:extLst>
          </p:spPr>
        </p:cxnSp>
        <p:cxnSp>
          <p:nvCxnSpPr>
            <p:cNvPr id="6" name="直接连接符 10"/>
            <p:cNvCxnSpPr>
              <a:cxnSpLocks noChangeShapeType="1"/>
            </p:cNvCxnSpPr>
            <p:nvPr/>
          </p:nvCxnSpPr>
          <p:spPr bwMode="auto">
            <a:xfrm>
              <a:off x="12700" y="0"/>
              <a:ext cx="1308100" cy="1308100"/>
            </a:xfrm>
            <a:prstGeom prst="line">
              <a:avLst/>
            </a:prstGeom>
            <a:noFill/>
            <a:ln w="25400" cap="rnd" cmpd="sng">
              <a:solidFill>
                <a:srgbClr val="45BBCE"/>
              </a:solidFill>
              <a:round/>
              <a:headEnd/>
              <a:tailEnd/>
            </a:ln>
            <a:extLst>
              <a:ext uri="{909E8E84-426E-40DD-AFC4-6F175D3DCCD1}">
                <a14:hiddenFill xmlns:a14="http://schemas.microsoft.com/office/drawing/2010/main">
                  <a:noFill/>
                </a14:hiddenFill>
              </a:ext>
            </a:extLst>
          </p:spPr>
        </p:cxnSp>
      </p:grpSp>
      <p:cxnSp>
        <p:nvCxnSpPr>
          <p:cNvPr id="7" name="直接连接符 6"/>
          <p:cNvCxnSpPr/>
          <p:nvPr/>
        </p:nvCxnSpPr>
        <p:spPr>
          <a:xfrm>
            <a:off x="0" y="4563460"/>
            <a:ext cx="9144000" cy="0"/>
          </a:xfrm>
          <a:prstGeom prst="line">
            <a:avLst/>
          </a:prstGeom>
          <a:ln w="19050">
            <a:solidFill>
              <a:srgbClr val="45BBCE"/>
            </a:solidFill>
          </a:ln>
        </p:spPr>
        <p:style>
          <a:lnRef idx="1">
            <a:schemeClr val="accent1"/>
          </a:lnRef>
          <a:fillRef idx="0">
            <a:schemeClr val="accent1"/>
          </a:fillRef>
          <a:effectRef idx="0">
            <a:schemeClr val="accent1"/>
          </a:effectRef>
          <a:fontRef idx="minor">
            <a:schemeClr val="tx1"/>
          </a:fontRef>
        </p:style>
      </p:cxnSp>
      <p:sp>
        <p:nvSpPr>
          <p:cNvPr id="8" name="椭圆 7"/>
          <p:cNvSpPr/>
          <p:nvPr/>
        </p:nvSpPr>
        <p:spPr>
          <a:xfrm>
            <a:off x="1860276" y="4424690"/>
            <a:ext cx="235292" cy="235292"/>
          </a:xfrm>
          <a:prstGeom prst="ellipse">
            <a:avLst/>
          </a:prstGeom>
          <a:solidFill>
            <a:schemeClr val="bg1"/>
          </a:solidFill>
          <a:ln w="38100">
            <a:solidFill>
              <a:srgbClr val="45BBCE"/>
            </a:solidFill>
          </a:ln>
          <a:effectLst>
            <a:outerShdw blurRad="50800" dist="381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grpSp>
        <p:nvGrpSpPr>
          <p:cNvPr id="9" name="组合 8"/>
          <p:cNvGrpSpPr/>
          <p:nvPr/>
        </p:nvGrpSpPr>
        <p:grpSpPr>
          <a:xfrm>
            <a:off x="1290510" y="1491630"/>
            <a:ext cx="1333322" cy="2791051"/>
            <a:chOff x="1115616" y="1077584"/>
            <a:chExt cx="1224136" cy="2562492"/>
          </a:xfrm>
        </p:grpSpPr>
        <p:sp>
          <p:nvSpPr>
            <p:cNvPr id="10" name="任意多边形 9"/>
            <p:cNvSpPr/>
            <p:nvPr/>
          </p:nvSpPr>
          <p:spPr>
            <a:xfrm flipV="1">
              <a:off x="1115616" y="1077584"/>
              <a:ext cx="1224136" cy="2562492"/>
            </a:xfrm>
            <a:custGeom>
              <a:avLst/>
              <a:gdLst>
                <a:gd name="connsiteX0" fmla="*/ 213563 w 1224136"/>
                <a:gd name="connsiteY0" fmla="*/ 2562492 h 2562492"/>
                <a:gd name="connsiteX1" fmla="*/ 1010573 w 1224136"/>
                <a:gd name="connsiteY1" fmla="*/ 2562492 h 2562492"/>
                <a:gd name="connsiteX2" fmla="*/ 1224136 w 1224136"/>
                <a:gd name="connsiteY2" fmla="*/ 2348929 h 2562492"/>
                <a:gd name="connsiteX3" fmla="*/ 1224136 w 1224136"/>
                <a:gd name="connsiteY3" fmla="*/ 399791 h 2562492"/>
                <a:gd name="connsiteX4" fmla="*/ 1010573 w 1224136"/>
                <a:gd name="connsiteY4" fmla="*/ 186228 h 2562492"/>
                <a:gd name="connsiteX5" fmla="*/ 720080 w 1224136"/>
                <a:gd name="connsiteY5" fmla="*/ 186228 h 2562492"/>
                <a:gd name="connsiteX6" fmla="*/ 612068 w 1224136"/>
                <a:gd name="connsiteY6" fmla="*/ 0 h 2562492"/>
                <a:gd name="connsiteX7" fmla="*/ 504056 w 1224136"/>
                <a:gd name="connsiteY7" fmla="*/ 186228 h 2562492"/>
                <a:gd name="connsiteX8" fmla="*/ 213563 w 1224136"/>
                <a:gd name="connsiteY8" fmla="*/ 186228 h 2562492"/>
                <a:gd name="connsiteX9" fmla="*/ 0 w 1224136"/>
                <a:gd name="connsiteY9" fmla="*/ 399791 h 2562492"/>
                <a:gd name="connsiteX10" fmla="*/ 0 w 1224136"/>
                <a:gd name="connsiteY10" fmla="*/ 2348929 h 2562492"/>
                <a:gd name="connsiteX11" fmla="*/ 213563 w 1224136"/>
                <a:gd name="connsiteY11" fmla="*/ 2562492 h 2562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4136" h="2562492">
                  <a:moveTo>
                    <a:pt x="213563" y="2562492"/>
                  </a:moveTo>
                  <a:lnTo>
                    <a:pt x="1010573" y="2562492"/>
                  </a:lnTo>
                  <a:cubicBezTo>
                    <a:pt x="1128521" y="2562492"/>
                    <a:pt x="1224136" y="2466877"/>
                    <a:pt x="1224136" y="2348929"/>
                  </a:cubicBezTo>
                  <a:lnTo>
                    <a:pt x="1224136" y="399791"/>
                  </a:lnTo>
                  <a:cubicBezTo>
                    <a:pt x="1224136" y="281843"/>
                    <a:pt x="1128521" y="186228"/>
                    <a:pt x="1010573" y="186228"/>
                  </a:cubicBezTo>
                  <a:lnTo>
                    <a:pt x="720080" y="186228"/>
                  </a:lnTo>
                  <a:lnTo>
                    <a:pt x="612068" y="0"/>
                  </a:lnTo>
                  <a:lnTo>
                    <a:pt x="504056" y="186228"/>
                  </a:lnTo>
                  <a:lnTo>
                    <a:pt x="213563" y="186228"/>
                  </a:lnTo>
                  <a:cubicBezTo>
                    <a:pt x="95615" y="186228"/>
                    <a:pt x="0" y="281843"/>
                    <a:pt x="0" y="399791"/>
                  </a:cubicBezTo>
                  <a:lnTo>
                    <a:pt x="0" y="2348929"/>
                  </a:lnTo>
                  <a:cubicBezTo>
                    <a:pt x="0" y="2466877"/>
                    <a:pt x="95615" y="2562492"/>
                    <a:pt x="213563" y="2562492"/>
                  </a:cubicBezTo>
                  <a:close/>
                </a:path>
              </a:pathLst>
            </a:custGeom>
            <a:solidFill>
              <a:srgbClr val="45BBCE"/>
            </a:solidFill>
            <a:ln w="6350">
              <a:gradFill>
                <a:gsLst>
                  <a:gs pos="0">
                    <a:schemeClr val="bg1">
                      <a:lumMod val="85000"/>
                    </a:schemeClr>
                  </a:gs>
                  <a:gs pos="100000">
                    <a:schemeClr val="bg1"/>
                  </a:gs>
                </a:gsLst>
                <a:lin ang="12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11" name="圆角矩形 10"/>
            <p:cNvSpPr/>
            <p:nvPr/>
          </p:nvSpPr>
          <p:spPr>
            <a:xfrm>
              <a:off x="1259632" y="1216298"/>
              <a:ext cx="936104" cy="2088232"/>
            </a:xfrm>
            <a:prstGeom prst="roundRect">
              <a:avLst>
                <a:gd name="adj" fmla="val 14632"/>
              </a:avLst>
            </a:prstGeom>
            <a:solidFill>
              <a:schemeClr val="bg1">
                <a:lumMod val="95000"/>
              </a:schemeClr>
            </a:solidFill>
            <a:ln>
              <a:noFill/>
            </a:ln>
            <a:effectLst>
              <a:innerShdw blurRad="63500" dist="50800" dir="18900000">
                <a:prstClr val="black">
                  <a:alpha val="3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12" name="矩形 11"/>
            <p:cNvSpPr/>
            <p:nvPr/>
          </p:nvSpPr>
          <p:spPr>
            <a:xfrm>
              <a:off x="1257002" y="1851670"/>
              <a:ext cx="938733" cy="360040"/>
            </a:xfrm>
            <a:prstGeom prst="rect">
              <a:avLst/>
            </a:prstGeom>
            <a:solidFill>
              <a:srgbClr val="45B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prstClr val="white"/>
                  </a:solidFill>
                  <a:latin typeface="微软雅黑" panose="020B0503020204020204" pitchFamily="34" charset="-122"/>
                  <a:ea typeface="微软雅黑" panose="020B0503020204020204" pitchFamily="34" charset="-122"/>
                </a:rPr>
                <a:t>第一阶段</a:t>
              </a:r>
            </a:p>
          </p:txBody>
        </p:sp>
        <p:sp>
          <p:nvSpPr>
            <p:cNvPr id="13" name="文本框 16"/>
            <p:cNvSpPr txBox="1"/>
            <p:nvPr/>
          </p:nvSpPr>
          <p:spPr>
            <a:xfrm>
              <a:off x="1368152" y="1253361"/>
              <a:ext cx="683569" cy="536888"/>
            </a:xfrm>
            <a:prstGeom prst="rect">
              <a:avLst/>
            </a:prstGeom>
            <a:noFill/>
          </p:spPr>
          <p:txBody>
            <a:bodyPr wrap="square" rtlCol="0">
              <a:spAutoFit/>
            </a:bodyPr>
            <a:lstStyle/>
            <a:p>
              <a:pPr algn="ctr"/>
              <a:r>
                <a:rPr lang="zh-CN" altLang="en-US" dirty="0">
                  <a:solidFill>
                    <a:prstClr val="black">
                      <a:lumMod val="75000"/>
                      <a:lumOff val="25000"/>
                    </a:prstClr>
                  </a:solidFill>
                  <a:latin typeface="微软雅黑" panose="020B0503020204020204" pitchFamily="34" charset="-122"/>
                  <a:ea typeface="微软雅黑" panose="020B0503020204020204" pitchFamily="34" charset="-122"/>
                </a:rPr>
                <a:t>添加标题</a:t>
              </a:r>
            </a:p>
          </p:txBody>
        </p:sp>
        <p:sp>
          <p:nvSpPr>
            <p:cNvPr id="14" name="文本框 17"/>
            <p:cNvSpPr txBox="1"/>
            <p:nvPr/>
          </p:nvSpPr>
          <p:spPr>
            <a:xfrm>
              <a:off x="1257000" y="2214035"/>
              <a:ext cx="938732" cy="1102034"/>
            </a:xfrm>
            <a:prstGeom prst="rect">
              <a:avLst/>
            </a:prstGeom>
            <a:solidFill>
              <a:schemeClr val="bg1">
                <a:lumMod val="95000"/>
              </a:schemeClr>
            </a:solidFill>
          </p:spPr>
          <p:txBody>
            <a:bodyPr wrap="square" rtlCol="0">
              <a:spAutoFit/>
            </a:bodyPr>
            <a:lstStyle/>
            <a:p>
              <a:pPr>
                <a:lnSpc>
                  <a:spcPct val="150000"/>
                </a:lnSpc>
              </a:pPr>
              <a:r>
                <a:rPr lang="zh-CN" altLang="en-US" sz="1200" dirty="0">
                  <a:solidFill>
                    <a:prstClr val="black">
                      <a:lumMod val="75000"/>
                      <a:lumOff val="25000"/>
                    </a:prstClr>
                  </a:solidFill>
                  <a:latin typeface="微软雅黑" panose="020B0503020204020204" pitchFamily="34" charset="-122"/>
                  <a:ea typeface="微软雅黑" panose="020B0503020204020204" pitchFamily="34" charset="-122"/>
                </a:rPr>
                <a:t>单击此处添加文本，单击此处添加文本</a:t>
              </a:r>
            </a:p>
          </p:txBody>
        </p:sp>
      </p:grpSp>
      <p:sp>
        <p:nvSpPr>
          <p:cNvPr id="15" name="椭圆 14"/>
          <p:cNvSpPr/>
          <p:nvPr/>
        </p:nvSpPr>
        <p:spPr>
          <a:xfrm>
            <a:off x="3618827" y="4424690"/>
            <a:ext cx="235292" cy="235292"/>
          </a:xfrm>
          <a:prstGeom prst="ellipse">
            <a:avLst/>
          </a:prstGeom>
          <a:solidFill>
            <a:schemeClr val="bg1"/>
          </a:solidFill>
          <a:ln w="38100">
            <a:solidFill>
              <a:srgbClr val="45BBCE"/>
            </a:solidFill>
          </a:ln>
          <a:effectLst>
            <a:outerShdw blurRad="50800" dist="381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grpSp>
        <p:nvGrpSpPr>
          <p:cNvPr id="16" name="组合 15"/>
          <p:cNvGrpSpPr/>
          <p:nvPr/>
        </p:nvGrpSpPr>
        <p:grpSpPr>
          <a:xfrm>
            <a:off x="3049063" y="1491630"/>
            <a:ext cx="1333322" cy="2791051"/>
            <a:chOff x="1115616" y="1077584"/>
            <a:chExt cx="1224136" cy="2562492"/>
          </a:xfrm>
        </p:grpSpPr>
        <p:sp>
          <p:nvSpPr>
            <p:cNvPr id="17" name="任意多边形 16"/>
            <p:cNvSpPr/>
            <p:nvPr/>
          </p:nvSpPr>
          <p:spPr>
            <a:xfrm flipV="1">
              <a:off x="1115616" y="1077584"/>
              <a:ext cx="1224136" cy="2562492"/>
            </a:xfrm>
            <a:custGeom>
              <a:avLst/>
              <a:gdLst>
                <a:gd name="connsiteX0" fmla="*/ 213563 w 1224136"/>
                <a:gd name="connsiteY0" fmla="*/ 2562492 h 2562492"/>
                <a:gd name="connsiteX1" fmla="*/ 1010573 w 1224136"/>
                <a:gd name="connsiteY1" fmla="*/ 2562492 h 2562492"/>
                <a:gd name="connsiteX2" fmla="*/ 1224136 w 1224136"/>
                <a:gd name="connsiteY2" fmla="*/ 2348929 h 2562492"/>
                <a:gd name="connsiteX3" fmla="*/ 1224136 w 1224136"/>
                <a:gd name="connsiteY3" fmla="*/ 399791 h 2562492"/>
                <a:gd name="connsiteX4" fmla="*/ 1010573 w 1224136"/>
                <a:gd name="connsiteY4" fmla="*/ 186228 h 2562492"/>
                <a:gd name="connsiteX5" fmla="*/ 720080 w 1224136"/>
                <a:gd name="connsiteY5" fmla="*/ 186228 h 2562492"/>
                <a:gd name="connsiteX6" fmla="*/ 612068 w 1224136"/>
                <a:gd name="connsiteY6" fmla="*/ 0 h 2562492"/>
                <a:gd name="connsiteX7" fmla="*/ 504056 w 1224136"/>
                <a:gd name="connsiteY7" fmla="*/ 186228 h 2562492"/>
                <a:gd name="connsiteX8" fmla="*/ 213563 w 1224136"/>
                <a:gd name="connsiteY8" fmla="*/ 186228 h 2562492"/>
                <a:gd name="connsiteX9" fmla="*/ 0 w 1224136"/>
                <a:gd name="connsiteY9" fmla="*/ 399791 h 2562492"/>
                <a:gd name="connsiteX10" fmla="*/ 0 w 1224136"/>
                <a:gd name="connsiteY10" fmla="*/ 2348929 h 2562492"/>
                <a:gd name="connsiteX11" fmla="*/ 213563 w 1224136"/>
                <a:gd name="connsiteY11" fmla="*/ 2562492 h 2562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4136" h="2562492">
                  <a:moveTo>
                    <a:pt x="213563" y="2562492"/>
                  </a:moveTo>
                  <a:lnTo>
                    <a:pt x="1010573" y="2562492"/>
                  </a:lnTo>
                  <a:cubicBezTo>
                    <a:pt x="1128521" y="2562492"/>
                    <a:pt x="1224136" y="2466877"/>
                    <a:pt x="1224136" y="2348929"/>
                  </a:cubicBezTo>
                  <a:lnTo>
                    <a:pt x="1224136" y="399791"/>
                  </a:lnTo>
                  <a:cubicBezTo>
                    <a:pt x="1224136" y="281843"/>
                    <a:pt x="1128521" y="186228"/>
                    <a:pt x="1010573" y="186228"/>
                  </a:cubicBezTo>
                  <a:lnTo>
                    <a:pt x="720080" y="186228"/>
                  </a:lnTo>
                  <a:lnTo>
                    <a:pt x="612068" y="0"/>
                  </a:lnTo>
                  <a:lnTo>
                    <a:pt x="504056" y="186228"/>
                  </a:lnTo>
                  <a:lnTo>
                    <a:pt x="213563" y="186228"/>
                  </a:lnTo>
                  <a:cubicBezTo>
                    <a:pt x="95615" y="186228"/>
                    <a:pt x="0" y="281843"/>
                    <a:pt x="0" y="399791"/>
                  </a:cubicBezTo>
                  <a:lnTo>
                    <a:pt x="0" y="2348929"/>
                  </a:lnTo>
                  <a:cubicBezTo>
                    <a:pt x="0" y="2466877"/>
                    <a:pt x="95615" y="2562492"/>
                    <a:pt x="213563" y="2562492"/>
                  </a:cubicBezTo>
                  <a:close/>
                </a:path>
              </a:pathLst>
            </a:custGeom>
            <a:solidFill>
              <a:srgbClr val="45BBCE"/>
            </a:solidFill>
            <a:ln w="6350">
              <a:gradFill>
                <a:gsLst>
                  <a:gs pos="0">
                    <a:schemeClr val="bg1">
                      <a:lumMod val="85000"/>
                    </a:schemeClr>
                  </a:gs>
                  <a:gs pos="100000">
                    <a:schemeClr val="bg1"/>
                  </a:gs>
                </a:gsLst>
                <a:lin ang="12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18" name="圆角矩形 17"/>
            <p:cNvSpPr/>
            <p:nvPr/>
          </p:nvSpPr>
          <p:spPr>
            <a:xfrm>
              <a:off x="1259632" y="1216298"/>
              <a:ext cx="936104" cy="2088232"/>
            </a:xfrm>
            <a:prstGeom prst="roundRect">
              <a:avLst>
                <a:gd name="adj" fmla="val 14632"/>
              </a:avLst>
            </a:prstGeom>
            <a:solidFill>
              <a:schemeClr val="bg1">
                <a:lumMod val="95000"/>
              </a:schemeClr>
            </a:solidFill>
            <a:ln>
              <a:noFill/>
            </a:ln>
            <a:effectLst>
              <a:innerShdw blurRad="63500" dist="50800" dir="18900000">
                <a:prstClr val="black">
                  <a:alpha val="3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19" name="矩形 18"/>
            <p:cNvSpPr/>
            <p:nvPr/>
          </p:nvSpPr>
          <p:spPr>
            <a:xfrm>
              <a:off x="1257002" y="1851670"/>
              <a:ext cx="938733" cy="360040"/>
            </a:xfrm>
            <a:prstGeom prst="rect">
              <a:avLst/>
            </a:prstGeom>
            <a:solidFill>
              <a:srgbClr val="45B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prstClr val="white"/>
                  </a:solidFill>
                  <a:latin typeface="微软雅黑" panose="020B0503020204020204" pitchFamily="34" charset="-122"/>
                  <a:ea typeface="微软雅黑" panose="020B0503020204020204" pitchFamily="34" charset="-122"/>
                </a:rPr>
                <a:t>第二阶段</a:t>
              </a:r>
            </a:p>
          </p:txBody>
        </p:sp>
        <p:sp>
          <p:nvSpPr>
            <p:cNvPr id="20" name="文本框 24"/>
            <p:cNvSpPr txBox="1"/>
            <p:nvPr/>
          </p:nvSpPr>
          <p:spPr>
            <a:xfrm>
              <a:off x="1368152" y="1253361"/>
              <a:ext cx="683569" cy="536888"/>
            </a:xfrm>
            <a:prstGeom prst="rect">
              <a:avLst/>
            </a:prstGeom>
            <a:noFill/>
          </p:spPr>
          <p:txBody>
            <a:bodyPr wrap="square" rtlCol="0">
              <a:spAutoFit/>
            </a:bodyPr>
            <a:lstStyle/>
            <a:p>
              <a:pPr algn="ctr"/>
              <a:r>
                <a:rPr lang="zh-CN" altLang="en-US" dirty="0">
                  <a:solidFill>
                    <a:prstClr val="black">
                      <a:lumMod val="75000"/>
                      <a:lumOff val="25000"/>
                    </a:prstClr>
                  </a:solidFill>
                  <a:latin typeface="微软雅黑" panose="020B0503020204020204" pitchFamily="34" charset="-122"/>
                  <a:ea typeface="微软雅黑" panose="020B0503020204020204" pitchFamily="34" charset="-122"/>
                </a:rPr>
                <a:t>添加标题</a:t>
              </a:r>
            </a:p>
          </p:txBody>
        </p:sp>
        <p:sp>
          <p:nvSpPr>
            <p:cNvPr id="21" name="文本框 25"/>
            <p:cNvSpPr txBox="1"/>
            <p:nvPr/>
          </p:nvSpPr>
          <p:spPr>
            <a:xfrm>
              <a:off x="1257000" y="2214035"/>
              <a:ext cx="938732" cy="1102034"/>
            </a:xfrm>
            <a:prstGeom prst="rect">
              <a:avLst/>
            </a:prstGeom>
            <a:noFill/>
          </p:spPr>
          <p:txBody>
            <a:bodyPr wrap="square" rtlCol="0">
              <a:spAutoFit/>
            </a:bodyPr>
            <a:lstStyle/>
            <a:p>
              <a:pPr>
                <a:lnSpc>
                  <a:spcPct val="150000"/>
                </a:lnSpc>
              </a:pPr>
              <a:r>
                <a:rPr lang="zh-CN" altLang="en-US" sz="1200" dirty="0">
                  <a:solidFill>
                    <a:prstClr val="black">
                      <a:lumMod val="75000"/>
                      <a:lumOff val="25000"/>
                    </a:prstClr>
                  </a:solidFill>
                  <a:latin typeface="微软雅黑" panose="020B0503020204020204" pitchFamily="34" charset="-122"/>
                  <a:ea typeface="微软雅黑" panose="020B0503020204020204" pitchFamily="34" charset="-122"/>
                </a:rPr>
                <a:t>单击此处添加文本，单击此处添加文本</a:t>
              </a:r>
            </a:p>
          </p:txBody>
        </p:sp>
      </p:grpSp>
      <p:sp>
        <p:nvSpPr>
          <p:cNvPr id="22" name="椭圆 21"/>
          <p:cNvSpPr/>
          <p:nvPr/>
        </p:nvSpPr>
        <p:spPr>
          <a:xfrm>
            <a:off x="5377381" y="4424690"/>
            <a:ext cx="235292" cy="235292"/>
          </a:xfrm>
          <a:prstGeom prst="ellipse">
            <a:avLst/>
          </a:prstGeom>
          <a:solidFill>
            <a:schemeClr val="bg1"/>
          </a:solidFill>
          <a:ln w="38100">
            <a:solidFill>
              <a:srgbClr val="45BBCE"/>
            </a:solidFill>
          </a:ln>
          <a:effectLst>
            <a:outerShdw blurRad="50800" dist="381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grpSp>
        <p:nvGrpSpPr>
          <p:cNvPr id="23" name="组合 22"/>
          <p:cNvGrpSpPr/>
          <p:nvPr/>
        </p:nvGrpSpPr>
        <p:grpSpPr>
          <a:xfrm>
            <a:off x="4807617" y="1491630"/>
            <a:ext cx="1333322" cy="2791051"/>
            <a:chOff x="1115616" y="1077584"/>
            <a:chExt cx="1224136" cy="2562492"/>
          </a:xfrm>
        </p:grpSpPr>
        <p:sp>
          <p:nvSpPr>
            <p:cNvPr id="24" name="任意多边形 23"/>
            <p:cNvSpPr/>
            <p:nvPr/>
          </p:nvSpPr>
          <p:spPr>
            <a:xfrm flipV="1">
              <a:off x="1115616" y="1077584"/>
              <a:ext cx="1224136" cy="2562492"/>
            </a:xfrm>
            <a:custGeom>
              <a:avLst/>
              <a:gdLst>
                <a:gd name="connsiteX0" fmla="*/ 213563 w 1224136"/>
                <a:gd name="connsiteY0" fmla="*/ 2562492 h 2562492"/>
                <a:gd name="connsiteX1" fmla="*/ 1010573 w 1224136"/>
                <a:gd name="connsiteY1" fmla="*/ 2562492 h 2562492"/>
                <a:gd name="connsiteX2" fmla="*/ 1224136 w 1224136"/>
                <a:gd name="connsiteY2" fmla="*/ 2348929 h 2562492"/>
                <a:gd name="connsiteX3" fmla="*/ 1224136 w 1224136"/>
                <a:gd name="connsiteY3" fmla="*/ 399791 h 2562492"/>
                <a:gd name="connsiteX4" fmla="*/ 1010573 w 1224136"/>
                <a:gd name="connsiteY4" fmla="*/ 186228 h 2562492"/>
                <a:gd name="connsiteX5" fmla="*/ 720080 w 1224136"/>
                <a:gd name="connsiteY5" fmla="*/ 186228 h 2562492"/>
                <a:gd name="connsiteX6" fmla="*/ 612068 w 1224136"/>
                <a:gd name="connsiteY6" fmla="*/ 0 h 2562492"/>
                <a:gd name="connsiteX7" fmla="*/ 504056 w 1224136"/>
                <a:gd name="connsiteY7" fmla="*/ 186228 h 2562492"/>
                <a:gd name="connsiteX8" fmla="*/ 213563 w 1224136"/>
                <a:gd name="connsiteY8" fmla="*/ 186228 h 2562492"/>
                <a:gd name="connsiteX9" fmla="*/ 0 w 1224136"/>
                <a:gd name="connsiteY9" fmla="*/ 399791 h 2562492"/>
                <a:gd name="connsiteX10" fmla="*/ 0 w 1224136"/>
                <a:gd name="connsiteY10" fmla="*/ 2348929 h 2562492"/>
                <a:gd name="connsiteX11" fmla="*/ 213563 w 1224136"/>
                <a:gd name="connsiteY11" fmla="*/ 2562492 h 2562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4136" h="2562492">
                  <a:moveTo>
                    <a:pt x="213563" y="2562492"/>
                  </a:moveTo>
                  <a:lnTo>
                    <a:pt x="1010573" y="2562492"/>
                  </a:lnTo>
                  <a:cubicBezTo>
                    <a:pt x="1128521" y="2562492"/>
                    <a:pt x="1224136" y="2466877"/>
                    <a:pt x="1224136" y="2348929"/>
                  </a:cubicBezTo>
                  <a:lnTo>
                    <a:pt x="1224136" y="399791"/>
                  </a:lnTo>
                  <a:cubicBezTo>
                    <a:pt x="1224136" y="281843"/>
                    <a:pt x="1128521" y="186228"/>
                    <a:pt x="1010573" y="186228"/>
                  </a:cubicBezTo>
                  <a:lnTo>
                    <a:pt x="720080" y="186228"/>
                  </a:lnTo>
                  <a:lnTo>
                    <a:pt x="612068" y="0"/>
                  </a:lnTo>
                  <a:lnTo>
                    <a:pt x="504056" y="186228"/>
                  </a:lnTo>
                  <a:lnTo>
                    <a:pt x="213563" y="186228"/>
                  </a:lnTo>
                  <a:cubicBezTo>
                    <a:pt x="95615" y="186228"/>
                    <a:pt x="0" y="281843"/>
                    <a:pt x="0" y="399791"/>
                  </a:cubicBezTo>
                  <a:lnTo>
                    <a:pt x="0" y="2348929"/>
                  </a:lnTo>
                  <a:cubicBezTo>
                    <a:pt x="0" y="2466877"/>
                    <a:pt x="95615" y="2562492"/>
                    <a:pt x="213563" y="2562492"/>
                  </a:cubicBezTo>
                  <a:close/>
                </a:path>
              </a:pathLst>
            </a:custGeom>
            <a:solidFill>
              <a:srgbClr val="45BBCE"/>
            </a:solidFill>
            <a:ln w="6350">
              <a:gradFill>
                <a:gsLst>
                  <a:gs pos="0">
                    <a:schemeClr val="bg1">
                      <a:lumMod val="85000"/>
                    </a:schemeClr>
                  </a:gs>
                  <a:gs pos="100000">
                    <a:schemeClr val="bg1"/>
                  </a:gs>
                </a:gsLst>
                <a:lin ang="12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25" name="圆角矩形 24"/>
            <p:cNvSpPr/>
            <p:nvPr/>
          </p:nvSpPr>
          <p:spPr>
            <a:xfrm>
              <a:off x="1259632" y="1216298"/>
              <a:ext cx="936104" cy="2088232"/>
            </a:xfrm>
            <a:prstGeom prst="roundRect">
              <a:avLst>
                <a:gd name="adj" fmla="val 14632"/>
              </a:avLst>
            </a:prstGeom>
            <a:solidFill>
              <a:schemeClr val="bg1">
                <a:lumMod val="95000"/>
              </a:schemeClr>
            </a:solidFill>
            <a:ln>
              <a:noFill/>
            </a:ln>
            <a:effectLst>
              <a:innerShdw blurRad="63500" dist="50800" dir="18900000">
                <a:prstClr val="black">
                  <a:alpha val="3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26" name="矩形 25"/>
            <p:cNvSpPr/>
            <p:nvPr/>
          </p:nvSpPr>
          <p:spPr>
            <a:xfrm>
              <a:off x="1257002" y="1851670"/>
              <a:ext cx="938733" cy="360040"/>
            </a:xfrm>
            <a:prstGeom prst="rect">
              <a:avLst/>
            </a:prstGeom>
            <a:solidFill>
              <a:srgbClr val="45B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prstClr val="white"/>
                  </a:solidFill>
                  <a:latin typeface="微软雅黑" panose="020B0503020204020204" pitchFamily="34" charset="-122"/>
                  <a:ea typeface="微软雅黑" panose="020B0503020204020204" pitchFamily="34" charset="-122"/>
                </a:rPr>
                <a:t>第三阶段</a:t>
              </a:r>
            </a:p>
          </p:txBody>
        </p:sp>
        <p:sp>
          <p:nvSpPr>
            <p:cNvPr id="27" name="文本框 31"/>
            <p:cNvSpPr txBox="1"/>
            <p:nvPr/>
          </p:nvSpPr>
          <p:spPr>
            <a:xfrm>
              <a:off x="1368152" y="1253361"/>
              <a:ext cx="683569" cy="536888"/>
            </a:xfrm>
            <a:prstGeom prst="rect">
              <a:avLst/>
            </a:prstGeom>
            <a:noFill/>
          </p:spPr>
          <p:txBody>
            <a:bodyPr wrap="square" rtlCol="0">
              <a:spAutoFit/>
            </a:bodyPr>
            <a:lstStyle/>
            <a:p>
              <a:pPr algn="ctr"/>
              <a:r>
                <a:rPr lang="zh-CN" altLang="en-US" dirty="0">
                  <a:solidFill>
                    <a:prstClr val="black">
                      <a:lumMod val="75000"/>
                      <a:lumOff val="25000"/>
                    </a:prstClr>
                  </a:solidFill>
                  <a:latin typeface="微软雅黑" panose="020B0503020204020204" pitchFamily="34" charset="-122"/>
                  <a:ea typeface="微软雅黑" panose="020B0503020204020204" pitchFamily="34" charset="-122"/>
                </a:rPr>
                <a:t>添加标题</a:t>
              </a:r>
            </a:p>
          </p:txBody>
        </p:sp>
        <p:sp>
          <p:nvSpPr>
            <p:cNvPr id="28" name="文本框 32"/>
            <p:cNvSpPr txBox="1"/>
            <p:nvPr/>
          </p:nvSpPr>
          <p:spPr>
            <a:xfrm>
              <a:off x="1257000" y="2214035"/>
              <a:ext cx="938732" cy="1102034"/>
            </a:xfrm>
            <a:prstGeom prst="rect">
              <a:avLst/>
            </a:prstGeom>
            <a:noFill/>
          </p:spPr>
          <p:txBody>
            <a:bodyPr wrap="square" rtlCol="0">
              <a:spAutoFit/>
            </a:bodyPr>
            <a:lstStyle/>
            <a:p>
              <a:pPr>
                <a:lnSpc>
                  <a:spcPct val="150000"/>
                </a:lnSpc>
              </a:pPr>
              <a:r>
                <a:rPr lang="zh-CN" altLang="en-US" sz="1200" dirty="0">
                  <a:solidFill>
                    <a:prstClr val="black">
                      <a:lumMod val="75000"/>
                      <a:lumOff val="25000"/>
                    </a:prstClr>
                  </a:solidFill>
                  <a:latin typeface="微软雅黑" panose="020B0503020204020204" pitchFamily="34" charset="-122"/>
                  <a:ea typeface="微软雅黑" panose="020B0503020204020204" pitchFamily="34" charset="-122"/>
                </a:rPr>
                <a:t>单击此处添加文本，单击此处添加文本</a:t>
              </a:r>
            </a:p>
          </p:txBody>
        </p:sp>
      </p:grpSp>
      <p:sp>
        <p:nvSpPr>
          <p:cNvPr id="29" name="椭圆 28"/>
          <p:cNvSpPr/>
          <p:nvPr/>
        </p:nvSpPr>
        <p:spPr>
          <a:xfrm>
            <a:off x="7135936" y="4424690"/>
            <a:ext cx="235292" cy="235292"/>
          </a:xfrm>
          <a:prstGeom prst="ellipse">
            <a:avLst/>
          </a:prstGeom>
          <a:solidFill>
            <a:schemeClr val="bg1"/>
          </a:solidFill>
          <a:ln w="38100">
            <a:solidFill>
              <a:srgbClr val="45BBCE"/>
            </a:solidFill>
          </a:ln>
          <a:effectLst>
            <a:outerShdw blurRad="50800" dist="381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grpSp>
        <p:nvGrpSpPr>
          <p:cNvPr id="30" name="组合 29"/>
          <p:cNvGrpSpPr/>
          <p:nvPr/>
        </p:nvGrpSpPr>
        <p:grpSpPr>
          <a:xfrm>
            <a:off x="6566170" y="1491630"/>
            <a:ext cx="1333322" cy="2791051"/>
            <a:chOff x="1115616" y="1077584"/>
            <a:chExt cx="1224136" cy="2562492"/>
          </a:xfrm>
        </p:grpSpPr>
        <p:sp>
          <p:nvSpPr>
            <p:cNvPr id="31" name="任意多边形 30"/>
            <p:cNvSpPr/>
            <p:nvPr/>
          </p:nvSpPr>
          <p:spPr>
            <a:xfrm flipV="1">
              <a:off x="1115616" y="1077584"/>
              <a:ext cx="1224136" cy="2562492"/>
            </a:xfrm>
            <a:custGeom>
              <a:avLst/>
              <a:gdLst>
                <a:gd name="connsiteX0" fmla="*/ 213563 w 1224136"/>
                <a:gd name="connsiteY0" fmla="*/ 2562492 h 2562492"/>
                <a:gd name="connsiteX1" fmla="*/ 1010573 w 1224136"/>
                <a:gd name="connsiteY1" fmla="*/ 2562492 h 2562492"/>
                <a:gd name="connsiteX2" fmla="*/ 1224136 w 1224136"/>
                <a:gd name="connsiteY2" fmla="*/ 2348929 h 2562492"/>
                <a:gd name="connsiteX3" fmla="*/ 1224136 w 1224136"/>
                <a:gd name="connsiteY3" fmla="*/ 399791 h 2562492"/>
                <a:gd name="connsiteX4" fmla="*/ 1010573 w 1224136"/>
                <a:gd name="connsiteY4" fmla="*/ 186228 h 2562492"/>
                <a:gd name="connsiteX5" fmla="*/ 720080 w 1224136"/>
                <a:gd name="connsiteY5" fmla="*/ 186228 h 2562492"/>
                <a:gd name="connsiteX6" fmla="*/ 612068 w 1224136"/>
                <a:gd name="connsiteY6" fmla="*/ 0 h 2562492"/>
                <a:gd name="connsiteX7" fmla="*/ 504056 w 1224136"/>
                <a:gd name="connsiteY7" fmla="*/ 186228 h 2562492"/>
                <a:gd name="connsiteX8" fmla="*/ 213563 w 1224136"/>
                <a:gd name="connsiteY8" fmla="*/ 186228 h 2562492"/>
                <a:gd name="connsiteX9" fmla="*/ 0 w 1224136"/>
                <a:gd name="connsiteY9" fmla="*/ 399791 h 2562492"/>
                <a:gd name="connsiteX10" fmla="*/ 0 w 1224136"/>
                <a:gd name="connsiteY10" fmla="*/ 2348929 h 2562492"/>
                <a:gd name="connsiteX11" fmla="*/ 213563 w 1224136"/>
                <a:gd name="connsiteY11" fmla="*/ 2562492 h 2562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4136" h="2562492">
                  <a:moveTo>
                    <a:pt x="213563" y="2562492"/>
                  </a:moveTo>
                  <a:lnTo>
                    <a:pt x="1010573" y="2562492"/>
                  </a:lnTo>
                  <a:cubicBezTo>
                    <a:pt x="1128521" y="2562492"/>
                    <a:pt x="1224136" y="2466877"/>
                    <a:pt x="1224136" y="2348929"/>
                  </a:cubicBezTo>
                  <a:lnTo>
                    <a:pt x="1224136" y="399791"/>
                  </a:lnTo>
                  <a:cubicBezTo>
                    <a:pt x="1224136" y="281843"/>
                    <a:pt x="1128521" y="186228"/>
                    <a:pt x="1010573" y="186228"/>
                  </a:cubicBezTo>
                  <a:lnTo>
                    <a:pt x="720080" y="186228"/>
                  </a:lnTo>
                  <a:lnTo>
                    <a:pt x="612068" y="0"/>
                  </a:lnTo>
                  <a:lnTo>
                    <a:pt x="504056" y="186228"/>
                  </a:lnTo>
                  <a:lnTo>
                    <a:pt x="213563" y="186228"/>
                  </a:lnTo>
                  <a:cubicBezTo>
                    <a:pt x="95615" y="186228"/>
                    <a:pt x="0" y="281843"/>
                    <a:pt x="0" y="399791"/>
                  </a:cubicBezTo>
                  <a:lnTo>
                    <a:pt x="0" y="2348929"/>
                  </a:lnTo>
                  <a:cubicBezTo>
                    <a:pt x="0" y="2466877"/>
                    <a:pt x="95615" y="2562492"/>
                    <a:pt x="213563" y="2562492"/>
                  </a:cubicBezTo>
                  <a:close/>
                </a:path>
              </a:pathLst>
            </a:custGeom>
            <a:solidFill>
              <a:srgbClr val="45BBCE"/>
            </a:solidFill>
            <a:ln w="6350">
              <a:gradFill>
                <a:gsLst>
                  <a:gs pos="0">
                    <a:schemeClr val="bg1">
                      <a:lumMod val="85000"/>
                    </a:schemeClr>
                  </a:gs>
                  <a:gs pos="100000">
                    <a:schemeClr val="bg1"/>
                  </a:gs>
                </a:gsLst>
                <a:lin ang="12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32" name="圆角矩形 31"/>
            <p:cNvSpPr/>
            <p:nvPr/>
          </p:nvSpPr>
          <p:spPr>
            <a:xfrm>
              <a:off x="1259632" y="1216298"/>
              <a:ext cx="936104" cy="2088232"/>
            </a:xfrm>
            <a:prstGeom prst="roundRect">
              <a:avLst>
                <a:gd name="adj" fmla="val 14632"/>
              </a:avLst>
            </a:prstGeom>
            <a:solidFill>
              <a:schemeClr val="bg1">
                <a:lumMod val="95000"/>
              </a:schemeClr>
            </a:solidFill>
            <a:ln>
              <a:noFill/>
            </a:ln>
            <a:effectLst>
              <a:innerShdw blurRad="63500" dist="50800" dir="18900000">
                <a:prstClr val="black">
                  <a:alpha val="3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33" name="矩形 32"/>
            <p:cNvSpPr/>
            <p:nvPr/>
          </p:nvSpPr>
          <p:spPr>
            <a:xfrm>
              <a:off x="1257002" y="1851670"/>
              <a:ext cx="938733" cy="360040"/>
            </a:xfrm>
            <a:prstGeom prst="rect">
              <a:avLst/>
            </a:prstGeom>
            <a:solidFill>
              <a:srgbClr val="45B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prstClr val="white"/>
                  </a:solidFill>
                  <a:latin typeface="微软雅黑" panose="020B0503020204020204" pitchFamily="34" charset="-122"/>
                  <a:ea typeface="微软雅黑" panose="020B0503020204020204" pitchFamily="34" charset="-122"/>
                </a:rPr>
                <a:t>第四阶段</a:t>
              </a:r>
            </a:p>
          </p:txBody>
        </p:sp>
        <p:sp>
          <p:nvSpPr>
            <p:cNvPr id="34" name="文本框 38"/>
            <p:cNvSpPr txBox="1"/>
            <p:nvPr/>
          </p:nvSpPr>
          <p:spPr>
            <a:xfrm>
              <a:off x="1368152" y="1253361"/>
              <a:ext cx="683569" cy="536888"/>
            </a:xfrm>
            <a:prstGeom prst="rect">
              <a:avLst/>
            </a:prstGeom>
            <a:noFill/>
          </p:spPr>
          <p:txBody>
            <a:bodyPr wrap="square" rtlCol="0">
              <a:spAutoFit/>
            </a:bodyPr>
            <a:lstStyle/>
            <a:p>
              <a:pPr algn="ctr"/>
              <a:r>
                <a:rPr lang="zh-CN" altLang="en-US" dirty="0">
                  <a:solidFill>
                    <a:prstClr val="black">
                      <a:lumMod val="75000"/>
                      <a:lumOff val="25000"/>
                    </a:prstClr>
                  </a:solidFill>
                  <a:latin typeface="微软雅黑" panose="020B0503020204020204" pitchFamily="34" charset="-122"/>
                  <a:ea typeface="微软雅黑" panose="020B0503020204020204" pitchFamily="34" charset="-122"/>
                </a:rPr>
                <a:t>添加标题</a:t>
              </a:r>
            </a:p>
          </p:txBody>
        </p:sp>
        <p:sp>
          <p:nvSpPr>
            <p:cNvPr id="35" name="文本框 39"/>
            <p:cNvSpPr txBox="1"/>
            <p:nvPr/>
          </p:nvSpPr>
          <p:spPr>
            <a:xfrm>
              <a:off x="1257000" y="2214035"/>
              <a:ext cx="938732" cy="1102034"/>
            </a:xfrm>
            <a:prstGeom prst="rect">
              <a:avLst/>
            </a:prstGeom>
            <a:noFill/>
          </p:spPr>
          <p:txBody>
            <a:bodyPr wrap="square" rtlCol="0">
              <a:spAutoFit/>
            </a:bodyPr>
            <a:lstStyle/>
            <a:p>
              <a:pPr>
                <a:lnSpc>
                  <a:spcPct val="150000"/>
                </a:lnSpc>
              </a:pPr>
              <a:r>
                <a:rPr lang="zh-CN" altLang="en-US" sz="1200" dirty="0">
                  <a:solidFill>
                    <a:prstClr val="black">
                      <a:lumMod val="75000"/>
                      <a:lumOff val="25000"/>
                    </a:prstClr>
                  </a:solidFill>
                  <a:latin typeface="微软雅黑" panose="020B0503020204020204" pitchFamily="34" charset="-122"/>
                  <a:ea typeface="微软雅黑" panose="020B0503020204020204" pitchFamily="34" charset="-122"/>
                </a:rPr>
                <a:t>单击此处添加文本，单击此处添加文本</a:t>
              </a:r>
            </a:p>
          </p:txBody>
        </p:sp>
      </p:grpSp>
    </p:spTree>
    <p:extLst>
      <p:ext uri="{BB962C8B-B14F-4D97-AF65-F5344CB8AC3E}">
        <p14:creationId xmlns:p14="http://schemas.microsoft.com/office/powerpoint/2010/main" val="135870343"/>
      </p:ext>
    </p:extLst>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1+#ppt_w/2"/>
                                          </p:val>
                                        </p:tav>
                                        <p:tav tm="100000">
                                          <p:val>
                                            <p:strVal val="#ppt_x"/>
                                          </p:val>
                                        </p:tav>
                                      </p:tavLst>
                                    </p:anim>
                                    <p:anim calcmode="lin" valueType="num">
                                      <p:cBhvr additive="base">
                                        <p:cTn id="11" dur="500" fill="hold"/>
                                        <p:tgtEl>
                                          <p:spTgt spid="3"/>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22" presetClass="entr" presetSubtype="8"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anim calcmode="lin" valueType="num">
                                      <p:cBhvr>
                                        <p:cTn id="20" dur="500" fill="hold"/>
                                        <p:tgtEl>
                                          <p:spTgt spid="8"/>
                                        </p:tgtEl>
                                        <p:attrNameLst>
                                          <p:attrName>ppt_x</p:attrName>
                                        </p:attrNameLst>
                                      </p:cBhvr>
                                      <p:tavLst>
                                        <p:tav tm="0">
                                          <p:val>
                                            <p:strVal val="#ppt_x"/>
                                          </p:val>
                                        </p:tav>
                                        <p:tav tm="100000">
                                          <p:val>
                                            <p:strVal val="#ppt_x"/>
                                          </p:val>
                                        </p:tav>
                                      </p:tavLst>
                                    </p:anim>
                                    <p:anim calcmode="lin" valueType="num">
                                      <p:cBhvr>
                                        <p:cTn id="21" dur="500" fill="hold"/>
                                        <p:tgtEl>
                                          <p:spTgt spid="8"/>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anim calcmode="lin" valueType="num">
                                      <p:cBhvr>
                                        <p:cTn id="25" dur="500" fill="hold"/>
                                        <p:tgtEl>
                                          <p:spTgt spid="9"/>
                                        </p:tgtEl>
                                        <p:attrNameLst>
                                          <p:attrName>ppt_x</p:attrName>
                                        </p:attrNameLst>
                                      </p:cBhvr>
                                      <p:tavLst>
                                        <p:tav tm="0">
                                          <p:val>
                                            <p:strVal val="#ppt_x"/>
                                          </p:val>
                                        </p:tav>
                                        <p:tav tm="100000">
                                          <p:val>
                                            <p:strVal val="#ppt_x"/>
                                          </p:val>
                                        </p:tav>
                                      </p:tavLst>
                                    </p:anim>
                                    <p:anim calcmode="lin" valueType="num">
                                      <p:cBhvr>
                                        <p:cTn id="26" dur="5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30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anim calcmode="lin" valueType="num">
                                      <p:cBhvr>
                                        <p:cTn id="30" dur="500" fill="hold"/>
                                        <p:tgtEl>
                                          <p:spTgt spid="15"/>
                                        </p:tgtEl>
                                        <p:attrNameLst>
                                          <p:attrName>ppt_x</p:attrName>
                                        </p:attrNameLst>
                                      </p:cBhvr>
                                      <p:tavLst>
                                        <p:tav tm="0">
                                          <p:val>
                                            <p:strVal val="#ppt_x"/>
                                          </p:val>
                                        </p:tav>
                                        <p:tav tm="100000">
                                          <p:val>
                                            <p:strVal val="#ppt_x"/>
                                          </p:val>
                                        </p:tav>
                                      </p:tavLst>
                                    </p:anim>
                                    <p:anim calcmode="lin" valueType="num">
                                      <p:cBhvr>
                                        <p:cTn id="31" dur="500" fill="hold"/>
                                        <p:tgtEl>
                                          <p:spTgt spid="15"/>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30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anim calcmode="lin" valueType="num">
                                      <p:cBhvr>
                                        <p:cTn id="35" dur="500" fill="hold"/>
                                        <p:tgtEl>
                                          <p:spTgt spid="16"/>
                                        </p:tgtEl>
                                        <p:attrNameLst>
                                          <p:attrName>ppt_x</p:attrName>
                                        </p:attrNameLst>
                                      </p:cBhvr>
                                      <p:tavLst>
                                        <p:tav tm="0">
                                          <p:val>
                                            <p:strVal val="#ppt_x"/>
                                          </p:val>
                                        </p:tav>
                                        <p:tav tm="100000">
                                          <p:val>
                                            <p:strVal val="#ppt_x"/>
                                          </p:val>
                                        </p:tav>
                                      </p:tavLst>
                                    </p:anim>
                                    <p:anim calcmode="lin" valueType="num">
                                      <p:cBhvr>
                                        <p:cTn id="36" dur="500" fill="hold"/>
                                        <p:tgtEl>
                                          <p:spTgt spid="1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60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anim calcmode="lin" valueType="num">
                                      <p:cBhvr>
                                        <p:cTn id="40" dur="500" fill="hold"/>
                                        <p:tgtEl>
                                          <p:spTgt spid="22"/>
                                        </p:tgtEl>
                                        <p:attrNameLst>
                                          <p:attrName>ppt_x</p:attrName>
                                        </p:attrNameLst>
                                      </p:cBhvr>
                                      <p:tavLst>
                                        <p:tav tm="0">
                                          <p:val>
                                            <p:strVal val="#ppt_x"/>
                                          </p:val>
                                        </p:tav>
                                        <p:tav tm="100000">
                                          <p:val>
                                            <p:strVal val="#ppt_x"/>
                                          </p:val>
                                        </p:tav>
                                      </p:tavLst>
                                    </p:anim>
                                    <p:anim calcmode="lin" valueType="num">
                                      <p:cBhvr>
                                        <p:cTn id="41" dur="500" fill="hold"/>
                                        <p:tgtEl>
                                          <p:spTgt spid="22"/>
                                        </p:tgtEl>
                                        <p:attrNameLst>
                                          <p:attrName>ppt_y</p:attrName>
                                        </p:attrNameLst>
                                      </p:cBhvr>
                                      <p:tavLst>
                                        <p:tav tm="0">
                                          <p:val>
                                            <p:strVal val="#ppt_y+.1"/>
                                          </p:val>
                                        </p:tav>
                                        <p:tav tm="100000">
                                          <p:val>
                                            <p:strVal val="#ppt_y"/>
                                          </p:val>
                                        </p:tav>
                                      </p:tavLst>
                                    </p:anim>
                                  </p:childTnLst>
                                </p:cTn>
                              </p:par>
                              <p:par>
                                <p:cTn id="42" presetID="47" presetClass="entr" presetSubtype="0" fill="hold" nodeType="withEffect">
                                  <p:stCondLst>
                                    <p:cond delay="60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anim calcmode="lin" valueType="num">
                                      <p:cBhvr>
                                        <p:cTn id="45" dur="500" fill="hold"/>
                                        <p:tgtEl>
                                          <p:spTgt spid="23"/>
                                        </p:tgtEl>
                                        <p:attrNameLst>
                                          <p:attrName>ppt_x</p:attrName>
                                        </p:attrNameLst>
                                      </p:cBhvr>
                                      <p:tavLst>
                                        <p:tav tm="0">
                                          <p:val>
                                            <p:strVal val="#ppt_x"/>
                                          </p:val>
                                        </p:tav>
                                        <p:tav tm="100000">
                                          <p:val>
                                            <p:strVal val="#ppt_x"/>
                                          </p:val>
                                        </p:tav>
                                      </p:tavLst>
                                    </p:anim>
                                    <p:anim calcmode="lin" valueType="num">
                                      <p:cBhvr>
                                        <p:cTn id="46" dur="500" fill="hold"/>
                                        <p:tgtEl>
                                          <p:spTgt spid="23"/>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90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500"/>
                                        <p:tgtEl>
                                          <p:spTgt spid="29"/>
                                        </p:tgtEl>
                                      </p:cBhvr>
                                    </p:animEffect>
                                    <p:anim calcmode="lin" valueType="num">
                                      <p:cBhvr>
                                        <p:cTn id="50" dur="500" fill="hold"/>
                                        <p:tgtEl>
                                          <p:spTgt spid="29"/>
                                        </p:tgtEl>
                                        <p:attrNameLst>
                                          <p:attrName>ppt_x</p:attrName>
                                        </p:attrNameLst>
                                      </p:cBhvr>
                                      <p:tavLst>
                                        <p:tav tm="0">
                                          <p:val>
                                            <p:strVal val="#ppt_x"/>
                                          </p:val>
                                        </p:tav>
                                        <p:tav tm="100000">
                                          <p:val>
                                            <p:strVal val="#ppt_x"/>
                                          </p:val>
                                        </p:tav>
                                      </p:tavLst>
                                    </p:anim>
                                    <p:anim calcmode="lin" valueType="num">
                                      <p:cBhvr>
                                        <p:cTn id="51" dur="500" fill="hold"/>
                                        <p:tgtEl>
                                          <p:spTgt spid="29"/>
                                        </p:tgtEl>
                                        <p:attrNameLst>
                                          <p:attrName>ppt_y</p:attrName>
                                        </p:attrNameLst>
                                      </p:cBhvr>
                                      <p:tavLst>
                                        <p:tav tm="0">
                                          <p:val>
                                            <p:strVal val="#ppt_y+.1"/>
                                          </p:val>
                                        </p:tav>
                                        <p:tav tm="100000">
                                          <p:val>
                                            <p:strVal val="#ppt_y"/>
                                          </p:val>
                                        </p:tav>
                                      </p:tavLst>
                                    </p:anim>
                                  </p:childTnLst>
                                </p:cTn>
                              </p:par>
                              <p:par>
                                <p:cTn id="52" presetID="47" presetClass="entr" presetSubtype="0" fill="hold" nodeType="withEffect">
                                  <p:stCondLst>
                                    <p:cond delay="900"/>
                                  </p:stCondLst>
                                  <p:childTnLst>
                                    <p:set>
                                      <p:cBhvr>
                                        <p:cTn id="53" dur="1" fill="hold">
                                          <p:stCondLst>
                                            <p:cond delay="0"/>
                                          </p:stCondLst>
                                        </p:cTn>
                                        <p:tgtEl>
                                          <p:spTgt spid="30"/>
                                        </p:tgtEl>
                                        <p:attrNameLst>
                                          <p:attrName>style.visibility</p:attrName>
                                        </p:attrNameLst>
                                      </p:cBhvr>
                                      <p:to>
                                        <p:strVal val="visible"/>
                                      </p:to>
                                    </p:set>
                                    <p:animEffect transition="in" filter="fade">
                                      <p:cBhvr>
                                        <p:cTn id="54" dur="500"/>
                                        <p:tgtEl>
                                          <p:spTgt spid="30"/>
                                        </p:tgtEl>
                                      </p:cBhvr>
                                    </p:animEffect>
                                    <p:anim calcmode="lin" valueType="num">
                                      <p:cBhvr>
                                        <p:cTn id="55" dur="500" fill="hold"/>
                                        <p:tgtEl>
                                          <p:spTgt spid="30"/>
                                        </p:tgtEl>
                                        <p:attrNameLst>
                                          <p:attrName>ppt_x</p:attrName>
                                        </p:attrNameLst>
                                      </p:cBhvr>
                                      <p:tavLst>
                                        <p:tav tm="0">
                                          <p:val>
                                            <p:strVal val="#ppt_x"/>
                                          </p:val>
                                        </p:tav>
                                        <p:tav tm="100000">
                                          <p:val>
                                            <p:strVal val="#ppt_x"/>
                                          </p:val>
                                        </p:tav>
                                      </p:tavLst>
                                    </p:anim>
                                    <p:anim calcmode="lin" valueType="num">
                                      <p:cBhvr>
                                        <p:cTn id="56"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15" grpId="0" animBg="1"/>
      <p:bldP spid="22" grpId="0" animBg="1"/>
      <p:bldP spid="2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1"/>
          <p:cNvSpPr txBox="1">
            <a:spLocks noChangeArrowheads="1"/>
          </p:cNvSpPr>
          <p:nvPr/>
        </p:nvSpPr>
        <p:spPr bwMode="auto">
          <a:xfrm>
            <a:off x="179512" y="123478"/>
            <a:ext cx="24427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zh-CN" altLang="en-US" spc="300" dirty="0">
                <a:solidFill>
                  <a:schemeClr val="tx1">
                    <a:lumMod val="65000"/>
                    <a:lumOff val="35000"/>
                  </a:schemeClr>
                </a:solidFill>
                <a:latin typeface="微软雅黑" pitchFamily="34" charset="-122"/>
                <a:ea typeface="微软雅黑" pitchFamily="34" charset="-122"/>
              </a:rPr>
              <a:t>点此添加</a:t>
            </a:r>
            <a:r>
              <a:rPr lang="zh-CN" altLang="en-US" spc="300" dirty="0" smtClean="0">
                <a:solidFill>
                  <a:schemeClr val="tx1">
                    <a:lumMod val="65000"/>
                    <a:lumOff val="35000"/>
                  </a:schemeClr>
                </a:solidFill>
                <a:latin typeface="微软雅黑" pitchFamily="34" charset="-122"/>
                <a:ea typeface="微软雅黑" pitchFamily="34" charset="-122"/>
              </a:rPr>
              <a:t>标题内容</a:t>
            </a:r>
            <a:endParaRPr lang="zh-CN" altLang="en-US" spc="300" dirty="0">
              <a:solidFill>
                <a:schemeClr val="tx1">
                  <a:lumMod val="65000"/>
                  <a:lumOff val="35000"/>
                </a:schemeClr>
              </a:solidFill>
              <a:latin typeface="微软雅黑" pitchFamily="34" charset="-122"/>
              <a:ea typeface="微软雅黑" pitchFamily="34" charset="-122"/>
            </a:endParaRPr>
          </a:p>
        </p:txBody>
      </p:sp>
      <p:grpSp>
        <p:nvGrpSpPr>
          <p:cNvPr id="3" name="组合 2"/>
          <p:cNvGrpSpPr>
            <a:grpSpLocks/>
          </p:cNvGrpSpPr>
          <p:nvPr/>
        </p:nvGrpSpPr>
        <p:grpSpPr bwMode="auto">
          <a:xfrm rot="-2700000">
            <a:off x="2589737" y="220939"/>
            <a:ext cx="166688" cy="165100"/>
            <a:chOff x="0" y="0"/>
            <a:chExt cx="1346200" cy="1346200"/>
          </a:xfrm>
        </p:grpSpPr>
        <p:cxnSp>
          <p:nvCxnSpPr>
            <p:cNvPr id="4" name="直接连接符 3"/>
            <p:cNvCxnSpPr>
              <a:cxnSpLocks noChangeShapeType="1"/>
            </p:cNvCxnSpPr>
            <p:nvPr/>
          </p:nvCxnSpPr>
          <p:spPr bwMode="auto">
            <a:xfrm>
              <a:off x="0" y="0"/>
              <a:ext cx="1346200" cy="0"/>
            </a:xfrm>
            <a:prstGeom prst="line">
              <a:avLst/>
            </a:prstGeom>
            <a:noFill/>
            <a:ln w="25400" cap="rnd" cmpd="sng">
              <a:solidFill>
                <a:srgbClr val="45BBCE"/>
              </a:solidFill>
              <a:round/>
              <a:headEnd/>
              <a:tailEnd/>
            </a:ln>
            <a:extLst>
              <a:ext uri="{909E8E84-426E-40DD-AFC4-6F175D3DCCD1}">
                <a14:hiddenFill xmlns:a14="http://schemas.microsoft.com/office/drawing/2010/main">
                  <a:noFill/>
                </a14:hiddenFill>
              </a:ext>
            </a:extLst>
          </p:spPr>
        </p:cxnSp>
        <p:cxnSp>
          <p:nvCxnSpPr>
            <p:cNvPr id="5" name="直接连接符 4"/>
            <p:cNvCxnSpPr>
              <a:cxnSpLocks noChangeShapeType="1"/>
            </p:cNvCxnSpPr>
            <p:nvPr/>
          </p:nvCxnSpPr>
          <p:spPr bwMode="auto">
            <a:xfrm>
              <a:off x="0" y="0"/>
              <a:ext cx="0" cy="1346200"/>
            </a:xfrm>
            <a:prstGeom prst="line">
              <a:avLst/>
            </a:prstGeom>
            <a:noFill/>
            <a:ln w="25400" cap="rnd" cmpd="sng">
              <a:solidFill>
                <a:srgbClr val="45BBCE"/>
              </a:solidFill>
              <a:round/>
              <a:headEnd/>
              <a:tailEnd/>
            </a:ln>
            <a:extLst>
              <a:ext uri="{909E8E84-426E-40DD-AFC4-6F175D3DCCD1}">
                <a14:hiddenFill xmlns:a14="http://schemas.microsoft.com/office/drawing/2010/main">
                  <a:noFill/>
                </a14:hiddenFill>
              </a:ext>
            </a:extLst>
          </p:spPr>
        </p:cxnSp>
        <p:cxnSp>
          <p:nvCxnSpPr>
            <p:cNvPr id="6" name="直接连接符 10"/>
            <p:cNvCxnSpPr>
              <a:cxnSpLocks noChangeShapeType="1"/>
            </p:cNvCxnSpPr>
            <p:nvPr/>
          </p:nvCxnSpPr>
          <p:spPr bwMode="auto">
            <a:xfrm>
              <a:off x="12700" y="0"/>
              <a:ext cx="1308100" cy="1308100"/>
            </a:xfrm>
            <a:prstGeom prst="line">
              <a:avLst/>
            </a:prstGeom>
            <a:noFill/>
            <a:ln w="25400" cap="rnd" cmpd="sng">
              <a:solidFill>
                <a:srgbClr val="45BBCE"/>
              </a:solidFill>
              <a:round/>
              <a:headEnd/>
              <a:tailEnd/>
            </a:ln>
            <a:extLst>
              <a:ext uri="{909E8E84-426E-40DD-AFC4-6F175D3DCCD1}">
                <a14:hiddenFill xmlns:a14="http://schemas.microsoft.com/office/drawing/2010/main">
                  <a:noFill/>
                </a14:hiddenFill>
              </a:ext>
            </a:extLst>
          </p:spPr>
        </p:cxnSp>
      </p:grpSp>
      <p:sp>
        <p:nvSpPr>
          <p:cNvPr id="7" name="矩形 6"/>
          <p:cNvSpPr/>
          <p:nvPr/>
        </p:nvSpPr>
        <p:spPr>
          <a:xfrm>
            <a:off x="827584" y="1176213"/>
            <a:ext cx="1296144" cy="3384376"/>
          </a:xfrm>
          <a:prstGeom prst="rect">
            <a:avLst/>
          </a:prstGeom>
          <a:solidFill>
            <a:schemeClr val="bg1">
              <a:lumMod val="5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8" name="五边形 7"/>
          <p:cNvSpPr/>
          <p:nvPr/>
        </p:nvSpPr>
        <p:spPr>
          <a:xfrm>
            <a:off x="1505020" y="1383617"/>
            <a:ext cx="2108226" cy="648072"/>
          </a:xfrm>
          <a:prstGeom prst="homePlate">
            <a:avLst/>
          </a:prstGeom>
          <a:solidFill>
            <a:srgbClr val="45BBCE"/>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9" name="五边形 8"/>
          <p:cNvSpPr/>
          <p:nvPr/>
        </p:nvSpPr>
        <p:spPr>
          <a:xfrm>
            <a:off x="1505020" y="2140537"/>
            <a:ext cx="2108226" cy="648072"/>
          </a:xfrm>
          <a:prstGeom prst="homePlate">
            <a:avLst/>
          </a:prstGeom>
          <a:solidFill>
            <a:srgbClr val="45BBCE"/>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10" name="五边形 9"/>
          <p:cNvSpPr/>
          <p:nvPr/>
        </p:nvSpPr>
        <p:spPr>
          <a:xfrm>
            <a:off x="1505020" y="2897457"/>
            <a:ext cx="2108226" cy="648072"/>
          </a:xfrm>
          <a:prstGeom prst="homePlate">
            <a:avLst/>
          </a:prstGeom>
          <a:solidFill>
            <a:srgbClr val="45BBCE"/>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11" name="五边形 10"/>
          <p:cNvSpPr/>
          <p:nvPr/>
        </p:nvSpPr>
        <p:spPr>
          <a:xfrm>
            <a:off x="1505020" y="3654377"/>
            <a:ext cx="2108226" cy="648072"/>
          </a:xfrm>
          <a:prstGeom prst="homePlate">
            <a:avLst/>
          </a:prstGeom>
          <a:solidFill>
            <a:srgbClr val="45BBCE"/>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nvGrpSpPr>
          <p:cNvPr id="12" name="组合 11"/>
          <p:cNvGrpSpPr/>
          <p:nvPr/>
        </p:nvGrpSpPr>
        <p:grpSpPr>
          <a:xfrm>
            <a:off x="3363144" y="1383617"/>
            <a:ext cx="5062653" cy="648072"/>
            <a:chOff x="3363144" y="1383617"/>
            <a:chExt cx="5062653" cy="648072"/>
          </a:xfrm>
        </p:grpSpPr>
        <p:sp>
          <p:nvSpPr>
            <p:cNvPr id="13" name="矩形 17"/>
            <p:cNvSpPr/>
            <p:nvPr/>
          </p:nvSpPr>
          <p:spPr>
            <a:xfrm>
              <a:off x="3363144" y="1383617"/>
              <a:ext cx="5062653" cy="648072"/>
            </a:xfrm>
            <a:custGeom>
              <a:avLst/>
              <a:gdLst/>
              <a:ahLst/>
              <a:cxnLst/>
              <a:rect l="l" t="t" r="r" b="b"/>
              <a:pathLst>
                <a:path w="5062653" h="648072">
                  <a:moveTo>
                    <a:pt x="0" y="0"/>
                  </a:moveTo>
                  <a:lnTo>
                    <a:pt x="704800" y="0"/>
                  </a:lnTo>
                  <a:lnTo>
                    <a:pt x="4357853" y="0"/>
                  </a:lnTo>
                  <a:lnTo>
                    <a:pt x="5062653" y="0"/>
                  </a:lnTo>
                  <a:lnTo>
                    <a:pt x="5062653" y="648072"/>
                  </a:lnTo>
                  <a:lnTo>
                    <a:pt x="4357853" y="648072"/>
                  </a:lnTo>
                  <a:lnTo>
                    <a:pt x="704800" y="648072"/>
                  </a:lnTo>
                  <a:lnTo>
                    <a:pt x="0" y="648072"/>
                  </a:lnTo>
                  <a:lnTo>
                    <a:pt x="324036" y="324036"/>
                  </a:lnTo>
                  <a:close/>
                </a:path>
              </a:pathLst>
            </a:custGeom>
            <a:solidFill>
              <a:sysClr val="window" lastClr="FFFFFF">
                <a:lumMod val="8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14" name="TextBox 13"/>
            <p:cNvSpPr txBox="1"/>
            <p:nvPr/>
          </p:nvSpPr>
          <p:spPr>
            <a:xfrm>
              <a:off x="3923928" y="1553765"/>
              <a:ext cx="4176464" cy="384721"/>
            </a:xfrm>
            <a:prstGeom prst="rect">
              <a:avLst/>
            </a:prstGeom>
            <a:noFill/>
          </p:spPr>
          <p:txBody>
            <a:bodyPr wrap="square" lIns="0" tIns="0" rIns="0" bIns="0" rtlCol="0">
              <a:spAutoFit/>
            </a:bodyPr>
            <a:lstStyle>
              <a:defPPr>
                <a:defRPr lang="zh-CN"/>
              </a:defPPr>
              <a:lvl1pPr algn="just">
                <a:lnSpc>
                  <a:spcPts val="1500"/>
                </a:lnSpc>
                <a:defRPr sz="1000">
                  <a:solidFill>
                    <a:schemeClr val="tx1">
                      <a:lumMod val="65000"/>
                      <a:lumOff val="35000"/>
                    </a:schemeClr>
                  </a:solidFill>
                  <a:latin typeface="微软雅黑" pitchFamily="34" charset="-122"/>
                  <a:ea typeface="微软雅黑" pitchFamily="34" charset="-122"/>
                </a:defRPr>
              </a:lvl1pPr>
            </a:lstStyle>
            <a:p>
              <a:pPr marL="0" marR="0" lvl="0" indent="0" algn="just" defTabSz="914400" eaLnBrk="1" fontAlgn="auto" latinLnBrk="0" hangingPunct="1">
                <a:lnSpc>
                  <a:spcPts val="1500"/>
                </a:lnSpc>
                <a:spcBef>
                  <a:spcPts val="0"/>
                </a:spcBef>
                <a:spcAft>
                  <a:spcPts val="0"/>
                </a:spcAft>
                <a:buClrTx/>
                <a:buSzTx/>
                <a:buFontTx/>
                <a:buNone/>
                <a:tabLst/>
                <a:defRPr/>
              </a:pPr>
              <a:r>
                <a:rPr kumimoji="0" lang="zh-CN" altLang="en-US" sz="1000" b="0" i="0" u="none" strike="noStrike" kern="0" cap="none" spc="0" normalizeH="0" baseline="0" noProof="0" dirty="0">
                  <a:ln>
                    <a:noFill/>
                  </a:ln>
                  <a:solidFill>
                    <a:sysClr val="windowText" lastClr="000000">
                      <a:lumMod val="65000"/>
                      <a:lumOff val="35000"/>
                    </a:sysClr>
                  </a:solidFill>
                  <a:effectLst/>
                  <a:uLnTx/>
                  <a:uFillTx/>
                  <a:latin typeface="微软雅黑" pitchFamily="34" charset="-122"/>
                  <a:ea typeface="微软雅黑" pitchFamily="34" charset="-122"/>
                </a:rPr>
                <a:t>点击输入本栏的具体文字，简明扼要的说明分项内容，此为概念图解，请根据您的具体内容酌情修改</a:t>
              </a:r>
              <a:endParaRPr kumimoji="0" lang="en-US" altLang="zh-CN" sz="1000" b="0" i="0" u="none" strike="noStrike" kern="0" cap="none" spc="0" normalizeH="0" baseline="0" noProof="0" dirty="0">
                <a:ln>
                  <a:noFill/>
                </a:ln>
                <a:solidFill>
                  <a:sysClr val="windowText" lastClr="000000">
                    <a:lumMod val="65000"/>
                    <a:lumOff val="35000"/>
                  </a:sysClr>
                </a:solidFill>
                <a:effectLst/>
                <a:uLnTx/>
                <a:uFillTx/>
                <a:latin typeface="微软雅黑" pitchFamily="34" charset="-122"/>
                <a:ea typeface="微软雅黑" pitchFamily="34" charset="-122"/>
              </a:endParaRPr>
            </a:p>
          </p:txBody>
        </p:sp>
      </p:grpSp>
      <p:sp>
        <p:nvSpPr>
          <p:cNvPr id="15" name="TextBox 14"/>
          <p:cNvSpPr txBox="1"/>
          <p:nvPr/>
        </p:nvSpPr>
        <p:spPr>
          <a:xfrm>
            <a:off x="1865060" y="1553765"/>
            <a:ext cx="1230096" cy="307777"/>
          </a:xfrm>
          <a:prstGeom prst="rect">
            <a:avLst/>
          </a:prstGeom>
          <a:noFill/>
        </p:spPr>
        <p:txBody>
          <a:bodyPr wrap="square" lIns="0" tIns="0" rIns="0" bIns="0" rtlCol="0">
            <a:spAutoFit/>
          </a:bodyPr>
          <a:lstStyle>
            <a:defPPr>
              <a:defRPr lang="zh-CN"/>
            </a:defPPr>
            <a:lvl1pPr>
              <a:defRPr sz="2000" b="1">
                <a:solidFill>
                  <a:schemeClr val="bg1"/>
                </a:solidFill>
                <a:latin typeface="微软雅黑" pitchFamily="34" charset="-122"/>
                <a:ea typeface="微软雅黑" pitchFamily="34"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000" b="1"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rPr>
              <a:t>计划之一</a:t>
            </a:r>
            <a:endParaRPr kumimoji="0" lang="zh-CN" altLang="en-US" sz="2000" b="1"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endParaRPr>
          </a:p>
        </p:txBody>
      </p:sp>
      <p:sp>
        <p:nvSpPr>
          <p:cNvPr id="16" name="TextBox 15"/>
          <p:cNvSpPr txBox="1"/>
          <p:nvPr/>
        </p:nvSpPr>
        <p:spPr>
          <a:xfrm>
            <a:off x="1865060" y="2310684"/>
            <a:ext cx="1230096" cy="307777"/>
          </a:xfrm>
          <a:prstGeom prst="rect">
            <a:avLst/>
          </a:prstGeom>
          <a:noFill/>
        </p:spPr>
        <p:txBody>
          <a:bodyPr wrap="square" lIns="0" tIns="0" rIns="0" bIns="0" rtlCol="0">
            <a:spAutoFit/>
          </a:bodyPr>
          <a:lstStyle>
            <a:defPPr>
              <a:defRPr lang="zh-CN"/>
            </a:defPPr>
            <a:lvl1pPr>
              <a:defRPr sz="2000" b="1">
                <a:solidFill>
                  <a:schemeClr val="bg1"/>
                </a:solidFill>
                <a:latin typeface="微软雅黑" pitchFamily="34" charset="-122"/>
                <a:ea typeface="微软雅黑" pitchFamily="34"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000" b="1"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rPr>
              <a:t>计划之二</a:t>
            </a:r>
            <a:endParaRPr kumimoji="0" lang="zh-CN" altLang="en-US" sz="2000" b="1"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endParaRPr>
          </a:p>
        </p:txBody>
      </p:sp>
      <p:sp>
        <p:nvSpPr>
          <p:cNvPr id="17" name="TextBox 16"/>
          <p:cNvSpPr txBox="1"/>
          <p:nvPr/>
        </p:nvSpPr>
        <p:spPr>
          <a:xfrm>
            <a:off x="1865060" y="3067604"/>
            <a:ext cx="1230096" cy="307777"/>
          </a:xfrm>
          <a:prstGeom prst="rect">
            <a:avLst/>
          </a:prstGeom>
          <a:noFill/>
        </p:spPr>
        <p:txBody>
          <a:bodyPr wrap="square" lIns="0" tIns="0" rIns="0" bIns="0" rtlCol="0">
            <a:spAutoFit/>
          </a:bodyPr>
          <a:lstStyle>
            <a:defPPr>
              <a:defRPr lang="zh-CN"/>
            </a:defPPr>
            <a:lvl1pPr>
              <a:defRPr sz="2000" b="1">
                <a:solidFill>
                  <a:schemeClr val="bg1"/>
                </a:solidFill>
                <a:latin typeface="微软雅黑" pitchFamily="34" charset="-122"/>
                <a:ea typeface="微软雅黑" pitchFamily="34"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000" b="1"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rPr>
              <a:t>计划之三</a:t>
            </a:r>
            <a:endParaRPr kumimoji="0" lang="zh-CN" altLang="en-US" sz="2000" b="1"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endParaRPr>
          </a:p>
        </p:txBody>
      </p:sp>
      <p:sp>
        <p:nvSpPr>
          <p:cNvPr id="18" name="TextBox 17"/>
          <p:cNvSpPr txBox="1"/>
          <p:nvPr/>
        </p:nvSpPr>
        <p:spPr>
          <a:xfrm>
            <a:off x="1865060" y="3824524"/>
            <a:ext cx="1230096" cy="307777"/>
          </a:xfrm>
          <a:prstGeom prst="rect">
            <a:avLst/>
          </a:prstGeom>
          <a:noFill/>
        </p:spPr>
        <p:txBody>
          <a:bodyPr wrap="square" lIns="0" tIns="0" rIns="0" bIns="0" rtlCol="0">
            <a:spAutoFit/>
          </a:bodyPr>
          <a:lstStyle>
            <a:defPPr>
              <a:defRPr lang="zh-CN"/>
            </a:defPPr>
            <a:lvl1pPr>
              <a:defRPr sz="2000" b="1">
                <a:solidFill>
                  <a:schemeClr val="bg1"/>
                </a:solidFill>
                <a:latin typeface="微软雅黑" pitchFamily="34" charset="-122"/>
                <a:ea typeface="微软雅黑" pitchFamily="34"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000" b="1"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rPr>
              <a:t>计划之四</a:t>
            </a:r>
            <a:endParaRPr kumimoji="0" lang="zh-CN" altLang="en-US" sz="2000" b="1"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endParaRPr>
          </a:p>
        </p:txBody>
      </p:sp>
      <p:grpSp>
        <p:nvGrpSpPr>
          <p:cNvPr id="19" name="组合 18"/>
          <p:cNvGrpSpPr/>
          <p:nvPr/>
        </p:nvGrpSpPr>
        <p:grpSpPr>
          <a:xfrm>
            <a:off x="3363144" y="2140537"/>
            <a:ext cx="5062653" cy="648072"/>
            <a:chOff x="3363144" y="2140537"/>
            <a:chExt cx="5062653" cy="648072"/>
          </a:xfrm>
        </p:grpSpPr>
        <p:sp>
          <p:nvSpPr>
            <p:cNvPr id="20" name="矩形 17"/>
            <p:cNvSpPr/>
            <p:nvPr/>
          </p:nvSpPr>
          <p:spPr>
            <a:xfrm>
              <a:off x="3363144" y="2140537"/>
              <a:ext cx="5062653" cy="648072"/>
            </a:xfrm>
            <a:custGeom>
              <a:avLst/>
              <a:gdLst/>
              <a:ahLst/>
              <a:cxnLst/>
              <a:rect l="l" t="t" r="r" b="b"/>
              <a:pathLst>
                <a:path w="5062653" h="648072">
                  <a:moveTo>
                    <a:pt x="0" y="0"/>
                  </a:moveTo>
                  <a:lnTo>
                    <a:pt x="704800" y="0"/>
                  </a:lnTo>
                  <a:lnTo>
                    <a:pt x="4357853" y="0"/>
                  </a:lnTo>
                  <a:lnTo>
                    <a:pt x="5062653" y="0"/>
                  </a:lnTo>
                  <a:lnTo>
                    <a:pt x="5062653" y="648072"/>
                  </a:lnTo>
                  <a:lnTo>
                    <a:pt x="4357853" y="648072"/>
                  </a:lnTo>
                  <a:lnTo>
                    <a:pt x="704800" y="648072"/>
                  </a:lnTo>
                  <a:lnTo>
                    <a:pt x="0" y="648072"/>
                  </a:lnTo>
                  <a:lnTo>
                    <a:pt x="324036" y="324036"/>
                  </a:lnTo>
                  <a:close/>
                </a:path>
              </a:pathLst>
            </a:custGeom>
            <a:solidFill>
              <a:sysClr val="window" lastClr="FFFFFF">
                <a:lumMod val="8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21" name="TextBox 20"/>
            <p:cNvSpPr txBox="1"/>
            <p:nvPr/>
          </p:nvSpPr>
          <p:spPr>
            <a:xfrm>
              <a:off x="3923928" y="2285285"/>
              <a:ext cx="4176464" cy="384721"/>
            </a:xfrm>
            <a:prstGeom prst="rect">
              <a:avLst/>
            </a:prstGeom>
            <a:noFill/>
          </p:spPr>
          <p:txBody>
            <a:bodyPr wrap="square" lIns="0" tIns="0" rIns="0" bIns="0" rtlCol="0">
              <a:spAutoFit/>
            </a:bodyPr>
            <a:lstStyle>
              <a:defPPr>
                <a:defRPr lang="zh-CN"/>
              </a:defPPr>
              <a:lvl1pPr algn="just">
                <a:lnSpc>
                  <a:spcPts val="1500"/>
                </a:lnSpc>
                <a:defRPr sz="1000">
                  <a:solidFill>
                    <a:schemeClr val="tx1">
                      <a:lumMod val="65000"/>
                      <a:lumOff val="35000"/>
                    </a:schemeClr>
                  </a:solidFill>
                  <a:latin typeface="微软雅黑" pitchFamily="34" charset="-122"/>
                  <a:ea typeface="微软雅黑" pitchFamily="34" charset="-122"/>
                </a:defRPr>
              </a:lvl1pPr>
            </a:lstStyle>
            <a:p>
              <a:pPr marL="0" marR="0" lvl="0" indent="0" algn="just" defTabSz="914400" eaLnBrk="1" fontAlgn="auto" latinLnBrk="0" hangingPunct="1">
                <a:lnSpc>
                  <a:spcPts val="1500"/>
                </a:lnSpc>
                <a:spcBef>
                  <a:spcPts val="0"/>
                </a:spcBef>
                <a:spcAft>
                  <a:spcPts val="0"/>
                </a:spcAft>
                <a:buClrTx/>
                <a:buSzTx/>
                <a:buFontTx/>
                <a:buNone/>
                <a:tabLst/>
                <a:defRPr/>
              </a:pPr>
              <a:r>
                <a:rPr kumimoji="0" lang="zh-CN" altLang="en-US" sz="1000" b="0" i="0" u="none" strike="noStrike" kern="0" cap="none" spc="0" normalizeH="0" baseline="0" noProof="0" dirty="0">
                  <a:ln>
                    <a:noFill/>
                  </a:ln>
                  <a:solidFill>
                    <a:sysClr val="windowText" lastClr="000000">
                      <a:lumMod val="65000"/>
                      <a:lumOff val="35000"/>
                    </a:sysClr>
                  </a:solidFill>
                  <a:effectLst/>
                  <a:uLnTx/>
                  <a:uFillTx/>
                  <a:latin typeface="微软雅黑" pitchFamily="34" charset="-122"/>
                  <a:ea typeface="微软雅黑" pitchFamily="34" charset="-122"/>
                </a:rPr>
                <a:t>点击输入本栏的具体文字，简明扼要的说明分项内容，此为概念图解，请根据您的具体内容酌情修改</a:t>
              </a:r>
              <a:endParaRPr kumimoji="0" lang="en-US" altLang="zh-CN" sz="1000" b="0" i="0" u="none" strike="noStrike" kern="0" cap="none" spc="0" normalizeH="0" baseline="0" noProof="0" dirty="0">
                <a:ln>
                  <a:noFill/>
                </a:ln>
                <a:solidFill>
                  <a:sysClr val="windowText" lastClr="000000">
                    <a:lumMod val="65000"/>
                    <a:lumOff val="35000"/>
                  </a:sysClr>
                </a:solidFill>
                <a:effectLst/>
                <a:uLnTx/>
                <a:uFillTx/>
                <a:latin typeface="微软雅黑" pitchFamily="34" charset="-122"/>
                <a:ea typeface="微软雅黑" pitchFamily="34" charset="-122"/>
              </a:endParaRPr>
            </a:p>
          </p:txBody>
        </p:sp>
      </p:grpSp>
      <p:grpSp>
        <p:nvGrpSpPr>
          <p:cNvPr id="22" name="组合 21"/>
          <p:cNvGrpSpPr/>
          <p:nvPr/>
        </p:nvGrpSpPr>
        <p:grpSpPr>
          <a:xfrm>
            <a:off x="3363144" y="2897457"/>
            <a:ext cx="5062653" cy="648072"/>
            <a:chOff x="3363144" y="2897457"/>
            <a:chExt cx="5062653" cy="648072"/>
          </a:xfrm>
        </p:grpSpPr>
        <p:sp>
          <p:nvSpPr>
            <p:cNvPr id="23" name="矩形 17"/>
            <p:cNvSpPr/>
            <p:nvPr/>
          </p:nvSpPr>
          <p:spPr>
            <a:xfrm>
              <a:off x="3363144" y="2897457"/>
              <a:ext cx="5062653" cy="648072"/>
            </a:xfrm>
            <a:custGeom>
              <a:avLst/>
              <a:gdLst/>
              <a:ahLst/>
              <a:cxnLst/>
              <a:rect l="l" t="t" r="r" b="b"/>
              <a:pathLst>
                <a:path w="5062653" h="648072">
                  <a:moveTo>
                    <a:pt x="0" y="0"/>
                  </a:moveTo>
                  <a:lnTo>
                    <a:pt x="704800" y="0"/>
                  </a:lnTo>
                  <a:lnTo>
                    <a:pt x="4357853" y="0"/>
                  </a:lnTo>
                  <a:lnTo>
                    <a:pt x="5062653" y="0"/>
                  </a:lnTo>
                  <a:lnTo>
                    <a:pt x="5062653" y="648072"/>
                  </a:lnTo>
                  <a:lnTo>
                    <a:pt x="4357853" y="648072"/>
                  </a:lnTo>
                  <a:lnTo>
                    <a:pt x="704800" y="648072"/>
                  </a:lnTo>
                  <a:lnTo>
                    <a:pt x="0" y="648072"/>
                  </a:lnTo>
                  <a:lnTo>
                    <a:pt x="324036" y="324036"/>
                  </a:lnTo>
                  <a:close/>
                </a:path>
              </a:pathLst>
            </a:custGeom>
            <a:solidFill>
              <a:sysClr val="window" lastClr="FFFFFF">
                <a:lumMod val="8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24" name="TextBox 23"/>
            <p:cNvSpPr txBox="1"/>
            <p:nvPr/>
          </p:nvSpPr>
          <p:spPr>
            <a:xfrm>
              <a:off x="3923928" y="3016805"/>
              <a:ext cx="4176464" cy="384721"/>
            </a:xfrm>
            <a:prstGeom prst="rect">
              <a:avLst/>
            </a:prstGeom>
            <a:noFill/>
          </p:spPr>
          <p:txBody>
            <a:bodyPr wrap="square" lIns="0" tIns="0" rIns="0" bIns="0" rtlCol="0">
              <a:spAutoFit/>
            </a:bodyPr>
            <a:lstStyle>
              <a:defPPr>
                <a:defRPr lang="zh-CN"/>
              </a:defPPr>
              <a:lvl1pPr algn="just">
                <a:lnSpc>
                  <a:spcPts val="1500"/>
                </a:lnSpc>
                <a:defRPr sz="1000">
                  <a:solidFill>
                    <a:schemeClr val="tx1">
                      <a:lumMod val="65000"/>
                      <a:lumOff val="35000"/>
                    </a:schemeClr>
                  </a:solidFill>
                  <a:latin typeface="微软雅黑" pitchFamily="34" charset="-122"/>
                  <a:ea typeface="微软雅黑" pitchFamily="34" charset="-122"/>
                </a:defRPr>
              </a:lvl1pPr>
            </a:lstStyle>
            <a:p>
              <a:pPr marL="0" marR="0" lvl="0" indent="0" algn="just" defTabSz="914400" eaLnBrk="1" fontAlgn="auto" latinLnBrk="0" hangingPunct="1">
                <a:lnSpc>
                  <a:spcPts val="1500"/>
                </a:lnSpc>
                <a:spcBef>
                  <a:spcPts val="0"/>
                </a:spcBef>
                <a:spcAft>
                  <a:spcPts val="0"/>
                </a:spcAft>
                <a:buClrTx/>
                <a:buSzTx/>
                <a:buFontTx/>
                <a:buNone/>
                <a:tabLst/>
                <a:defRPr/>
              </a:pPr>
              <a:r>
                <a:rPr kumimoji="0" lang="zh-CN" altLang="en-US" sz="1000" b="0" i="0" u="none" strike="noStrike" kern="0" cap="none" spc="0" normalizeH="0" baseline="0" noProof="0" dirty="0">
                  <a:ln>
                    <a:noFill/>
                  </a:ln>
                  <a:solidFill>
                    <a:sysClr val="windowText" lastClr="000000">
                      <a:lumMod val="65000"/>
                      <a:lumOff val="35000"/>
                    </a:sysClr>
                  </a:solidFill>
                  <a:effectLst/>
                  <a:uLnTx/>
                  <a:uFillTx/>
                  <a:latin typeface="微软雅黑" pitchFamily="34" charset="-122"/>
                  <a:ea typeface="微软雅黑" pitchFamily="34" charset="-122"/>
                </a:rPr>
                <a:t>点击输入本栏的具体文字，简明扼要的说明分项内容，此为概念图解，请根据您的具体内容酌情修改</a:t>
              </a:r>
              <a:endParaRPr kumimoji="0" lang="en-US" altLang="zh-CN" sz="1000" b="0" i="0" u="none" strike="noStrike" kern="0" cap="none" spc="0" normalizeH="0" baseline="0" noProof="0" dirty="0">
                <a:ln>
                  <a:noFill/>
                </a:ln>
                <a:solidFill>
                  <a:sysClr val="windowText" lastClr="000000">
                    <a:lumMod val="65000"/>
                    <a:lumOff val="35000"/>
                  </a:sysClr>
                </a:solidFill>
                <a:effectLst/>
                <a:uLnTx/>
                <a:uFillTx/>
                <a:latin typeface="微软雅黑" pitchFamily="34" charset="-122"/>
                <a:ea typeface="微软雅黑" pitchFamily="34" charset="-122"/>
              </a:endParaRPr>
            </a:p>
          </p:txBody>
        </p:sp>
      </p:grpSp>
      <p:grpSp>
        <p:nvGrpSpPr>
          <p:cNvPr id="25" name="组合 24"/>
          <p:cNvGrpSpPr/>
          <p:nvPr/>
        </p:nvGrpSpPr>
        <p:grpSpPr>
          <a:xfrm>
            <a:off x="3363144" y="3654377"/>
            <a:ext cx="5062653" cy="648072"/>
            <a:chOff x="3363144" y="3654377"/>
            <a:chExt cx="5062653" cy="648072"/>
          </a:xfrm>
        </p:grpSpPr>
        <p:sp>
          <p:nvSpPr>
            <p:cNvPr id="26" name="矩形 17"/>
            <p:cNvSpPr/>
            <p:nvPr/>
          </p:nvSpPr>
          <p:spPr>
            <a:xfrm>
              <a:off x="3363144" y="3654377"/>
              <a:ext cx="5062653" cy="648072"/>
            </a:xfrm>
            <a:custGeom>
              <a:avLst/>
              <a:gdLst/>
              <a:ahLst/>
              <a:cxnLst/>
              <a:rect l="l" t="t" r="r" b="b"/>
              <a:pathLst>
                <a:path w="5062653" h="648072">
                  <a:moveTo>
                    <a:pt x="0" y="0"/>
                  </a:moveTo>
                  <a:lnTo>
                    <a:pt x="704800" y="0"/>
                  </a:lnTo>
                  <a:lnTo>
                    <a:pt x="4357853" y="0"/>
                  </a:lnTo>
                  <a:lnTo>
                    <a:pt x="5062653" y="0"/>
                  </a:lnTo>
                  <a:lnTo>
                    <a:pt x="5062653" y="648072"/>
                  </a:lnTo>
                  <a:lnTo>
                    <a:pt x="4357853" y="648072"/>
                  </a:lnTo>
                  <a:lnTo>
                    <a:pt x="704800" y="648072"/>
                  </a:lnTo>
                  <a:lnTo>
                    <a:pt x="0" y="648072"/>
                  </a:lnTo>
                  <a:lnTo>
                    <a:pt x="324036" y="324036"/>
                  </a:lnTo>
                  <a:close/>
                </a:path>
              </a:pathLst>
            </a:custGeom>
            <a:solidFill>
              <a:sysClr val="window" lastClr="FFFFFF">
                <a:lumMod val="8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27" name="TextBox 26"/>
            <p:cNvSpPr txBox="1"/>
            <p:nvPr/>
          </p:nvSpPr>
          <p:spPr>
            <a:xfrm>
              <a:off x="3923928" y="3786425"/>
              <a:ext cx="4176464" cy="384721"/>
            </a:xfrm>
            <a:prstGeom prst="rect">
              <a:avLst/>
            </a:prstGeom>
            <a:noFill/>
          </p:spPr>
          <p:txBody>
            <a:bodyPr wrap="square" lIns="0" tIns="0" rIns="0" bIns="0" rtlCol="0">
              <a:spAutoFit/>
            </a:bodyPr>
            <a:lstStyle>
              <a:defPPr>
                <a:defRPr lang="zh-CN"/>
              </a:defPPr>
              <a:lvl1pPr algn="just">
                <a:lnSpc>
                  <a:spcPts val="1500"/>
                </a:lnSpc>
                <a:defRPr sz="1000">
                  <a:solidFill>
                    <a:schemeClr val="tx1">
                      <a:lumMod val="65000"/>
                      <a:lumOff val="35000"/>
                    </a:schemeClr>
                  </a:solidFill>
                  <a:latin typeface="微软雅黑" pitchFamily="34" charset="-122"/>
                  <a:ea typeface="微软雅黑" pitchFamily="34" charset="-122"/>
                </a:defRPr>
              </a:lvl1pPr>
            </a:lstStyle>
            <a:p>
              <a:pPr marL="0" marR="0" lvl="0" indent="0" algn="just" defTabSz="914400" eaLnBrk="1" fontAlgn="auto" latinLnBrk="0" hangingPunct="1">
                <a:lnSpc>
                  <a:spcPts val="1500"/>
                </a:lnSpc>
                <a:spcBef>
                  <a:spcPts val="0"/>
                </a:spcBef>
                <a:spcAft>
                  <a:spcPts val="0"/>
                </a:spcAft>
                <a:buClrTx/>
                <a:buSzTx/>
                <a:buFontTx/>
                <a:buNone/>
                <a:tabLst/>
                <a:defRPr/>
              </a:pPr>
              <a:r>
                <a:rPr kumimoji="0" lang="zh-CN" altLang="en-US" sz="1000" b="0" i="0" u="none" strike="noStrike" kern="0" cap="none" spc="0" normalizeH="0" baseline="0" noProof="0" dirty="0">
                  <a:ln>
                    <a:noFill/>
                  </a:ln>
                  <a:solidFill>
                    <a:sysClr val="windowText" lastClr="000000">
                      <a:lumMod val="65000"/>
                      <a:lumOff val="35000"/>
                    </a:sysClr>
                  </a:solidFill>
                  <a:effectLst/>
                  <a:uLnTx/>
                  <a:uFillTx/>
                  <a:latin typeface="微软雅黑" pitchFamily="34" charset="-122"/>
                  <a:ea typeface="微软雅黑" pitchFamily="34" charset="-122"/>
                </a:rPr>
                <a:t>点击输入本栏的具体文字，简明扼要的说明分项内容，此为概念图解，请根据您的具体内容酌情修改</a:t>
              </a:r>
              <a:endParaRPr kumimoji="0" lang="en-US" altLang="zh-CN" sz="1000" b="0" i="0" u="none" strike="noStrike" kern="0" cap="none" spc="0" normalizeH="0" baseline="0" noProof="0" dirty="0">
                <a:ln>
                  <a:noFill/>
                </a:ln>
                <a:solidFill>
                  <a:sysClr val="windowText" lastClr="000000">
                    <a:lumMod val="65000"/>
                    <a:lumOff val="35000"/>
                  </a:sysClr>
                </a:solidFill>
                <a:effectLst/>
                <a:uLnTx/>
                <a:uFillTx/>
                <a:latin typeface="微软雅黑" pitchFamily="34" charset="-122"/>
                <a:ea typeface="微软雅黑" pitchFamily="34" charset="-122"/>
              </a:endParaRPr>
            </a:p>
          </p:txBody>
        </p:sp>
      </p:grpSp>
      <p:sp>
        <p:nvSpPr>
          <p:cNvPr id="28" name="标题 1"/>
          <p:cNvSpPr txBox="1">
            <a:spLocks/>
          </p:cNvSpPr>
          <p:nvPr/>
        </p:nvSpPr>
        <p:spPr bwMode="auto">
          <a:xfrm>
            <a:off x="899592" y="2250269"/>
            <a:ext cx="504056" cy="1473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lIns="91440" tIns="45720" rIns="91440" bIns="45720" numCol="1" anchor="ctr" anchorCtr="0" compatLnSpc="1">
            <a:prstTxWarp prst="textNoShape">
              <a:avLst/>
            </a:prstTxWarp>
          </a:bodyPr>
          <a:lstStyle>
            <a:lvl1pPr algn="l" rtl="0" fontAlgn="base">
              <a:spcBef>
                <a:spcPct val="0"/>
              </a:spcBef>
              <a:spcAft>
                <a:spcPct val="0"/>
              </a:spcAft>
              <a:defRPr sz="1600" b="0" kern="1200">
                <a:solidFill>
                  <a:schemeClr val="bg1"/>
                </a:solidFill>
                <a:latin typeface="微软雅黑" pitchFamily="34" charset="-122"/>
                <a:ea typeface="微软雅黑" pitchFamily="34" charset="-122"/>
                <a:cs typeface="+mj-cs"/>
              </a:defRPr>
            </a:lvl1pPr>
            <a:lvl2pPr algn="ctr" rtl="0" fontAlgn="base">
              <a:spcBef>
                <a:spcPct val="0"/>
              </a:spcBef>
              <a:spcAft>
                <a:spcPct val="0"/>
              </a:spcAft>
              <a:defRPr sz="4400">
                <a:solidFill>
                  <a:schemeClr val="tx1"/>
                </a:solidFill>
                <a:latin typeface="Calibri" pitchFamily="34" charset="0"/>
                <a:ea typeface="宋体" charset="-122"/>
              </a:defRPr>
            </a:lvl2pPr>
            <a:lvl3pPr algn="ctr" rtl="0" fontAlgn="base">
              <a:spcBef>
                <a:spcPct val="0"/>
              </a:spcBef>
              <a:spcAft>
                <a:spcPct val="0"/>
              </a:spcAft>
              <a:defRPr sz="4400">
                <a:solidFill>
                  <a:schemeClr val="tx1"/>
                </a:solidFill>
                <a:latin typeface="Calibri" pitchFamily="34" charset="0"/>
                <a:ea typeface="宋体" charset="-122"/>
              </a:defRPr>
            </a:lvl3pPr>
            <a:lvl4pPr algn="ctr" rtl="0" fontAlgn="base">
              <a:spcBef>
                <a:spcPct val="0"/>
              </a:spcBef>
              <a:spcAft>
                <a:spcPct val="0"/>
              </a:spcAft>
              <a:defRPr sz="4400">
                <a:solidFill>
                  <a:schemeClr val="tx1"/>
                </a:solidFill>
                <a:latin typeface="Calibri" pitchFamily="34" charset="0"/>
                <a:ea typeface="宋体" charset="-122"/>
              </a:defRPr>
            </a:lvl4pPr>
            <a:lvl5pPr algn="ctr" rtl="0" fontAlgn="base">
              <a:spcBef>
                <a:spcPct val="0"/>
              </a:spcBef>
              <a:spcAft>
                <a:spcPct val="0"/>
              </a:spcAft>
              <a:defRPr sz="4400">
                <a:solidFill>
                  <a:schemeClr val="tx1"/>
                </a:solidFill>
                <a:latin typeface="Calibri" pitchFamily="34" charset="0"/>
                <a:ea typeface="宋体" charset="-122"/>
              </a:defRPr>
            </a:lvl5pPr>
            <a:lvl6pPr marL="457200" algn="ctr" rtl="0" fontAlgn="base">
              <a:spcBef>
                <a:spcPct val="0"/>
              </a:spcBef>
              <a:spcAft>
                <a:spcPct val="0"/>
              </a:spcAft>
              <a:defRPr sz="4400">
                <a:solidFill>
                  <a:schemeClr val="tx1"/>
                </a:solidFill>
                <a:latin typeface="Calibri" pitchFamily="34" charset="0"/>
                <a:ea typeface="宋体" charset="-122"/>
              </a:defRPr>
            </a:lvl6pPr>
            <a:lvl7pPr marL="914400" algn="ctr" rtl="0" fontAlgn="base">
              <a:spcBef>
                <a:spcPct val="0"/>
              </a:spcBef>
              <a:spcAft>
                <a:spcPct val="0"/>
              </a:spcAft>
              <a:defRPr sz="4400">
                <a:solidFill>
                  <a:schemeClr val="tx1"/>
                </a:solidFill>
                <a:latin typeface="Calibri" pitchFamily="34" charset="0"/>
                <a:ea typeface="宋体" charset="-122"/>
              </a:defRPr>
            </a:lvl7pPr>
            <a:lvl8pPr marL="1371600" algn="ctr" rtl="0" fontAlgn="base">
              <a:spcBef>
                <a:spcPct val="0"/>
              </a:spcBef>
              <a:spcAft>
                <a:spcPct val="0"/>
              </a:spcAft>
              <a:defRPr sz="4400">
                <a:solidFill>
                  <a:schemeClr val="tx1"/>
                </a:solidFill>
                <a:latin typeface="Calibri" pitchFamily="34" charset="0"/>
                <a:ea typeface="宋体" charset="-122"/>
              </a:defRPr>
            </a:lvl8pPr>
            <a:lvl9pPr marL="1828800" algn="ctr" rtl="0" fontAlgn="base">
              <a:spcBef>
                <a:spcPct val="0"/>
              </a:spcBef>
              <a:spcAft>
                <a:spcPct val="0"/>
              </a:spcAft>
              <a:defRPr sz="4400">
                <a:solidFill>
                  <a:schemeClr val="tx1"/>
                </a:solidFill>
                <a:latin typeface="Calibri" pitchFamily="34" charset="0"/>
                <a:ea typeface="宋体"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smtClean="0">
                <a:ln>
                  <a:noFill/>
                </a:ln>
                <a:solidFill>
                  <a:sysClr val="window" lastClr="FFFFFF"/>
                </a:solidFill>
                <a:effectLst/>
                <a:uLnTx/>
                <a:uFillTx/>
                <a:latin typeface="微软雅黑" pitchFamily="34" charset="-122"/>
                <a:ea typeface="微软雅黑" pitchFamily="34" charset="-122"/>
                <a:cs typeface="+mj-cs"/>
              </a:rPr>
              <a:t>未来计划</a:t>
            </a:r>
            <a:endParaRPr kumimoji="0" lang="en-US" altLang="zh-CN" sz="2400" b="1" i="0" u="none" strike="noStrike" kern="1200" cap="none" spc="0" normalizeH="0" baseline="0" noProof="0" dirty="0" smtClean="0">
              <a:ln>
                <a:noFill/>
              </a:ln>
              <a:solidFill>
                <a:sysClr val="window" lastClr="FFFFFF"/>
              </a:solidFill>
              <a:effectLst/>
              <a:uLnTx/>
              <a:uFillTx/>
              <a:latin typeface="微软雅黑" pitchFamily="34" charset="-122"/>
              <a:ea typeface="微软雅黑" pitchFamily="34" charset="-122"/>
              <a:cs typeface="+mj-cs"/>
            </a:endParaRPr>
          </a:p>
        </p:txBody>
      </p:sp>
    </p:spTree>
    <p:extLst>
      <p:ext uri="{BB962C8B-B14F-4D97-AF65-F5344CB8AC3E}">
        <p14:creationId xmlns:p14="http://schemas.microsoft.com/office/powerpoint/2010/main" val="135870343"/>
      </p:ext>
    </p:extLst>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1+#ppt_w/2"/>
                                          </p:val>
                                        </p:tav>
                                        <p:tav tm="100000">
                                          <p:val>
                                            <p:strVal val="#ppt_x"/>
                                          </p:val>
                                        </p:tav>
                                      </p:tavLst>
                                    </p:anim>
                                    <p:anim calcmode="lin" valueType="num">
                                      <p:cBhvr additive="base">
                                        <p:cTn id="11" dur="500" fill="hold"/>
                                        <p:tgtEl>
                                          <p:spTgt spid="3"/>
                                        </p:tgtEl>
                                        <p:attrNameLst>
                                          <p:attrName>ppt_y</p:attrName>
                                        </p:attrNameLst>
                                      </p:cBhvr>
                                      <p:tavLst>
                                        <p:tav tm="0">
                                          <p:val>
                                            <p:strVal val="#ppt_y"/>
                                          </p:val>
                                        </p:tav>
                                        <p:tav tm="100000">
                                          <p:val>
                                            <p:strVal val="#ppt_y"/>
                                          </p:val>
                                        </p:tav>
                                      </p:tavLst>
                                    </p:anim>
                                  </p:childTnLst>
                                </p:cTn>
                              </p:par>
                              <p:par>
                                <p:cTn id="12" presetID="2" presetClass="entr" presetSubtype="2"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par>
                                <p:cTn id="16" presetID="2" presetClass="entr" presetSubtype="2"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additive="base">
                                        <p:cTn id="18" dur="500" fill="hold"/>
                                        <p:tgtEl>
                                          <p:spTgt spid="28"/>
                                        </p:tgtEl>
                                        <p:attrNameLst>
                                          <p:attrName>ppt_x</p:attrName>
                                        </p:attrNameLst>
                                      </p:cBhvr>
                                      <p:tavLst>
                                        <p:tav tm="0">
                                          <p:val>
                                            <p:strVal val="1+#ppt_w/2"/>
                                          </p:val>
                                        </p:tav>
                                        <p:tav tm="100000">
                                          <p:val>
                                            <p:strVal val="#ppt_x"/>
                                          </p:val>
                                        </p:tav>
                                      </p:tavLst>
                                    </p:anim>
                                    <p:anim calcmode="lin" valueType="num">
                                      <p:cBhvr additive="base">
                                        <p:cTn id="19" dur="500" fill="hold"/>
                                        <p:tgtEl>
                                          <p:spTgt spid="28"/>
                                        </p:tgtEl>
                                        <p:attrNameLst>
                                          <p:attrName>ppt_y</p:attrName>
                                        </p:attrNameLst>
                                      </p:cBhvr>
                                      <p:tavLst>
                                        <p:tav tm="0">
                                          <p:val>
                                            <p:strVal val="#ppt_y"/>
                                          </p:val>
                                        </p:tav>
                                        <p:tav tm="100000">
                                          <p:val>
                                            <p:strVal val="#ppt_y"/>
                                          </p:val>
                                        </p:tav>
                                      </p:tavLst>
                                    </p:anim>
                                  </p:child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par>
                          <p:cTn id="29" fill="hold">
                            <p:stCondLst>
                              <p:cond delay="1000"/>
                            </p:stCondLst>
                            <p:childTnLst>
                              <p:par>
                                <p:cTn id="30" presetID="22" presetClass="entr" presetSubtype="8"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par>
                          <p:cTn id="33" fill="hold">
                            <p:stCondLst>
                              <p:cond delay="1500"/>
                            </p:stCondLst>
                            <p:childTnLst>
                              <p:par>
                                <p:cTn id="34" presetID="2" presetClass="entr" presetSubtype="4"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ppt_x"/>
                                          </p:val>
                                        </p:tav>
                                        <p:tav tm="100000">
                                          <p:val>
                                            <p:strVal val="#ppt_x"/>
                                          </p:val>
                                        </p:tav>
                                      </p:tavLst>
                                    </p:anim>
                                    <p:anim calcmode="lin" valueType="num">
                                      <p:cBhvr additive="base">
                                        <p:cTn id="37" dur="500" fill="hold"/>
                                        <p:tgtEl>
                                          <p:spTgt spid="9"/>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additive="base">
                                        <p:cTn id="40" dur="500" fill="hold"/>
                                        <p:tgtEl>
                                          <p:spTgt spid="16"/>
                                        </p:tgtEl>
                                        <p:attrNameLst>
                                          <p:attrName>ppt_x</p:attrName>
                                        </p:attrNameLst>
                                      </p:cBhvr>
                                      <p:tavLst>
                                        <p:tav tm="0">
                                          <p:val>
                                            <p:strVal val="#ppt_x"/>
                                          </p:val>
                                        </p:tav>
                                        <p:tav tm="100000">
                                          <p:val>
                                            <p:strVal val="#ppt_x"/>
                                          </p:val>
                                        </p:tav>
                                      </p:tavLst>
                                    </p:anim>
                                    <p:anim calcmode="lin" valueType="num">
                                      <p:cBhvr additive="base">
                                        <p:cTn id="41" dur="500" fill="hold"/>
                                        <p:tgtEl>
                                          <p:spTgt spid="16"/>
                                        </p:tgtEl>
                                        <p:attrNameLst>
                                          <p:attrName>ppt_y</p:attrName>
                                        </p:attrNameLst>
                                      </p:cBhvr>
                                      <p:tavLst>
                                        <p:tav tm="0">
                                          <p:val>
                                            <p:strVal val="1+#ppt_h/2"/>
                                          </p:val>
                                        </p:tav>
                                        <p:tav tm="100000">
                                          <p:val>
                                            <p:strVal val="#ppt_y"/>
                                          </p:val>
                                        </p:tav>
                                      </p:tavLst>
                                    </p:anim>
                                  </p:childTnLst>
                                </p:cTn>
                              </p:par>
                            </p:childTnLst>
                          </p:cTn>
                        </p:par>
                        <p:par>
                          <p:cTn id="42" fill="hold">
                            <p:stCondLst>
                              <p:cond delay="2000"/>
                            </p:stCondLst>
                            <p:childTnLst>
                              <p:par>
                                <p:cTn id="43" presetID="22" presetClass="entr" presetSubtype="8" fill="hold"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wipe(left)">
                                      <p:cBhvr>
                                        <p:cTn id="45" dur="500"/>
                                        <p:tgtEl>
                                          <p:spTgt spid="19"/>
                                        </p:tgtEl>
                                      </p:cBhvr>
                                    </p:animEffect>
                                  </p:childTnLst>
                                </p:cTn>
                              </p:par>
                            </p:childTnLst>
                          </p:cTn>
                        </p:par>
                        <p:par>
                          <p:cTn id="46" fill="hold">
                            <p:stCondLst>
                              <p:cond delay="2500"/>
                            </p:stCondLst>
                            <p:childTnLst>
                              <p:par>
                                <p:cTn id="47" presetID="2" presetClass="entr" presetSubtype="4" fill="hold" grpId="0" nodeType="after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additive="base">
                                        <p:cTn id="53" dur="500" fill="hold"/>
                                        <p:tgtEl>
                                          <p:spTgt spid="17"/>
                                        </p:tgtEl>
                                        <p:attrNameLst>
                                          <p:attrName>ppt_x</p:attrName>
                                        </p:attrNameLst>
                                      </p:cBhvr>
                                      <p:tavLst>
                                        <p:tav tm="0">
                                          <p:val>
                                            <p:strVal val="#ppt_x"/>
                                          </p:val>
                                        </p:tav>
                                        <p:tav tm="100000">
                                          <p:val>
                                            <p:strVal val="#ppt_x"/>
                                          </p:val>
                                        </p:tav>
                                      </p:tavLst>
                                    </p:anim>
                                    <p:anim calcmode="lin" valueType="num">
                                      <p:cBhvr additive="base">
                                        <p:cTn id="54" dur="500" fill="hold"/>
                                        <p:tgtEl>
                                          <p:spTgt spid="17"/>
                                        </p:tgtEl>
                                        <p:attrNameLst>
                                          <p:attrName>ppt_y</p:attrName>
                                        </p:attrNameLst>
                                      </p:cBhvr>
                                      <p:tavLst>
                                        <p:tav tm="0">
                                          <p:val>
                                            <p:strVal val="1+#ppt_h/2"/>
                                          </p:val>
                                        </p:tav>
                                        <p:tav tm="100000">
                                          <p:val>
                                            <p:strVal val="#ppt_y"/>
                                          </p:val>
                                        </p:tav>
                                      </p:tavLst>
                                    </p:anim>
                                  </p:childTnLst>
                                </p:cTn>
                              </p:par>
                            </p:childTnLst>
                          </p:cTn>
                        </p:par>
                        <p:par>
                          <p:cTn id="55" fill="hold">
                            <p:stCondLst>
                              <p:cond delay="3000"/>
                            </p:stCondLst>
                            <p:childTnLst>
                              <p:par>
                                <p:cTn id="56" presetID="22" presetClass="entr" presetSubtype="8" fill="hold" nodeType="after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wipe(left)">
                                      <p:cBhvr>
                                        <p:cTn id="58" dur="500"/>
                                        <p:tgtEl>
                                          <p:spTgt spid="22"/>
                                        </p:tgtEl>
                                      </p:cBhvr>
                                    </p:animEffect>
                                  </p:childTnLst>
                                </p:cTn>
                              </p:par>
                            </p:childTnLst>
                          </p:cTn>
                        </p:par>
                        <p:par>
                          <p:cTn id="59" fill="hold">
                            <p:stCondLst>
                              <p:cond delay="3500"/>
                            </p:stCondLst>
                            <p:childTnLst>
                              <p:par>
                                <p:cTn id="60" presetID="2" presetClass="entr" presetSubtype="4" fill="hold" grpId="0" nodeType="afterEffect">
                                  <p:stCondLst>
                                    <p:cond delay="0"/>
                                  </p:stCondLst>
                                  <p:childTnLst>
                                    <p:set>
                                      <p:cBhvr>
                                        <p:cTn id="61" dur="1" fill="hold">
                                          <p:stCondLst>
                                            <p:cond delay="0"/>
                                          </p:stCondLst>
                                        </p:cTn>
                                        <p:tgtEl>
                                          <p:spTgt spid="11"/>
                                        </p:tgtEl>
                                        <p:attrNameLst>
                                          <p:attrName>style.visibility</p:attrName>
                                        </p:attrNameLst>
                                      </p:cBhvr>
                                      <p:to>
                                        <p:strVal val="visible"/>
                                      </p:to>
                                    </p:set>
                                    <p:anim calcmode="lin" valueType="num">
                                      <p:cBhvr additive="base">
                                        <p:cTn id="62" dur="500" fill="hold"/>
                                        <p:tgtEl>
                                          <p:spTgt spid="11"/>
                                        </p:tgtEl>
                                        <p:attrNameLst>
                                          <p:attrName>ppt_x</p:attrName>
                                        </p:attrNameLst>
                                      </p:cBhvr>
                                      <p:tavLst>
                                        <p:tav tm="0">
                                          <p:val>
                                            <p:strVal val="#ppt_x"/>
                                          </p:val>
                                        </p:tav>
                                        <p:tav tm="100000">
                                          <p:val>
                                            <p:strVal val="#ppt_x"/>
                                          </p:val>
                                        </p:tav>
                                      </p:tavLst>
                                    </p:anim>
                                    <p:anim calcmode="lin" valueType="num">
                                      <p:cBhvr additive="base">
                                        <p:cTn id="63" dur="500" fill="hold"/>
                                        <p:tgtEl>
                                          <p:spTgt spid="11"/>
                                        </p:tgtEl>
                                        <p:attrNameLst>
                                          <p:attrName>ppt_y</p:attrName>
                                        </p:attrNameLst>
                                      </p:cBhvr>
                                      <p:tavLst>
                                        <p:tav tm="0">
                                          <p:val>
                                            <p:strVal val="1+#ppt_h/2"/>
                                          </p:val>
                                        </p:tav>
                                        <p:tav tm="100000">
                                          <p:val>
                                            <p:strVal val="#ppt_y"/>
                                          </p:val>
                                        </p:tav>
                                      </p:tavLst>
                                    </p:anim>
                                  </p:childTnLst>
                                </p:cTn>
                              </p:par>
                              <p:par>
                                <p:cTn id="64" presetID="2" presetClass="entr" presetSubtype="4" fill="hold" grpId="0" nodeType="withEffect">
                                  <p:stCondLst>
                                    <p:cond delay="0"/>
                                  </p:stCondLst>
                                  <p:childTnLst>
                                    <p:set>
                                      <p:cBhvr>
                                        <p:cTn id="65" dur="1" fill="hold">
                                          <p:stCondLst>
                                            <p:cond delay="0"/>
                                          </p:stCondLst>
                                        </p:cTn>
                                        <p:tgtEl>
                                          <p:spTgt spid="18"/>
                                        </p:tgtEl>
                                        <p:attrNameLst>
                                          <p:attrName>style.visibility</p:attrName>
                                        </p:attrNameLst>
                                      </p:cBhvr>
                                      <p:to>
                                        <p:strVal val="visible"/>
                                      </p:to>
                                    </p:set>
                                    <p:anim calcmode="lin" valueType="num">
                                      <p:cBhvr additive="base">
                                        <p:cTn id="66" dur="500" fill="hold"/>
                                        <p:tgtEl>
                                          <p:spTgt spid="18"/>
                                        </p:tgtEl>
                                        <p:attrNameLst>
                                          <p:attrName>ppt_x</p:attrName>
                                        </p:attrNameLst>
                                      </p:cBhvr>
                                      <p:tavLst>
                                        <p:tav tm="0">
                                          <p:val>
                                            <p:strVal val="#ppt_x"/>
                                          </p:val>
                                        </p:tav>
                                        <p:tav tm="100000">
                                          <p:val>
                                            <p:strVal val="#ppt_x"/>
                                          </p:val>
                                        </p:tav>
                                      </p:tavLst>
                                    </p:anim>
                                    <p:anim calcmode="lin" valueType="num">
                                      <p:cBhvr additive="base">
                                        <p:cTn id="67" dur="500" fill="hold"/>
                                        <p:tgtEl>
                                          <p:spTgt spid="18"/>
                                        </p:tgtEl>
                                        <p:attrNameLst>
                                          <p:attrName>ppt_y</p:attrName>
                                        </p:attrNameLst>
                                      </p:cBhvr>
                                      <p:tavLst>
                                        <p:tav tm="0">
                                          <p:val>
                                            <p:strVal val="1+#ppt_h/2"/>
                                          </p:val>
                                        </p:tav>
                                        <p:tav tm="100000">
                                          <p:val>
                                            <p:strVal val="#ppt_y"/>
                                          </p:val>
                                        </p:tav>
                                      </p:tavLst>
                                    </p:anim>
                                  </p:childTnLst>
                                </p:cTn>
                              </p:par>
                            </p:childTnLst>
                          </p:cTn>
                        </p:par>
                        <p:par>
                          <p:cTn id="68" fill="hold">
                            <p:stCondLst>
                              <p:cond delay="4000"/>
                            </p:stCondLst>
                            <p:childTnLst>
                              <p:par>
                                <p:cTn id="69" presetID="22" presetClass="entr" presetSubtype="8" fill="hold" nodeType="after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wipe(left)">
                                      <p:cBhvr>
                                        <p:cTn id="7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animBg="1"/>
      <p:bldP spid="9" grpId="0" animBg="1"/>
      <p:bldP spid="10" grpId="0" animBg="1"/>
      <p:bldP spid="11" grpId="0" animBg="1"/>
      <p:bldP spid="15" grpId="0"/>
      <p:bldP spid="16" grpId="0"/>
      <p:bldP spid="17" grpId="0"/>
      <p:bldP spid="18" grpId="0"/>
      <p:bldP spid="2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1"/>
          <p:cNvSpPr txBox="1">
            <a:spLocks noChangeArrowheads="1"/>
          </p:cNvSpPr>
          <p:nvPr/>
        </p:nvSpPr>
        <p:spPr bwMode="auto">
          <a:xfrm>
            <a:off x="179512" y="123478"/>
            <a:ext cx="24427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zh-CN" altLang="en-US" spc="300" dirty="0">
                <a:solidFill>
                  <a:schemeClr val="tx1">
                    <a:lumMod val="65000"/>
                    <a:lumOff val="35000"/>
                  </a:schemeClr>
                </a:solidFill>
                <a:latin typeface="微软雅黑" pitchFamily="34" charset="-122"/>
                <a:ea typeface="微软雅黑" pitchFamily="34" charset="-122"/>
              </a:rPr>
              <a:t>点此添加</a:t>
            </a:r>
            <a:r>
              <a:rPr lang="zh-CN" altLang="en-US" spc="300" dirty="0" smtClean="0">
                <a:solidFill>
                  <a:schemeClr val="tx1">
                    <a:lumMod val="65000"/>
                    <a:lumOff val="35000"/>
                  </a:schemeClr>
                </a:solidFill>
                <a:latin typeface="微软雅黑" pitchFamily="34" charset="-122"/>
                <a:ea typeface="微软雅黑" pitchFamily="34" charset="-122"/>
              </a:rPr>
              <a:t>标题内容</a:t>
            </a:r>
            <a:endParaRPr lang="zh-CN" altLang="en-US" spc="300" dirty="0">
              <a:solidFill>
                <a:schemeClr val="tx1">
                  <a:lumMod val="65000"/>
                  <a:lumOff val="35000"/>
                </a:schemeClr>
              </a:solidFill>
              <a:latin typeface="微软雅黑" pitchFamily="34" charset="-122"/>
              <a:ea typeface="微软雅黑" pitchFamily="34" charset="-122"/>
            </a:endParaRPr>
          </a:p>
        </p:txBody>
      </p:sp>
      <p:grpSp>
        <p:nvGrpSpPr>
          <p:cNvPr id="3" name="组合 2"/>
          <p:cNvGrpSpPr>
            <a:grpSpLocks/>
          </p:cNvGrpSpPr>
          <p:nvPr/>
        </p:nvGrpSpPr>
        <p:grpSpPr bwMode="auto">
          <a:xfrm rot="-2700000">
            <a:off x="2589737" y="220939"/>
            <a:ext cx="166688" cy="165100"/>
            <a:chOff x="0" y="0"/>
            <a:chExt cx="1346200" cy="1346200"/>
          </a:xfrm>
        </p:grpSpPr>
        <p:cxnSp>
          <p:nvCxnSpPr>
            <p:cNvPr id="4" name="直接连接符 3"/>
            <p:cNvCxnSpPr>
              <a:cxnSpLocks noChangeShapeType="1"/>
            </p:cNvCxnSpPr>
            <p:nvPr/>
          </p:nvCxnSpPr>
          <p:spPr bwMode="auto">
            <a:xfrm>
              <a:off x="0" y="0"/>
              <a:ext cx="1346200" cy="0"/>
            </a:xfrm>
            <a:prstGeom prst="line">
              <a:avLst/>
            </a:prstGeom>
            <a:noFill/>
            <a:ln w="25400" cap="rnd" cmpd="sng">
              <a:solidFill>
                <a:srgbClr val="45BBCE"/>
              </a:solidFill>
              <a:round/>
              <a:headEnd/>
              <a:tailEnd/>
            </a:ln>
            <a:extLst>
              <a:ext uri="{909E8E84-426E-40DD-AFC4-6F175D3DCCD1}">
                <a14:hiddenFill xmlns:a14="http://schemas.microsoft.com/office/drawing/2010/main">
                  <a:noFill/>
                </a14:hiddenFill>
              </a:ext>
            </a:extLst>
          </p:spPr>
        </p:cxnSp>
        <p:cxnSp>
          <p:nvCxnSpPr>
            <p:cNvPr id="5" name="直接连接符 4"/>
            <p:cNvCxnSpPr>
              <a:cxnSpLocks noChangeShapeType="1"/>
            </p:cNvCxnSpPr>
            <p:nvPr/>
          </p:nvCxnSpPr>
          <p:spPr bwMode="auto">
            <a:xfrm>
              <a:off x="0" y="0"/>
              <a:ext cx="0" cy="1346200"/>
            </a:xfrm>
            <a:prstGeom prst="line">
              <a:avLst/>
            </a:prstGeom>
            <a:noFill/>
            <a:ln w="25400" cap="rnd" cmpd="sng">
              <a:solidFill>
                <a:srgbClr val="45BBCE"/>
              </a:solidFill>
              <a:round/>
              <a:headEnd/>
              <a:tailEnd/>
            </a:ln>
            <a:extLst>
              <a:ext uri="{909E8E84-426E-40DD-AFC4-6F175D3DCCD1}">
                <a14:hiddenFill xmlns:a14="http://schemas.microsoft.com/office/drawing/2010/main">
                  <a:noFill/>
                </a14:hiddenFill>
              </a:ext>
            </a:extLst>
          </p:spPr>
        </p:cxnSp>
        <p:cxnSp>
          <p:nvCxnSpPr>
            <p:cNvPr id="6" name="直接连接符 10"/>
            <p:cNvCxnSpPr>
              <a:cxnSpLocks noChangeShapeType="1"/>
            </p:cNvCxnSpPr>
            <p:nvPr/>
          </p:nvCxnSpPr>
          <p:spPr bwMode="auto">
            <a:xfrm>
              <a:off x="12700" y="0"/>
              <a:ext cx="1308100" cy="1308100"/>
            </a:xfrm>
            <a:prstGeom prst="line">
              <a:avLst/>
            </a:prstGeom>
            <a:noFill/>
            <a:ln w="25400" cap="rnd" cmpd="sng">
              <a:solidFill>
                <a:srgbClr val="45BBCE"/>
              </a:solidFill>
              <a:round/>
              <a:headEnd/>
              <a:tailEnd/>
            </a:ln>
            <a:extLst>
              <a:ext uri="{909E8E84-426E-40DD-AFC4-6F175D3DCCD1}">
                <a14:hiddenFill xmlns:a14="http://schemas.microsoft.com/office/drawing/2010/main">
                  <a:noFill/>
                </a14:hiddenFill>
              </a:ext>
            </a:extLst>
          </p:spPr>
        </p:cxnSp>
      </p:grpSp>
      <p:grpSp>
        <p:nvGrpSpPr>
          <p:cNvPr id="7" name="组合 6"/>
          <p:cNvGrpSpPr/>
          <p:nvPr/>
        </p:nvGrpSpPr>
        <p:grpSpPr>
          <a:xfrm>
            <a:off x="616577" y="2877534"/>
            <a:ext cx="8203895" cy="328532"/>
            <a:chOff x="534438" y="3368953"/>
            <a:chExt cx="10944224" cy="438144"/>
          </a:xfrm>
          <a:solidFill>
            <a:schemeClr val="tx1">
              <a:lumMod val="75000"/>
              <a:lumOff val="25000"/>
              <a:alpha val="52000"/>
            </a:schemeClr>
          </a:solidFill>
        </p:grpSpPr>
        <p:sp>
          <p:nvSpPr>
            <p:cNvPr id="8" name="矩形 7"/>
            <p:cNvSpPr/>
            <p:nvPr/>
          </p:nvSpPr>
          <p:spPr>
            <a:xfrm>
              <a:off x="11049789" y="3503489"/>
              <a:ext cx="50397" cy="169069"/>
            </a:xfrm>
            <a:prstGeom prst="rect">
              <a:avLst/>
            </a:prstGeom>
            <a:grpFill/>
            <a:ln w="25400" cap="flat" cmpd="sng" algn="ctr">
              <a:noFill/>
              <a:prstDash val="solid"/>
            </a:ln>
            <a:effectLst/>
          </p:spPr>
          <p:txBody>
            <a:bodyPr rtlCol="0" anchor="ctr"/>
            <a:lstStyle/>
            <a:p>
              <a:pPr algn="ctr">
                <a:defRPr/>
              </a:pPr>
              <a:endParaRPr lang="zh-CN" altLang="en-US" sz="1200" kern="0">
                <a:solidFill>
                  <a:sysClr val="window" lastClr="FFFFFF"/>
                </a:solidFill>
                <a:latin typeface="微软雅黑" pitchFamily="34" charset="-122"/>
                <a:ea typeface="微软雅黑" pitchFamily="34" charset="-122"/>
              </a:endParaRPr>
            </a:p>
          </p:txBody>
        </p:sp>
        <p:grpSp>
          <p:nvGrpSpPr>
            <p:cNvPr id="9" name="组合 8"/>
            <p:cNvGrpSpPr/>
            <p:nvPr/>
          </p:nvGrpSpPr>
          <p:grpSpPr>
            <a:xfrm>
              <a:off x="534438" y="3368953"/>
              <a:ext cx="10944224" cy="438144"/>
              <a:chOff x="623889" y="3209929"/>
              <a:chExt cx="10944224" cy="438144"/>
            </a:xfrm>
            <a:grpFill/>
          </p:grpSpPr>
          <p:sp>
            <p:nvSpPr>
              <p:cNvPr id="10" name="矩形 9"/>
              <p:cNvSpPr/>
              <p:nvPr/>
            </p:nvSpPr>
            <p:spPr>
              <a:xfrm>
                <a:off x="623889" y="3344465"/>
                <a:ext cx="50397" cy="169069"/>
              </a:xfrm>
              <a:prstGeom prst="rect">
                <a:avLst/>
              </a:prstGeom>
              <a:grpFill/>
              <a:ln w="25400" cap="flat" cmpd="sng" algn="ctr">
                <a:noFill/>
                <a:prstDash val="solid"/>
              </a:ln>
              <a:effectLst/>
            </p:spPr>
            <p:txBody>
              <a:bodyPr rtlCol="0" anchor="ctr"/>
              <a:lstStyle/>
              <a:p>
                <a:pPr algn="ctr">
                  <a:defRPr/>
                </a:pPr>
                <a:endParaRPr lang="zh-CN" altLang="en-US" sz="1200" kern="0">
                  <a:solidFill>
                    <a:sysClr val="window" lastClr="FFFFFF"/>
                  </a:solidFill>
                  <a:latin typeface="微软雅黑" pitchFamily="34" charset="-122"/>
                  <a:ea typeface="微软雅黑" pitchFamily="34" charset="-122"/>
                </a:endParaRPr>
              </a:p>
            </p:txBody>
          </p:sp>
          <p:sp>
            <p:nvSpPr>
              <p:cNvPr id="11" name="矩形 10"/>
              <p:cNvSpPr/>
              <p:nvPr/>
            </p:nvSpPr>
            <p:spPr>
              <a:xfrm>
                <a:off x="717047" y="3344465"/>
                <a:ext cx="107093" cy="169069"/>
              </a:xfrm>
              <a:prstGeom prst="rect">
                <a:avLst/>
              </a:prstGeom>
              <a:grpFill/>
              <a:ln w="25400" cap="flat" cmpd="sng" algn="ctr">
                <a:noFill/>
                <a:prstDash val="solid"/>
              </a:ln>
              <a:effectLst/>
            </p:spPr>
            <p:txBody>
              <a:bodyPr rtlCol="0" anchor="ctr"/>
              <a:lstStyle/>
              <a:p>
                <a:pPr algn="ctr">
                  <a:defRPr/>
                </a:pPr>
                <a:endParaRPr lang="zh-CN" altLang="en-US" sz="1200" kern="0">
                  <a:solidFill>
                    <a:sysClr val="window" lastClr="FFFFFF"/>
                  </a:solidFill>
                  <a:latin typeface="微软雅黑" pitchFamily="34" charset="-122"/>
                  <a:ea typeface="微软雅黑" pitchFamily="34" charset="-122"/>
                </a:endParaRPr>
              </a:p>
            </p:txBody>
          </p:sp>
          <p:sp>
            <p:nvSpPr>
              <p:cNvPr id="12" name="矩形 11"/>
              <p:cNvSpPr/>
              <p:nvPr/>
            </p:nvSpPr>
            <p:spPr>
              <a:xfrm>
                <a:off x="866901" y="3344465"/>
                <a:ext cx="198437" cy="169069"/>
              </a:xfrm>
              <a:prstGeom prst="rect">
                <a:avLst/>
              </a:prstGeom>
              <a:grpFill/>
              <a:ln w="25400" cap="flat" cmpd="sng" algn="ctr">
                <a:noFill/>
                <a:prstDash val="solid"/>
              </a:ln>
              <a:effectLst/>
            </p:spPr>
            <p:txBody>
              <a:bodyPr rtlCol="0" anchor="ctr"/>
              <a:lstStyle/>
              <a:p>
                <a:pPr algn="ctr">
                  <a:defRPr/>
                </a:pPr>
                <a:endParaRPr lang="zh-CN" altLang="en-US" sz="1200" kern="0">
                  <a:solidFill>
                    <a:sysClr val="window" lastClr="FFFFFF"/>
                  </a:solidFill>
                  <a:latin typeface="微软雅黑" pitchFamily="34" charset="-122"/>
                  <a:ea typeface="微软雅黑" pitchFamily="34" charset="-122"/>
                </a:endParaRPr>
              </a:p>
            </p:txBody>
          </p:sp>
          <p:sp>
            <p:nvSpPr>
              <p:cNvPr id="13" name="矩形 12"/>
              <p:cNvSpPr/>
              <p:nvPr/>
            </p:nvSpPr>
            <p:spPr>
              <a:xfrm>
                <a:off x="1108099" y="3344465"/>
                <a:ext cx="9613876" cy="169069"/>
              </a:xfrm>
              <a:prstGeom prst="rect">
                <a:avLst/>
              </a:prstGeom>
              <a:grpFill/>
              <a:ln w="25400" cap="flat" cmpd="sng" algn="ctr">
                <a:noFill/>
                <a:prstDash val="solid"/>
              </a:ln>
              <a:effectLst/>
            </p:spPr>
            <p:txBody>
              <a:bodyPr rtlCol="0" anchor="ctr"/>
              <a:lstStyle/>
              <a:p>
                <a:pPr algn="ctr">
                  <a:defRPr/>
                </a:pPr>
                <a:endParaRPr lang="zh-CN" altLang="en-US" sz="1200" kern="0">
                  <a:solidFill>
                    <a:sysClr val="window" lastClr="FFFFFF"/>
                  </a:solidFill>
                  <a:latin typeface="微软雅黑" pitchFamily="34" charset="-122"/>
                  <a:ea typeface="微软雅黑" pitchFamily="34" charset="-122"/>
                </a:endParaRPr>
              </a:p>
            </p:txBody>
          </p:sp>
          <p:sp>
            <p:nvSpPr>
              <p:cNvPr id="14" name="矩形 13"/>
              <p:cNvSpPr/>
              <p:nvPr/>
            </p:nvSpPr>
            <p:spPr>
              <a:xfrm>
                <a:off x="10994902" y="3344465"/>
                <a:ext cx="107093" cy="169069"/>
              </a:xfrm>
              <a:prstGeom prst="rect">
                <a:avLst/>
              </a:prstGeom>
              <a:grpFill/>
              <a:ln w="25400" cap="flat" cmpd="sng" algn="ctr">
                <a:noFill/>
                <a:prstDash val="solid"/>
              </a:ln>
              <a:effectLst/>
            </p:spPr>
            <p:txBody>
              <a:bodyPr rtlCol="0" anchor="ctr"/>
              <a:lstStyle/>
              <a:p>
                <a:pPr algn="ctr">
                  <a:defRPr/>
                </a:pPr>
                <a:endParaRPr lang="zh-CN" altLang="en-US" sz="1200" kern="0">
                  <a:solidFill>
                    <a:sysClr val="window" lastClr="FFFFFF"/>
                  </a:solidFill>
                  <a:latin typeface="微软雅黑" pitchFamily="34" charset="-122"/>
                  <a:ea typeface="微软雅黑" pitchFamily="34" charset="-122"/>
                </a:endParaRPr>
              </a:p>
            </p:txBody>
          </p:sp>
          <p:sp>
            <p:nvSpPr>
              <p:cNvPr id="15" name="矩形 14"/>
              <p:cNvSpPr/>
              <p:nvPr/>
            </p:nvSpPr>
            <p:spPr>
              <a:xfrm>
                <a:off x="10759220" y="3344465"/>
                <a:ext cx="198437" cy="169069"/>
              </a:xfrm>
              <a:prstGeom prst="rect">
                <a:avLst/>
              </a:prstGeom>
              <a:grpFill/>
              <a:ln w="25400" cap="flat" cmpd="sng" algn="ctr">
                <a:noFill/>
                <a:prstDash val="solid"/>
              </a:ln>
              <a:effectLst/>
            </p:spPr>
            <p:txBody>
              <a:bodyPr rtlCol="0" anchor="ctr"/>
              <a:lstStyle/>
              <a:p>
                <a:pPr algn="ctr">
                  <a:defRPr/>
                </a:pPr>
                <a:endParaRPr lang="zh-CN" altLang="en-US" sz="1200" kern="0">
                  <a:solidFill>
                    <a:sysClr val="window" lastClr="FFFFFF"/>
                  </a:solidFill>
                  <a:latin typeface="微软雅黑" pitchFamily="34" charset="-122"/>
                  <a:ea typeface="微软雅黑" pitchFamily="34" charset="-122"/>
                </a:endParaRPr>
              </a:p>
            </p:txBody>
          </p:sp>
          <p:sp>
            <p:nvSpPr>
              <p:cNvPr id="16" name="等腰三角形 15"/>
              <p:cNvSpPr/>
              <p:nvPr/>
            </p:nvSpPr>
            <p:spPr>
              <a:xfrm rot="5400000">
                <a:off x="11159803" y="3239763"/>
                <a:ext cx="438144" cy="378476"/>
              </a:xfrm>
              <a:prstGeom prst="triangle">
                <a:avLst/>
              </a:prstGeom>
              <a:grpFill/>
              <a:ln w="25400" cap="flat" cmpd="sng" algn="ctr">
                <a:noFill/>
                <a:prstDash val="solid"/>
              </a:ln>
              <a:effectLst/>
            </p:spPr>
            <p:txBody>
              <a:bodyPr rtlCol="0" anchor="ctr"/>
              <a:lstStyle/>
              <a:p>
                <a:pPr algn="ctr">
                  <a:defRPr/>
                </a:pPr>
                <a:endParaRPr lang="zh-CN" altLang="en-US" sz="1200" kern="0">
                  <a:solidFill>
                    <a:sysClr val="window" lastClr="FFFFFF"/>
                  </a:solidFill>
                  <a:latin typeface="微软雅黑" pitchFamily="34" charset="-122"/>
                  <a:ea typeface="微软雅黑" pitchFamily="34" charset="-122"/>
                </a:endParaRPr>
              </a:p>
            </p:txBody>
          </p:sp>
        </p:grpSp>
      </p:grpSp>
      <p:cxnSp>
        <p:nvCxnSpPr>
          <p:cNvPr id="17" name="肘形连接符 16"/>
          <p:cNvCxnSpPr>
            <a:stCxn id="19" idx="3"/>
            <a:endCxn id="22" idx="1"/>
          </p:cNvCxnSpPr>
          <p:nvPr/>
        </p:nvCxnSpPr>
        <p:spPr>
          <a:xfrm rot="5400000" flipH="1" flipV="1">
            <a:off x="1026331" y="2398274"/>
            <a:ext cx="564557" cy="218547"/>
          </a:xfrm>
          <a:prstGeom prst="bentConnector2">
            <a:avLst/>
          </a:prstGeom>
          <a:noFill/>
          <a:ln w="9525" cap="flat" cmpd="sng" algn="ctr">
            <a:solidFill>
              <a:srgbClr val="0070C0"/>
            </a:solidFill>
            <a:prstDash val="solid"/>
          </a:ln>
          <a:effectLst/>
        </p:spPr>
      </p:cxnSp>
      <p:grpSp>
        <p:nvGrpSpPr>
          <p:cNvPr id="18" name="组合 17"/>
          <p:cNvGrpSpPr/>
          <p:nvPr/>
        </p:nvGrpSpPr>
        <p:grpSpPr>
          <a:xfrm>
            <a:off x="980788" y="2789821"/>
            <a:ext cx="437095" cy="507176"/>
            <a:chOff x="1109756" y="3090803"/>
            <a:chExt cx="583096" cy="676392"/>
          </a:xfrm>
          <a:solidFill>
            <a:srgbClr val="45BBCE"/>
          </a:solidFill>
        </p:grpSpPr>
        <p:sp>
          <p:nvSpPr>
            <p:cNvPr id="19" name="六边形 18"/>
            <p:cNvSpPr/>
            <p:nvPr/>
          </p:nvSpPr>
          <p:spPr>
            <a:xfrm rot="5400000">
              <a:off x="1063108" y="3137451"/>
              <a:ext cx="676392" cy="583096"/>
            </a:xfrm>
            <a:prstGeom prst="hexagon">
              <a:avLst/>
            </a:prstGeom>
            <a:grpFill/>
            <a:ln w="25400" cap="flat" cmpd="sng" algn="ctr">
              <a:noFill/>
              <a:prstDash val="solid"/>
            </a:ln>
            <a:effectLst/>
          </p:spPr>
          <p:txBody>
            <a:bodyPr rtlCol="0" anchor="ctr"/>
            <a:lstStyle/>
            <a:p>
              <a:pPr algn="ctr">
                <a:defRPr/>
              </a:pPr>
              <a:endParaRPr lang="zh-CN" altLang="en-US" sz="1200" kern="0" dirty="0">
                <a:solidFill>
                  <a:sysClr val="window" lastClr="FFFFFF"/>
                </a:solidFill>
                <a:latin typeface="微软雅黑" pitchFamily="34" charset="-122"/>
                <a:ea typeface="微软雅黑" pitchFamily="34" charset="-122"/>
              </a:endParaRPr>
            </a:p>
          </p:txBody>
        </p:sp>
        <p:sp>
          <p:nvSpPr>
            <p:cNvPr id="20" name="文本框 64"/>
            <p:cNvSpPr txBox="1"/>
            <p:nvPr/>
          </p:nvSpPr>
          <p:spPr>
            <a:xfrm>
              <a:off x="1115001" y="3267360"/>
              <a:ext cx="577851" cy="348894"/>
            </a:xfrm>
            <a:prstGeom prst="rect">
              <a:avLst/>
            </a:prstGeom>
            <a:grpFill/>
          </p:spPr>
          <p:txBody>
            <a:bodyPr wrap="square" rtlCol="0">
              <a:spAutoFit/>
            </a:bodyPr>
            <a:lstStyle/>
            <a:p>
              <a:pPr algn="ctr">
                <a:defRPr/>
              </a:pPr>
              <a:r>
                <a:rPr lang="en-US" altLang="zh-CN" sz="1100" kern="0" dirty="0">
                  <a:solidFill>
                    <a:sysClr val="window" lastClr="FFFFFF"/>
                  </a:solidFill>
                  <a:latin typeface="微软雅黑" panose="020B0503020204020204" pitchFamily="34" charset="-122"/>
                  <a:ea typeface="微软雅黑" panose="020B0503020204020204" pitchFamily="34" charset="-122"/>
                </a:rPr>
                <a:t>4</a:t>
              </a:r>
              <a:r>
                <a:rPr lang="zh-CN" altLang="en-US" sz="1100" kern="0" dirty="0">
                  <a:solidFill>
                    <a:sysClr val="window" lastClr="FFFFFF"/>
                  </a:solidFill>
                  <a:latin typeface="微软雅黑" panose="020B0503020204020204" pitchFamily="34" charset="-122"/>
                  <a:ea typeface="微软雅黑" panose="020B0503020204020204" pitchFamily="34" charset="-122"/>
                </a:rPr>
                <a:t>月</a:t>
              </a:r>
            </a:p>
          </p:txBody>
        </p:sp>
      </p:grpSp>
      <p:grpSp>
        <p:nvGrpSpPr>
          <p:cNvPr id="21" name="组合 20"/>
          <p:cNvGrpSpPr/>
          <p:nvPr/>
        </p:nvGrpSpPr>
        <p:grpSpPr>
          <a:xfrm>
            <a:off x="1417882" y="1896747"/>
            <a:ext cx="1059449" cy="680258"/>
            <a:chOff x="1853741" y="1952625"/>
            <a:chExt cx="1413335" cy="907221"/>
          </a:xfrm>
          <a:solidFill>
            <a:srgbClr val="45BBCE"/>
          </a:solidFill>
        </p:grpSpPr>
        <p:sp>
          <p:nvSpPr>
            <p:cNvPr id="22" name="矩形 21"/>
            <p:cNvSpPr/>
            <p:nvPr/>
          </p:nvSpPr>
          <p:spPr>
            <a:xfrm>
              <a:off x="1853741" y="1952625"/>
              <a:ext cx="1413334" cy="876262"/>
            </a:xfrm>
            <a:prstGeom prst="rect">
              <a:avLst/>
            </a:prstGeom>
            <a:grpFill/>
            <a:ln w="25400" cap="flat" cmpd="sng" algn="ctr">
              <a:noFill/>
              <a:prstDash val="solid"/>
            </a:ln>
            <a:effectLst/>
          </p:spPr>
          <p:txBody>
            <a:bodyPr rtlCol="0" anchor="ctr"/>
            <a:lstStyle/>
            <a:p>
              <a:pPr algn="ctr">
                <a:defRPr/>
              </a:pPr>
              <a:endParaRPr lang="zh-CN" altLang="en-US" sz="1200" kern="0">
                <a:solidFill>
                  <a:prstClr val="white"/>
                </a:solidFill>
                <a:latin typeface="微软雅黑" pitchFamily="34" charset="-122"/>
                <a:ea typeface="微软雅黑" pitchFamily="34" charset="-122"/>
              </a:endParaRPr>
            </a:p>
          </p:txBody>
        </p:sp>
        <p:sp>
          <p:nvSpPr>
            <p:cNvPr id="23" name="文本框 66"/>
            <p:cNvSpPr txBox="1"/>
            <p:nvPr/>
          </p:nvSpPr>
          <p:spPr>
            <a:xfrm>
              <a:off x="1853742" y="1997871"/>
              <a:ext cx="1413334" cy="861975"/>
            </a:xfrm>
            <a:prstGeom prst="rect">
              <a:avLst/>
            </a:prstGeom>
            <a:grpFill/>
          </p:spPr>
          <p:txBody>
            <a:bodyPr wrap="square" rtlCol="0">
              <a:spAutoFit/>
            </a:bodyPr>
            <a:lstStyle/>
            <a:p>
              <a:pPr algn="just">
                <a:defRPr/>
              </a:pPr>
              <a:r>
                <a:rPr lang="zh-CN" altLang="en-US" sz="900" kern="0" dirty="0">
                  <a:solidFill>
                    <a:prstClr val="white"/>
                  </a:solidFill>
                  <a:latin typeface="微软雅黑" pitchFamily="34" charset="-122"/>
                  <a:ea typeface="微软雅黑" pitchFamily="34" charset="-122"/>
                </a:rPr>
                <a:t>       在这里添加你的文字，图片也可以，记得加满哦。</a:t>
              </a:r>
            </a:p>
          </p:txBody>
        </p:sp>
      </p:grpSp>
      <p:cxnSp>
        <p:nvCxnSpPr>
          <p:cNvPr id="24" name="肘形连接符 23"/>
          <p:cNvCxnSpPr>
            <a:stCxn id="26" idx="3"/>
            <a:endCxn id="29" idx="1"/>
          </p:cNvCxnSpPr>
          <p:nvPr/>
        </p:nvCxnSpPr>
        <p:spPr>
          <a:xfrm rot="5400000" flipH="1" flipV="1">
            <a:off x="2960617" y="2398274"/>
            <a:ext cx="564557" cy="218547"/>
          </a:xfrm>
          <a:prstGeom prst="bentConnector2">
            <a:avLst/>
          </a:prstGeom>
          <a:noFill/>
          <a:ln w="9525" cap="flat" cmpd="sng" algn="ctr">
            <a:solidFill>
              <a:srgbClr val="0070C0"/>
            </a:solidFill>
            <a:prstDash val="solid"/>
          </a:ln>
          <a:effectLst/>
        </p:spPr>
      </p:cxnSp>
      <p:grpSp>
        <p:nvGrpSpPr>
          <p:cNvPr id="25" name="组合 24"/>
          <p:cNvGrpSpPr/>
          <p:nvPr/>
        </p:nvGrpSpPr>
        <p:grpSpPr>
          <a:xfrm>
            <a:off x="2915074" y="2789826"/>
            <a:ext cx="437095" cy="507177"/>
            <a:chOff x="1109756" y="3090803"/>
            <a:chExt cx="583096" cy="676392"/>
          </a:xfrm>
          <a:solidFill>
            <a:srgbClr val="45BBCE"/>
          </a:solidFill>
        </p:grpSpPr>
        <p:sp>
          <p:nvSpPr>
            <p:cNvPr id="26" name="六边形 25"/>
            <p:cNvSpPr/>
            <p:nvPr/>
          </p:nvSpPr>
          <p:spPr>
            <a:xfrm rot="5400000">
              <a:off x="1063108" y="3137451"/>
              <a:ext cx="676392" cy="583096"/>
            </a:xfrm>
            <a:prstGeom prst="hexagon">
              <a:avLst/>
            </a:prstGeom>
            <a:grpFill/>
            <a:ln w="25400" cap="flat" cmpd="sng" algn="ctr">
              <a:noFill/>
              <a:prstDash val="solid"/>
            </a:ln>
            <a:effectLst/>
          </p:spPr>
          <p:txBody>
            <a:bodyPr rtlCol="0" anchor="ctr"/>
            <a:lstStyle/>
            <a:p>
              <a:pPr algn="ctr">
                <a:defRPr/>
              </a:pPr>
              <a:endParaRPr lang="zh-CN" altLang="en-US" sz="1100" kern="0" dirty="0">
                <a:solidFill>
                  <a:sysClr val="window" lastClr="FFFFFF"/>
                </a:solidFill>
                <a:latin typeface="微软雅黑" pitchFamily="34" charset="-122"/>
                <a:ea typeface="微软雅黑" pitchFamily="34" charset="-122"/>
              </a:endParaRPr>
            </a:p>
          </p:txBody>
        </p:sp>
        <p:sp>
          <p:nvSpPr>
            <p:cNvPr id="27" name="文本框 72"/>
            <p:cNvSpPr txBox="1"/>
            <p:nvPr/>
          </p:nvSpPr>
          <p:spPr>
            <a:xfrm>
              <a:off x="1115001" y="3267353"/>
              <a:ext cx="577851" cy="348894"/>
            </a:xfrm>
            <a:prstGeom prst="rect">
              <a:avLst/>
            </a:prstGeom>
            <a:grpFill/>
          </p:spPr>
          <p:txBody>
            <a:bodyPr wrap="square" rtlCol="0">
              <a:spAutoFit/>
            </a:bodyPr>
            <a:lstStyle/>
            <a:p>
              <a:pPr algn="ctr">
                <a:defRPr/>
              </a:pPr>
              <a:r>
                <a:rPr lang="en-US" altLang="zh-CN" sz="1100" kern="0" dirty="0">
                  <a:solidFill>
                    <a:sysClr val="window" lastClr="FFFFFF"/>
                  </a:solidFill>
                  <a:latin typeface="微软雅黑" panose="020B0503020204020204" pitchFamily="34" charset="-122"/>
                  <a:ea typeface="微软雅黑" panose="020B0503020204020204" pitchFamily="34" charset="-122"/>
                </a:rPr>
                <a:t>6</a:t>
              </a:r>
              <a:r>
                <a:rPr lang="zh-CN" altLang="en-US" sz="1100" kern="0" dirty="0">
                  <a:solidFill>
                    <a:sysClr val="window" lastClr="FFFFFF"/>
                  </a:solidFill>
                  <a:latin typeface="微软雅黑" panose="020B0503020204020204" pitchFamily="34" charset="-122"/>
                  <a:ea typeface="微软雅黑" panose="020B0503020204020204" pitchFamily="34" charset="-122"/>
                </a:rPr>
                <a:t>月</a:t>
              </a:r>
            </a:p>
          </p:txBody>
        </p:sp>
      </p:grpSp>
      <p:grpSp>
        <p:nvGrpSpPr>
          <p:cNvPr id="28" name="组合 27"/>
          <p:cNvGrpSpPr/>
          <p:nvPr/>
        </p:nvGrpSpPr>
        <p:grpSpPr>
          <a:xfrm>
            <a:off x="3352169" y="1896748"/>
            <a:ext cx="1059449" cy="680259"/>
            <a:chOff x="1853741" y="1952625"/>
            <a:chExt cx="1413335" cy="907222"/>
          </a:xfrm>
          <a:solidFill>
            <a:srgbClr val="45BBCE"/>
          </a:solidFill>
        </p:grpSpPr>
        <p:sp>
          <p:nvSpPr>
            <p:cNvPr id="29" name="矩形 28"/>
            <p:cNvSpPr/>
            <p:nvPr/>
          </p:nvSpPr>
          <p:spPr>
            <a:xfrm>
              <a:off x="1853741" y="1952625"/>
              <a:ext cx="1413334" cy="876262"/>
            </a:xfrm>
            <a:prstGeom prst="rect">
              <a:avLst/>
            </a:prstGeom>
            <a:grpFill/>
            <a:ln w="25400" cap="flat" cmpd="sng" algn="ctr">
              <a:noFill/>
              <a:prstDash val="solid"/>
            </a:ln>
            <a:effectLst/>
          </p:spPr>
          <p:txBody>
            <a:bodyPr rtlCol="0" anchor="ctr"/>
            <a:lstStyle/>
            <a:p>
              <a:pPr algn="ctr">
                <a:defRPr/>
              </a:pPr>
              <a:endParaRPr lang="zh-CN" altLang="en-US" sz="900" kern="0">
                <a:solidFill>
                  <a:prstClr val="white"/>
                </a:solidFill>
                <a:latin typeface="微软雅黑" pitchFamily="34" charset="-122"/>
                <a:ea typeface="微软雅黑" pitchFamily="34" charset="-122"/>
              </a:endParaRPr>
            </a:p>
          </p:txBody>
        </p:sp>
        <p:sp>
          <p:nvSpPr>
            <p:cNvPr id="30" name="文本框 75"/>
            <p:cNvSpPr txBox="1"/>
            <p:nvPr/>
          </p:nvSpPr>
          <p:spPr>
            <a:xfrm>
              <a:off x="1853742" y="1997872"/>
              <a:ext cx="1413334" cy="861975"/>
            </a:xfrm>
            <a:prstGeom prst="rect">
              <a:avLst/>
            </a:prstGeom>
            <a:grpFill/>
          </p:spPr>
          <p:txBody>
            <a:bodyPr wrap="square" rtlCol="0">
              <a:spAutoFit/>
            </a:bodyPr>
            <a:lstStyle>
              <a:defPPr>
                <a:defRPr lang="zh-CN"/>
              </a:defPPr>
              <a:lvl1pPr algn="just">
                <a:defRPr sz="1200">
                  <a:solidFill>
                    <a:schemeClr val="bg1"/>
                  </a:solidFill>
                  <a:latin typeface="微软雅黑" panose="020B0503020204020204" pitchFamily="34" charset="-122"/>
                  <a:ea typeface="微软雅黑" panose="020B0503020204020204" pitchFamily="34" charset="-122"/>
                </a:defRPr>
              </a:lvl1pPr>
            </a:lstStyle>
            <a:p>
              <a:pPr>
                <a:defRPr/>
              </a:pPr>
              <a:r>
                <a:rPr lang="zh-CN" altLang="en-US" sz="900" kern="0" dirty="0">
                  <a:solidFill>
                    <a:prstClr val="white"/>
                  </a:solidFill>
                </a:rPr>
                <a:t>       在这里添加你的文字，图片也可以，记得加满哦。</a:t>
              </a:r>
            </a:p>
          </p:txBody>
        </p:sp>
      </p:grpSp>
      <p:cxnSp>
        <p:nvCxnSpPr>
          <p:cNvPr id="31" name="肘形连接符 30"/>
          <p:cNvCxnSpPr>
            <a:stCxn id="33" idx="3"/>
            <a:endCxn id="36" idx="1"/>
          </p:cNvCxnSpPr>
          <p:nvPr/>
        </p:nvCxnSpPr>
        <p:spPr>
          <a:xfrm rot="5400000" flipH="1" flipV="1">
            <a:off x="4894904" y="2398274"/>
            <a:ext cx="564557" cy="218547"/>
          </a:xfrm>
          <a:prstGeom prst="bentConnector2">
            <a:avLst/>
          </a:prstGeom>
          <a:noFill/>
          <a:ln w="9525" cap="flat" cmpd="sng" algn="ctr">
            <a:solidFill>
              <a:srgbClr val="0070C0"/>
            </a:solidFill>
            <a:prstDash val="solid"/>
          </a:ln>
          <a:effectLst/>
        </p:spPr>
      </p:cxnSp>
      <p:grpSp>
        <p:nvGrpSpPr>
          <p:cNvPr id="32" name="组合 31"/>
          <p:cNvGrpSpPr/>
          <p:nvPr/>
        </p:nvGrpSpPr>
        <p:grpSpPr>
          <a:xfrm>
            <a:off x="4849361" y="2789826"/>
            <a:ext cx="437095" cy="507177"/>
            <a:chOff x="1109756" y="3090803"/>
            <a:chExt cx="583096" cy="676392"/>
          </a:xfrm>
          <a:solidFill>
            <a:srgbClr val="45BBCE"/>
          </a:solidFill>
        </p:grpSpPr>
        <p:sp>
          <p:nvSpPr>
            <p:cNvPr id="33" name="六边形 32"/>
            <p:cNvSpPr/>
            <p:nvPr/>
          </p:nvSpPr>
          <p:spPr>
            <a:xfrm rot="5400000">
              <a:off x="1063108" y="3137451"/>
              <a:ext cx="676392" cy="583096"/>
            </a:xfrm>
            <a:prstGeom prst="hexagon">
              <a:avLst/>
            </a:prstGeom>
            <a:grpFill/>
            <a:ln w="25400" cap="flat" cmpd="sng" algn="ctr">
              <a:noFill/>
              <a:prstDash val="solid"/>
            </a:ln>
            <a:effectLst/>
          </p:spPr>
          <p:txBody>
            <a:bodyPr rtlCol="0" anchor="ctr"/>
            <a:lstStyle/>
            <a:p>
              <a:pPr algn="ctr">
                <a:defRPr/>
              </a:pPr>
              <a:endParaRPr lang="zh-CN" altLang="en-US" sz="1100" kern="0" dirty="0">
                <a:solidFill>
                  <a:sysClr val="window" lastClr="FFFFFF"/>
                </a:solidFill>
                <a:latin typeface="微软雅黑" pitchFamily="34" charset="-122"/>
                <a:ea typeface="微软雅黑" pitchFamily="34" charset="-122"/>
              </a:endParaRPr>
            </a:p>
          </p:txBody>
        </p:sp>
        <p:sp>
          <p:nvSpPr>
            <p:cNvPr id="34" name="文本框 79"/>
            <p:cNvSpPr txBox="1"/>
            <p:nvPr/>
          </p:nvSpPr>
          <p:spPr>
            <a:xfrm>
              <a:off x="1115001" y="3267353"/>
              <a:ext cx="577851" cy="348894"/>
            </a:xfrm>
            <a:prstGeom prst="rect">
              <a:avLst/>
            </a:prstGeom>
            <a:grpFill/>
          </p:spPr>
          <p:txBody>
            <a:bodyPr wrap="square" rtlCol="0">
              <a:spAutoFit/>
            </a:bodyPr>
            <a:lstStyle/>
            <a:p>
              <a:pPr algn="ctr">
                <a:defRPr/>
              </a:pPr>
              <a:r>
                <a:rPr lang="en-US" altLang="zh-CN" sz="1100" kern="0" dirty="0">
                  <a:solidFill>
                    <a:sysClr val="window" lastClr="FFFFFF"/>
                  </a:solidFill>
                  <a:latin typeface="微软雅黑" panose="020B0503020204020204" pitchFamily="34" charset="-122"/>
                  <a:ea typeface="微软雅黑" panose="020B0503020204020204" pitchFamily="34" charset="-122"/>
                </a:rPr>
                <a:t>8</a:t>
              </a:r>
              <a:r>
                <a:rPr lang="zh-CN" altLang="en-US" sz="1100" kern="0" dirty="0">
                  <a:solidFill>
                    <a:sysClr val="window" lastClr="FFFFFF"/>
                  </a:solidFill>
                  <a:latin typeface="微软雅黑" panose="020B0503020204020204" pitchFamily="34" charset="-122"/>
                  <a:ea typeface="微软雅黑" panose="020B0503020204020204" pitchFamily="34" charset="-122"/>
                </a:rPr>
                <a:t>月</a:t>
              </a:r>
            </a:p>
          </p:txBody>
        </p:sp>
      </p:grpSp>
      <p:grpSp>
        <p:nvGrpSpPr>
          <p:cNvPr id="35" name="组合 34"/>
          <p:cNvGrpSpPr/>
          <p:nvPr/>
        </p:nvGrpSpPr>
        <p:grpSpPr>
          <a:xfrm>
            <a:off x="5286456" y="1896748"/>
            <a:ext cx="1059449" cy="680259"/>
            <a:chOff x="1853741" y="1952625"/>
            <a:chExt cx="1413335" cy="907222"/>
          </a:xfrm>
          <a:solidFill>
            <a:srgbClr val="45BBCE"/>
          </a:solidFill>
        </p:grpSpPr>
        <p:sp>
          <p:nvSpPr>
            <p:cNvPr id="36" name="矩形 35"/>
            <p:cNvSpPr/>
            <p:nvPr/>
          </p:nvSpPr>
          <p:spPr>
            <a:xfrm>
              <a:off x="1853741" y="1952625"/>
              <a:ext cx="1413334" cy="876262"/>
            </a:xfrm>
            <a:prstGeom prst="rect">
              <a:avLst/>
            </a:prstGeom>
            <a:grpFill/>
            <a:ln w="25400" cap="flat" cmpd="sng" algn="ctr">
              <a:noFill/>
              <a:prstDash val="solid"/>
            </a:ln>
            <a:effectLst/>
          </p:spPr>
          <p:txBody>
            <a:bodyPr rtlCol="0" anchor="ctr"/>
            <a:lstStyle/>
            <a:p>
              <a:pPr algn="ctr">
                <a:defRPr/>
              </a:pPr>
              <a:endParaRPr lang="zh-CN" altLang="en-US" sz="900" kern="0">
                <a:solidFill>
                  <a:prstClr val="white"/>
                </a:solidFill>
                <a:latin typeface="微软雅黑" pitchFamily="34" charset="-122"/>
                <a:ea typeface="微软雅黑" pitchFamily="34" charset="-122"/>
              </a:endParaRPr>
            </a:p>
          </p:txBody>
        </p:sp>
        <p:sp>
          <p:nvSpPr>
            <p:cNvPr id="37" name="文本框 82"/>
            <p:cNvSpPr txBox="1"/>
            <p:nvPr/>
          </p:nvSpPr>
          <p:spPr>
            <a:xfrm>
              <a:off x="1853742" y="1997872"/>
              <a:ext cx="1413334" cy="861975"/>
            </a:xfrm>
            <a:prstGeom prst="rect">
              <a:avLst/>
            </a:prstGeom>
            <a:grpFill/>
          </p:spPr>
          <p:txBody>
            <a:bodyPr wrap="square" rtlCol="0">
              <a:spAutoFit/>
            </a:bodyPr>
            <a:lstStyle>
              <a:defPPr>
                <a:defRPr lang="zh-CN"/>
              </a:defPPr>
              <a:lvl1pPr algn="just">
                <a:defRPr sz="12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pitchFamily="34" charset="-122"/>
                  <a:ea typeface="微软雅黑" panose="020B0503020204020204" pitchFamily="34" charset="-122"/>
                </a:defRPr>
              </a:lvl1pPr>
            </a:lstStyle>
            <a:p>
              <a:pPr>
                <a:defRPr/>
              </a:pPr>
              <a:r>
                <a:rPr lang="zh-CN" altLang="en-US" sz="900" kern="0" dirty="0">
                  <a:solidFill>
                    <a:prstClr val="white"/>
                  </a:solidFill>
                </a:rPr>
                <a:t>       在这里添加你的文字，图片也可以，记得加满哦。</a:t>
              </a:r>
            </a:p>
          </p:txBody>
        </p:sp>
      </p:grpSp>
      <p:cxnSp>
        <p:nvCxnSpPr>
          <p:cNvPr id="38" name="肘形连接符 37"/>
          <p:cNvCxnSpPr>
            <a:stCxn id="40" idx="3"/>
            <a:endCxn id="43" idx="1"/>
          </p:cNvCxnSpPr>
          <p:nvPr/>
        </p:nvCxnSpPr>
        <p:spPr>
          <a:xfrm rot="5400000" flipH="1" flipV="1">
            <a:off x="6829190" y="2398274"/>
            <a:ext cx="564557" cy="218547"/>
          </a:xfrm>
          <a:prstGeom prst="bentConnector2">
            <a:avLst/>
          </a:prstGeom>
          <a:noFill/>
          <a:ln w="9525" cap="flat" cmpd="sng" algn="ctr">
            <a:solidFill>
              <a:srgbClr val="0070C0"/>
            </a:solidFill>
            <a:prstDash val="solid"/>
          </a:ln>
          <a:effectLst/>
        </p:spPr>
      </p:cxnSp>
      <p:grpSp>
        <p:nvGrpSpPr>
          <p:cNvPr id="39" name="组合 38"/>
          <p:cNvGrpSpPr/>
          <p:nvPr/>
        </p:nvGrpSpPr>
        <p:grpSpPr>
          <a:xfrm>
            <a:off x="6731161" y="2789826"/>
            <a:ext cx="539779" cy="507177"/>
            <a:chOff x="1039738" y="3090803"/>
            <a:chExt cx="720080" cy="676392"/>
          </a:xfrm>
          <a:gradFill>
            <a:gsLst>
              <a:gs pos="0">
                <a:srgbClr val="00B0F0"/>
              </a:gs>
              <a:gs pos="50000">
                <a:srgbClr val="0070C0"/>
              </a:gs>
              <a:gs pos="100000">
                <a:srgbClr val="0070C0"/>
              </a:gs>
            </a:gsLst>
            <a:lin ang="5400000" scaled="0"/>
          </a:gradFill>
        </p:grpSpPr>
        <p:sp>
          <p:nvSpPr>
            <p:cNvPr id="40" name="六边形 39"/>
            <p:cNvSpPr/>
            <p:nvPr/>
          </p:nvSpPr>
          <p:spPr>
            <a:xfrm rot="5400000">
              <a:off x="1063108" y="3137451"/>
              <a:ext cx="676392" cy="583096"/>
            </a:xfrm>
            <a:prstGeom prst="hexagon">
              <a:avLst/>
            </a:prstGeom>
            <a:solidFill>
              <a:srgbClr val="45BBCE"/>
            </a:solidFill>
            <a:ln w="25400" cap="flat" cmpd="sng" algn="ctr">
              <a:noFill/>
              <a:prstDash val="solid"/>
            </a:ln>
            <a:effectLst/>
          </p:spPr>
          <p:txBody>
            <a:bodyPr rtlCol="0" anchor="ctr"/>
            <a:lstStyle/>
            <a:p>
              <a:pPr algn="ctr">
                <a:defRPr/>
              </a:pPr>
              <a:endParaRPr lang="zh-CN" altLang="en-US" sz="1100" kern="0" dirty="0">
                <a:solidFill>
                  <a:sysClr val="window" lastClr="FFFFFF"/>
                </a:solidFill>
                <a:latin typeface="微软雅黑" pitchFamily="34" charset="-122"/>
                <a:ea typeface="微软雅黑" pitchFamily="34" charset="-122"/>
              </a:endParaRPr>
            </a:p>
          </p:txBody>
        </p:sp>
        <p:sp>
          <p:nvSpPr>
            <p:cNvPr id="41" name="文本框 86"/>
            <p:cNvSpPr txBox="1"/>
            <p:nvPr/>
          </p:nvSpPr>
          <p:spPr>
            <a:xfrm>
              <a:off x="1039738" y="3267353"/>
              <a:ext cx="720080" cy="348894"/>
            </a:xfrm>
            <a:prstGeom prst="rect">
              <a:avLst/>
            </a:prstGeom>
            <a:noFill/>
          </p:spPr>
          <p:txBody>
            <a:bodyPr wrap="square" rtlCol="0">
              <a:spAutoFit/>
            </a:bodyPr>
            <a:lstStyle/>
            <a:p>
              <a:pPr algn="ctr">
                <a:defRPr/>
              </a:pPr>
              <a:r>
                <a:rPr lang="en-US" altLang="zh-CN" sz="1100" kern="0" dirty="0">
                  <a:solidFill>
                    <a:sysClr val="window" lastClr="FFFFFF"/>
                  </a:solidFill>
                  <a:latin typeface="微软雅黑" panose="020B0503020204020204" pitchFamily="34" charset="-122"/>
                  <a:ea typeface="微软雅黑" panose="020B0503020204020204" pitchFamily="34" charset="-122"/>
                </a:rPr>
                <a:t>10</a:t>
              </a:r>
              <a:r>
                <a:rPr lang="zh-CN" altLang="en-US" sz="1100" kern="0" dirty="0">
                  <a:solidFill>
                    <a:sysClr val="window" lastClr="FFFFFF"/>
                  </a:solidFill>
                  <a:latin typeface="微软雅黑" panose="020B0503020204020204" pitchFamily="34" charset="-122"/>
                  <a:ea typeface="微软雅黑" panose="020B0503020204020204" pitchFamily="34" charset="-122"/>
                </a:rPr>
                <a:t>月</a:t>
              </a:r>
            </a:p>
          </p:txBody>
        </p:sp>
      </p:grpSp>
      <p:grpSp>
        <p:nvGrpSpPr>
          <p:cNvPr id="42" name="组合 41"/>
          <p:cNvGrpSpPr/>
          <p:nvPr/>
        </p:nvGrpSpPr>
        <p:grpSpPr>
          <a:xfrm>
            <a:off x="7220743" y="1896748"/>
            <a:ext cx="1059449" cy="680259"/>
            <a:chOff x="1853741" y="1952625"/>
            <a:chExt cx="1413335" cy="907222"/>
          </a:xfrm>
          <a:solidFill>
            <a:srgbClr val="45BBCE"/>
          </a:solidFill>
        </p:grpSpPr>
        <p:sp>
          <p:nvSpPr>
            <p:cNvPr id="43" name="矩形 42"/>
            <p:cNvSpPr/>
            <p:nvPr/>
          </p:nvSpPr>
          <p:spPr>
            <a:xfrm>
              <a:off x="1853741" y="1952625"/>
              <a:ext cx="1413334" cy="876262"/>
            </a:xfrm>
            <a:prstGeom prst="rect">
              <a:avLst/>
            </a:prstGeom>
            <a:grpFill/>
            <a:ln w="25400" cap="flat" cmpd="sng" algn="ctr">
              <a:noFill/>
              <a:prstDash val="solid"/>
            </a:ln>
            <a:effectLst/>
          </p:spPr>
          <p:txBody>
            <a:bodyPr rtlCol="0" anchor="ctr"/>
            <a:lstStyle/>
            <a:p>
              <a:pPr algn="ctr">
                <a:defRPr/>
              </a:pPr>
              <a:endParaRPr lang="zh-CN" altLang="en-US" sz="900" kern="0">
                <a:solidFill>
                  <a:prstClr val="white"/>
                </a:solidFill>
                <a:latin typeface="微软雅黑" pitchFamily="34" charset="-122"/>
                <a:ea typeface="微软雅黑" pitchFamily="34" charset="-122"/>
              </a:endParaRPr>
            </a:p>
          </p:txBody>
        </p:sp>
        <p:sp>
          <p:nvSpPr>
            <p:cNvPr id="44" name="文本框 89"/>
            <p:cNvSpPr txBox="1"/>
            <p:nvPr/>
          </p:nvSpPr>
          <p:spPr>
            <a:xfrm>
              <a:off x="1853742" y="1997872"/>
              <a:ext cx="1413334" cy="861975"/>
            </a:xfrm>
            <a:prstGeom prst="rect">
              <a:avLst/>
            </a:prstGeom>
            <a:grpFill/>
          </p:spPr>
          <p:txBody>
            <a:bodyPr wrap="square" rtlCol="0">
              <a:spAutoFit/>
            </a:bodyPr>
            <a:lstStyle>
              <a:defPPr>
                <a:defRPr lang="zh-CN"/>
              </a:defPPr>
              <a:lvl1pPr algn="just">
                <a:defRPr sz="12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pitchFamily="34" charset="-122"/>
                  <a:ea typeface="微软雅黑" panose="020B0503020204020204" pitchFamily="34" charset="-122"/>
                </a:defRPr>
              </a:lvl1pPr>
            </a:lstStyle>
            <a:p>
              <a:pPr>
                <a:defRPr/>
              </a:pPr>
              <a:r>
                <a:rPr lang="zh-CN" altLang="en-US" sz="900" kern="0" dirty="0">
                  <a:solidFill>
                    <a:prstClr val="white"/>
                  </a:solidFill>
                </a:rPr>
                <a:t>       在这里添加你的文字，图片也可以，记得加满哦。</a:t>
              </a:r>
            </a:p>
          </p:txBody>
        </p:sp>
      </p:grpSp>
      <p:cxnSp>
        <p:nvCxnSpPr>
          <p:cNvPr id="45" name="肘形连接符 44"/>
          <p:cNvCxnSpPr>
            <a:stCxn id="47" idx="0"/>
            <a:endCxn id="50" idx="1"/>
          </p:cNvCxnSpPr>
          <p:nvPr/>
        </p:nvCxnSpPr>
        <p:spPr>
          <a:xfrm rot="16200000" flipH="1">
            <a:off x="1974922" y="3488559"/>
            <a:ext cx="601659" cy="218547"/>
          </a:xfrm>
          <a:prstGeom prst="bentConnector2">
            <a:avLst/>
          </a:prstGeom>
          <a:noFill/>
          <a:ln w="9525" cap="flat" cmpd="sng" algn="ctr">
            <a:solidFill>
              <a:srgbClr val="0070C0"/>
            </a:solidFill>
            <a:prstDash val="solid"/>
          </a:ln>
          <a:effectLst/>
        </p:spPr>
      </p:cxnSp>
      <p:grpSp>
        <p:nvGrpSpPr>
          <p:cNvPr id="46" name="组合 45"/>
          <p:cNvGrpSpPr/>
          <p:nvPr/>
        </p:nvGrpSpPr>
        <p:grpSpPr>
          <a:xfrm>
            <a:off x="1947930" y="2789826"/>
            <a:ext cx="437095" cy="507177"/>
            <a:chOff x="1109756" y="3090803"/>
            <a:chExt cx="583096" cy="676392"/>
          </a:xfrm>
          <a:solidFill>
            <a:srgbClr val="45BBCE"/>
          </a:solidFill>
        </p:grpSpPr>
        <p:sp>
          <p:nvSpPr>
            <p:cNvPr id="47" name="六边形 46"/>
            <p:cNvSpPr/>
            <p:nvPr/>
          </p:nvSpPr>
          <p:spPr>
            <a:xfrm rot="5400000">
              <a:off x="1063108" y="3137451"/>
              <a:ext cx="676392" cy="583096"/>
            </a:xfrm>
            <a:prstGeom prst="hexagon">
              <a:avLst/>
            </a:prstGeom>
            <a:grpFill/>
            <a:ln w="25400" cap="flat" cmpd="sng" algn="ctr">
              <a:noFill/>
              <a:prstDash val="solid"/>
            </a:ln>
            <a:effectLst/>
          </p:spPr>
          <p:txBody>
            <a:bodyPr rtlCol="0" anchor="ctr"/>
            <a:lstStyle/>
            <a:p>
              <a:pPr algn="ctr">
                <a:defRPr/>
              </a:pPr>
              <a:endParaRPr lang="zh-CN" altLang="en-US" sz="1100" kern="0" dirty="0">
                <a:solidFill>
                  <a:sysClr val="window" lastClr="FFFFFF"/>
                </a:solidFill>
                <a:latin typeface="微软雅黑" pitchFamily="34" charset="-122"/>
                <a:ea typeface="微软雅黑" pitchFamily="34" charset="-122"/>
              </a:endParaRPr>
            </a:p>
          </p:txBody>
        </p:sp>
        <p:sp>
          <p:nvSpPr>
            <p:cNvPr id="48" name="文本框 93"/>
            <p:cNvSpPr txBox="1"/>
            <p:nvPr/>
          </p:nvSpPr>
          <p:spPr>
            <a:xfrm>
              <a:off x="1115001" y="3267353"/>
              <a:ext cx="577851" cy="348894"/>
            </a:xfrm>
            <a:prstGeom prst="rect">
              <a:avLst/>
            </a:prstGeom>
            <a:grpFill/>
          </p:spPr>
          <p:txBody>
            <a:bodyPr wrap="square" rtlCol="0">
              <a:spAutoFit/>
            </a:bodyPr>
            <a:lstStyle/>
            <a:p>
              <a:pPr algn="ctr">
                <a:defRPr/>
              </a:pPr>
              <a:r>
                <a:rPr lang="en-US" altLang="zh-CN" sz="1100" kern="0" dirty="0">
                  <a:solidFill>
                    <a:sysClr val="window" lastClr="FFFFFF"/>
                  </a:solidFill>
                  <a:latin typeface="微软雅黑" panose="020B0503020204020204" pitchFamily="34" charset="-122"/>
                  <a:ea typeface="微软雅黑" panose="020B0503020204020204" pitchFamily="34" charset="-122"/>
                </a:rPr>
                <a:t>5</a:t>
              </a:r>
              <a:r>
                <a:rPr lang="zh-CN" altLang="en-US" sz="1100" kern="0" dirty="0">
                  <a:solidFill>
                    <a:sysClr val="window" lastClr="FFFFFF"/>
                  </a:solidFill>
                  <a:latin typeface="微软雅黑" panose="020B0503020204020204" pitchFamily="34" charset="-122"/>
                  <a:ea typeface="微软雅黑" panose="020B0503020204020204" pitchFamily="34" charset="-122"/>
                </a:rPr>
                <a:t>月</a:t>
              </a:r>
            </a:p>
          </p:txBody>
        </p:sp>
      </p:grpSp>
      <p:grpSp>
        <p:nvGrpSpPr>
          <p:cNvPr id="49" name="组合 48"/>
          <p:cNvGrpSpPr/>
          <p:nvPr/>
        </p:nvGrpSpPr>
        <p:grpSpPr>
          <a:xfrm>
            <a:off x="2385026" y="3570141"/>
            <a:ext cx="1059449" cy="680259"/>
            <a:chOff x="1853741" y="1952625"/>
            <a:chExt cx="1413335" cy="907222"/>
          </a:xfrm>
          <a:solidFill>
            <a:srgbClr val="45BBCE"/>
          </a:solidFill>
        </p:grpSpPr>
        <p:sp>
          <p:nvSpPr>
            <p:cNvPr id="50" name="矩形 49"/>
            <p:cNvSpPr/>
            <p:nvPr/>
          </p:nvSpPr>
          <p:spPr>
            <a:xfrm>
              <a:off x="1853741" y="1952625"/>
              <a:ext cx="1413334" cy="876262"/>
            </a:xfrm>
            <a:prstGeom prst="rect">
              <a:avLst/>
            </a:prstGeom>
            <a:grpFill/>
            <a:ln w="25400" cap="flat" cmpd="sng" algn="ctr">
              <a:noFill/>
              <a:prstDash val="solid"/>
            </a:ln>
            <a:effectLst/>
          </p:spPr>
          <p:txBody>
            <a:bodyPr rtlCol="0" anchor="ctr"/>
            <a:lstStyle/>
            <a:p>
              <a:pPr algn="ctr">
                <a:defRPr/>
              </a:pPr>
              <a:endParaRPr lang="zh-CN" altLang="en-US" sz="900" kern="0">
                <a:solidFill>
                  <a:prstClr val="white"/>
                </a:solidFill>
                <a:latin typeface="微软雅黑" pitchFamily="34" charset="-122"/>
                <a:ea typeface="微软雅黑" pitchFamily="34" charset="-122"/>
              </a:endParaRPr>
            </a:p>
          </p:txBody>
        </p:sp>
        <p:sp>
          <p:nvSpPr>
            <p:cNvPr id="51" name="文本框 96"/>
            <p:cNvSpPr txBox="1"/>
            <p:nvPr/>
          </p:nvSpPr>
          <p:spPr>
            <a:xfrm>
              <a:off x="1853742" y="1997872"/>
              <a:ext cx="1413334" cy="861975"/>
            </a:xfrm>
            <a:prstGeom prst="rect">
              <a:avLst/>
            </a:prstGeom>
            <a:grpFill/>
          </p:spPr>
          <p:txBody>
            <a:bodyPr wrap="square" rtlCol="0">
              <a:spAutoFit/>
            </a:bodyPr>
            <a:lstStyle>
              <a:defPPr>
                <a:defRPr lang="zh-CN"/>
              </a:defPPr>
              <a:lvl1pPr algn="just">
                <a:defRPr sz="12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pitchFamily="34" charset="-122"/>
                  <a:ea typeface="微软雅黑" panose="020B0503020204020204" pitchFamily="34" charset="-122"/>
                </a:defRPr>
              </a:lvl1pPr>
            </a:lstStyle>
            <a:p>
              <a:pPr>
                <a:defRPr/>
              </a:pPr>
              <a:r>
                <a:rPr lang="zh-CN" altLang="en-US" sz="900" kern="0" dirty="0">
                  <a:solidFill>
                    <a:prstClr val="white"/>
                  </a:solidFill>
                </a:rPr>
                <a:t>       在这里添加你的文字，图片也可以，记得加满哦。</a:t>
              </a:r>
            </a:p>
          </p:txBody>
        </p:sp>
      </p:grpSp>
      <p:cxnSp>
        <p:nvCxnSpPr>
          <p:cNvPr id="52" name="肘形连接符 51"/>
          <p:cNvCxnSpPr>
            <a:stCxn id="54" idx="0"/>
            <a:endCxn id="57" idx="1"/>
          </p:cNvCxnSpPr>
          <p:nvPr/>
        </p:nvCxnSpPr>
        <p:spPr>
          <a:xfrm rot="16200000" flipH="1">
            <a:off x="3909208" y="3488559"/>
            <a:ext cx="601659" cy="218547"/>
          </a:xfrm>
          <a:prstGeom prst="bentConnector2">
            <a:avLst/>
          </a:prstGeom>
          <a:noFill/>
          <a:ln w="9525" cap="flat" cmpd="sng" algn="ctr">
            <a:solidFill>
              <a:srgbClr val="0070C0"/>
            </a:solidFill>
            <a:prstDash val="solid"/>
          </a:ln>
          <a:effectLst/>
        </p:spPr>
      </p:cxnSp>
      <p:grpSp>
        <p:nvGrpSpPr>
          <p:cNvPr id="53" name="组合 52"/>
          <p:cNvGrpSpPr/>
          <p:nvPr/>
        </p:nvGrpSpPr>
        <p:grpSpPr>
          <a:xfrm>
            <a:off x="3882217" y="2789826"/>
            <a:ext cx="437095" cy="507177"/>
            <a:chOff x="1109756" y="3090803"/>
            <a:chExt cx="583096" cy="676392"/>
          </a:xfrm>
          <a:solidFill>
            <a:srgbClr val="45BBCE"/>
          </a:solidFill>
        </p:grpSpPr>
        <p:sp>
          <p:nvSpPr>
            <p:cNvPr id="54" name="六边形 53"/>
            <p:cNvSpPr/>
            <p:nvPr/>
          </p:nvSpPr>
          <p:spPr>
            <a:xfrm rot="5400000">
              <a:off x="1063108" y="3137451"/>
              <a:ext cx="676392" cy="583096"/>
            </a:xfrm>
            <a:prstGeom prst="hexagon">
              <a:avLst/>
            </a:prstGeom>
            <a:grpFill/>
            <a:ln w="25400" cap="flat" cmpd="sng" algn="ctr">
              <a:noFill/>
              <a:prstDash val="solid"/>
            </a:ln>
            <a:effectLst/>
          </p:spPr>
          <p:txBody>
            <a:bodyPr rtlCol="0" anchor="ctr"/>
            <a:lstStyle/>
            <a:p>
              <a:pPr algn="ctr">
                <a:defRPr/>
              </a:pPr>
              <a:endParaRPr lang="zh-CN" altLang="en-US" sz="1100" kern="0" dirty="0">
                <a:solidFill>
                  <a:sysClr val="window" lastClr="FFFFFF"/>
                </a:solidFill>
                <a:latin typeface="微软雅黑" pitchFamily="34" charset="-122"/>
                <a:ea typeface="微软雅黑" pitchFamily="34" charset="-122"/>
              </a:endParaRPr>
            </a:p>
          </p:txBody>
        </p:sp>
        <p:sp>
          <p:nvSpPr>
            <p:cNvPr id="55" name="文本框 101"/>
            <p:cNvSpPr txBox="1"/>
            <p:nvPr/>
          </p:nvSpPr>
          <p:spPr>
            <a:xfrm>
              <a:off x="1115001" y="3267353"/>
              <a:ext cx="577851" cy="348894"/>
            </a:xfrm>
            <a:prstGeom prst="rect">
              <a:avLst/>
            </a:prstGeom>
            <a:grpFill/>
          </p:spPr>
          <p:txBody>
            <a:bodyPr wrap="square" rtlCol="0">
              <a:spAutoFit/>
            </a:bodyPr>
            <a:lstStyle/>
            <a:p>
              <a:pPr algn="ctr">
                <a:defRPr/>
              </a:pPr>
              <a:r>
                <a:rPr lang="en-US" altLang="zh-CN" sz="1100" kern="0" dirty="0">
                  <a:solidFill>
                    <a:sysClr val="window" lastClr="FFFFFF"/>
                  </a:solidFill>
                  <a:latin typeface="微软雅黑" panose="020B0503020204020204" pitchFamily="34" charset="-122"/>
                  <a:ea typeface="微软雅黑" panose="020B0503020204020204" pitchFamily="34" charset="-122"/>
                </a:rPr>
                <a:t>7</a:t>
              </a:r>
              <a:r>
                <a:rPr lang="zh-CN" altLang="en-US" sz="1100" kern="0" dirty="0">
                  <a:solidFill>
                    <a:sysClr val="window" lastClr="FFFFFF"/>
                  </a:solidFill>
                  <a:latin typeface="微软雅黑" panose="020B0503020204020204" pitchFamily="34" charset="-122"/>
                  <a:ea typeface="微软雅黑" panose="020B0503020204020204" pitchFamily="34" charset="-122"/>
                </a:rPr>
                <a:t>月</a:t>
              </a:r>
            </a:p>
          </p:txBody>
        </p:sp>
      </p:grpSp>
      <p:grpSp>
        <p:nvGrpSpPr>
          <p:cNvPr id="56" name="组合 55"/>
          <p:cNvGrpSpPr/>
          <p:nvPr/>
        </p:nvGrpSpPr>
        <p:grpSpPr>
          <a:xfrm>
            <a:off x="4319313" y="3570141"/>
            <a:ext cx="1059449" cy="680259"/>
            <a:chOff x="1853741" y="1952625"/>
            <a:chExt cx="1413335" cy="907222"/>
          </a:xfrm>
          <a:solidFill>
            <a:srgbClr val="45BBCE"/>
          </a:solidFill>
        </p:grpSpPr>
        <p:sp>
          <p:nvSpPr>
            <p:cNvPr id="57" name="矩形 56"/>
            <p:cNvSpPr/>
            <p:nvPr/>
          </p:nvSpPr>
          <p:spPr>
            <a:xfrm>
              <a:off x="1853741" y="1952625"/>
              <a:ext cx="1413334" cy="876262"/>
            </a:xfrm>
            <a:prstGeom prst="rect">
              <a:avLst/>
            </a:prstGeom>
            <a:grpFill/>
            <a:ln w="25400" cap="flat" cmpd="sng" algn="ctr">
              <a:noFill/>
              <a:prstDash val="solid"/>
            </a:ln>
            <a:effectLst/>
          </p:spPr>
          <p:txBody>
            <a:bodyPr rtlCol="0" anchor="ctr"/>
            <a:lstStyle/>
            <a:p>
              <a:pPr algn="ctr">
                <a:defRPr/>
              </a:pPr>
              <a:endParaRPr lang="zh-CN" altLang="en-US" sz="900" kern="0">
                <a:solidFill>
                  <a:prstClr val="white"/>
                </a:solidFill>
                <a:latin typeface="微软雅黑" pitchFamily="34" charset="-122"/>
                <a:ea typeface="微软雅黑" pitchFamily="34" charset="-122"/>
              </a:endParaRPr>
            </a:p>
          </p:txBody>
        </p:sp>
        <p:sp>
          <p:nvSpPr>
            <p:cNvPr id="58" name="文本框 104"/>
            <p:cNvSpPr txBox="1"/>
            <p:nvPr/>
          </p:nvSpPr>
          <p:spPr>
            <a:xfrm>
              <a:off x="1853742" y="1997872"/>
              <a:ext cx="1413334" cy="861975"/>
            </a:xfrm>
            <a:prstGeom prst="rect">
              <a:avLst/>
            </a:prstGeom>
            <a:grpFill/>
          </p:spPr>
          <p:txBody>
            <a:bodyPr wrap="square" rtlCol="0">
              <a:spAutoFit/>
            </a:bodyPr>
            <a:lstStyle>
              <a:defPPr>
                <a:defRPr lang="zh-CN"/>
              </a:defPPr>
              <a:lvl1pPr algn="just">
                <a:defRPr sz="12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pitchFamily="34" charset="-122"/>
                  <a:ea typeface="微软雅黑" panose="020B0503020204020204" pitchFamily="34" charset="-122"/>
                </a:defRPr>
              </a:lvl1pPr>
            </a:lstStyle>
            <a:p>
              <a:pPr>
                <a:defRPr/>
              </a:pPr>
              <a:r>
                <a:rPr lang="zh-CN" altLang="en-US" sz="900" kern="0" dirty="0">
                  <a:solidFill>
                    <a:prstClr val="white"/>
                  </a:solidFill>
                </a:rPr>
                <a:t>       在这里添加你的文字，图片也可以，记得加满哦。</a:t>
              </a:r>
            </a:p>
          </p:txBody>
        </p:sp>
      </p:grpSp>
      <p:cxnSp>
        <p:nvCxnSpPr>
          <p:cNvPr id="59" name="肘形连接符 58"/>
          <p:cNvCxnSpPr>
            <a:stCxn id="61" idx="0"/>
            <a:endCxn id="64" idx="1"/>
          </p:cNvCxnSpPr>
          <p:nvPr/>
        </p:nvCxnSpPr>
        <p:spPr>
          <a:xfrm rot="16200000" flipH="1">
            <a:off x="5843495" y="3488559"/>
            <a:ext cx="601659" cy="218547"/>
          </a:xfrm>
          <a:prstGeom prst="bentConnector2">
            <a:avLst/>
          </a:prstGeom>
          <a:noFill/>
          <a:ln w="9525" cap="flat" cmpd="sng" algn="ctr">
            <a:solidFill>
              <a:srgbClr val="0070C0"/>
            </a:solidFill>
            <a:prstDash val="solid"/>
          </a:ln>
          <a:effectLst/>
        </p:spPr>
      </p:cxnSp>
      <p:grpSp>
        <p:nvGrpSpPr>
          <p:cNvPr id="60" name="组合 59"/>
          <p:cNvGrpSpPr/>
          <p:nvPr/>
        </p:nvGrpSpPr>
        <p:grpSpPr>
          <a:xfrm>
            <a:off x="5816504" y="2789826"/>
            <a:ext cx="437095" cy="507177"/>
            <a:chOff x="1109756" y="3090803"/>
            <a:chExt cx="583096" cy="676392"/>
          </a:xfrm>
          <a:solidFill>
            <a:srgbClr val="45BBCE"/>
          </a:solidFill>
        </p:grpSpPr>
        <p:sp>
          <p:nvSpPr>
            <p:cNvPr id="61" name="六边形 60"/>
            <p:cNvSpPr/>
            <p:nvPr/>
          </p:nvSpPr>
          <p:spPr>
            <a:xfrm rot="5400000">
              <a:off x="1063108" y="3137451"/>
              <a:ext cx="676392" cy="583096"/>
            </a:xfrm>
            <a:prstGeom prst="hexagon">
              <a:avLst/>
            </a:prstGeom>
            <a:grpFill/>
            <a:ln w="25400" cap="flat" cmpd="sng" algn="ctr">
              <a:noFill/>
              <a:prstDash val="solid"/>
            </a:ln>
            <a:effectLst/>
          </p:spPr>
          <p:txBody>
            <a:bodyPr rtlCol="0" anchor="ctr"/>
            <a:lstStyle/>
            <a:p>
              <a:pPr algn="ctr">
                <a:defRPr/>
              </a:pPr>
              <a:endParaRPr lang="zh-CN" altLang="en-US" sz="1100" kern="0" dirty="0">
                <a:solidFill>
                  <a:sysClr val="window" lastClr="FFFFFF"/>
                </a:solidFill>
                <a:latin typeface="微软雅黑" pitchFamily="34" charset="-122"/>
                <a:ea typeface="微软雅黑" pitchFamily="34" charset="-122"/>
              </a:endParaRPr>
            </a:p>
          </p:txBody>
        </p:sp>
        <p:sp>
          <p:nvSpPr>
            <p:cNvPr id="62" name="文本框 108"/>
            <p:cNvSpPr txBox="1"/>
            <p:nvPr/>
          </p:nvSpPr>
          <p:spPr>
            <a:xfrm>
              <a:off x="1115001" y="3267353"/>
              <a:ext cx="577851" cy="348894"/>
            </a:xfrm>
            <a:prstGeom prst="rect">
              <a:avLst/>
            </a:prstGeom>
            <a:grpFill/>
          </p:spPr>
          <p:txBody>
            <a:bodyPr wrap="square" rtlCol="0">
              <a:spAutoFit/>
            </a:bodyPr>
            <a:lstStyle/>
            <a:p>
              <a:pPr algn="ctr">
                <a:defRPr/>
              </a:pPr>
              <a:r>
                <a:rPr lang="en-US" altLang="zh-CN" sz="1100" kern="0" dirty="0">
                  <a:solidFill>
                    <a:sysClr val="window" lastClr="FFFFFF"/>
                  </a:solidFill>
                  <a:latin typeface="微软雅黑" panose="020B0503020204020204" pitchFamily="34" charset="-122"/>
                  <a:ea typeface="微软雅黑" panose="020B0503020204020204" pitchFamily="34" charset="-122"/>
                </a:rPr>
                <a:t>9</a:t>
              </a:r>
              <a:r>
                <a:rPr lang="zh-CN" altLang="en-US" sz="1100" kern="0" dirty="0">
                  <a:solidFill>
                    <a:sysClr val="window" lastClr="FFFFFF"/>
                  </a:solidFill>
                  <a:latin typeface="微软雅黑" panose="020B0503020204020204" pitchFamily="34" charset="-122"/>
                  <a:ea typeface="微软雅黑" panose="020B0503020204020204" pitchFamily="34" charset="-122"/>
                </a:rPr>
                <a:t>月</a:t>
              </a:r>
            </a:p>
          </p:txBody>
        </p:sp>
      </p:grpSp>
      <p:grpSp>
        <p:nvGrpSpPr>
          <p:cNvPr id="63" name="组合 62"/>
          <p:cNvGrpSpPr/>
          <p:nvPr/>
        </p:nvGrpSpPr>
        <p:grpSpPr>
          <a:xfrm>
            <a:off x="6253599" y="3570141"/>
            <a:ext cx="1059449" cy="680259"/>
            <a:chOff x="1853741" y="1952625"/>
            <a:chExt cx="1413335" cy="907222"/>
          </a:xfrm>
          <a:solidFill>
            <a:srgbClr val="45BBCE"/>
          </a:solidFill>
        </p:grpSpPr>
        <p:sp>
          <p:nvSpPr>
            <p:cNvPr id="64" name="矩形 63"/>
            <p:cNvSpPr/>
            <p:nvPr/>
          </p:nvSpPr>
          <p:spPr>
            <a:xfrm>
              <a:off x="1853741" y="1952625"/>
              <a:ext cx="1413334" cy="876262"/>
            </a:xfrm>
            <a:prstGeom prst="rect">
              <a:avLst/>
            </a:prstGeom>
            <a:grpFill/>
            <a:ln w="25400" cap="flat" cmpd="sng" algn="ctr">
              <a:noFill/>
              <a:prstDash val="solid"/>
            </a:ln>
            <a:effectLst/>
          </p:spPr>
          <p:txBody>
            <a:bodyPr rtlCol="0" anchor="ctr"/>
            <a:lstStyle/>
            <a:p>
              <a:pPr algn="ctr">
                <a:defRPr/>
              </a:pPr>
              <a:endParaRPr lang="zh-CN" altLang="en-US" sz="900" kern="0">
                <a:solidFill>
                  <a:prstClr val="white"/>
                </a:solidFill>
                <a:latin typeface="微软雅黑" pitchFamily="34" charset="-122"/>
                <a:ea typeface="微软雅黑" pitchFamily="34" charset="-122"/>
              </a:endParaRPr>
            </a:p>
          </p:txBody>
        </p:sp>
        <p:sp>
          <p:nvSpPr>
            <p:cNvPr id="65" name="文本框 111"/>
            <p:cNvSpPr txBox="1"/>
            <p:nvPr/>
          </p:nvSpPr>
          <p:spPr>
            <a:xfrm>
              <a:off x="1853742" y="1997872"/>
              <a:ext cx="1413334" cy="861975"/>
            </a:xfrm>
            <a:prstGeom prst="rect">
              <a:avLst/>
            </a:prstGeom>
            <a:grpFill/>
          </p:spPr>
          <p:txBody>
            <a:bodyPr wrap="square" rtlCol="0">
              <a:spAutoFit/>
            </a:bodyPr>
            <a:lstStyle>
              <a:defPPr>
                <a:defRPr lang="zh-CN"/>
              </a:defPPr>
              <a:lvl1pPr algn="just">
                <a:defRPr sz="12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pitchFamily="34" charset="-122"/>
                  <a:ea typeface="微软雅黑" panose="020B0503020204020204" pitchFamily="34" charset="-122"/>
                </a:defRPr>
              </a:lvl1pPr>
            </a:lstStyle>
            <a:p>
              <a:pPr>
                <a:defRPr/>
              </a:pPr>
              <a:r>
                <a:rPr lang="zh-CN" altLang="en-US" sz="900" kern="0" dirty="0">
                  <a:solidFill>
                    <a:prstClr val="white"/>
                  </a:solidFill>
                </a:rPr>
                <a:t>       在这里添加你的文字，图片也可以，记得加满哦。</a:t>
              </a:r>
            </a:p>
          </p:txBody>
        </p:sp>
      </p:grpSp>
      <p:grpSp>
        <p:nvGrpSpPr>
          <p:cNvPr id="66" name="组合 65"/>
          <p:cNvGrpSpPr/>
          <p:nvPr/>
        </p:nvGrpSpPr>
        <p:grpSpPr>
          <a:xfrm>
            <a:off x="7702763" y="2789826"/>
            <a:ext cx="511355" cy="507177"/>
            <a:chOff x="1045689" y="3090803"/>
            <a:chExt cx="682162" cy="676392"/>
          </a:xfrm>
          <a:gradFill>
            <a:gsLst>
              <a:gs pos="0">
                <a:srgbClr val="00B0F0"/>
              </a:gs>
              <a:gs pos="50000">
                <a:srgbClr val="0070C0"/>
              </a:gs>
              <a:gs pos="100000">
                <a:srgbClr val="0070C0"/>
              </a:gs>
            </a:gsLst>
            <a:lin ang="5400000" scaled="0"/>
          </a:gradFill>
        </p:grpSpPr>
        <p:sp>
          <p:nvSpPr>
            <p:cNvPr id="67" name="六边形 66"/>
            <p:cNvSpPr/>
            <p:nvPr/>
          </p:nvSpPr>
          <p:spPr>
            <a:xfrm rot="5400000">
              <a:off x="1063108" y="3137451"/>
              <a:ext cx="676392" cy="583096"/>
            </a:xfrm>
            <a:prstGeom prst="hexagon">
              <a:avLst/>
            </a:prstGeom>
            <a:solidFill>
              <a:srgbClr val="45BBCE"/>
            </a:solidFill>
            <a:ln w="25400" cap="flat" cmpd="sng" algn="ctr">
              <a:noFill/>
              <a:prstDash val="solid"/>
            </a:ln>
            <a:effectLst/>
          </p:spPr>
          <p:txBody>
            <a:bodyPr rtlCol="0" anchor="ctr"/>
            <a:lstStyle/>
            <a:p>
              <a:pPr algn="ctr">
                <a:defRPr/>
              </a:pPr>
              <a:endParaRPr lang="zh-CN" altLang="en-US" sz="1100" kern="0" dirty="0">
                <a:solidFill>
                  <a:sysClr val="window" lastClr="FFFFFF"/>
                </a:solidFill>
                <a:latin typeface="微软雅黑" pitchFamily="34" charset="-122"/>
                <a:ea typeface="微软雅黑" pitchFamily="34" charset="-122"/>
              </a:endParaRPr>
            </a:p>
          </p:txBody>
        </p:sp>
        <p:sp>
          <p:nvSpPr>
            <p:cNvPr id="68" name="文本框 114"/>
            <p:cNvSpPr txBox="1"/>
            <p:nvPr/>
          </p:nvSpPr>
          <p:spPr>
            <a:xfrm>
              <a:off x="1045689" y="3267353"/>
              <a:ext cx="682162" cy="348894"/>
            </a:xfrm>
            <a:prstGeom prst="rect">
              <a:avLst/>
            </a:prstGeom>
            <a:noFill/>
          </p:spPr>
          <p:txBody>
            <a:bodyPr wrap="square" rtlCol="0">
              <a:spAutoFit/>
            </a:bodyPr>
            <a:lstStyle/>
            <a:p>
              <a:pPr algn="ctr">
                <a:defRPr/>
              </a:pPr>
              <a:r>
                <a:rPr lang="en-US" altLang="zh-CN" sz="1100" kern="0" dirty="0">
                  <a:solidFill>
                    <a:sysClr val="window" lastClr="FFFFFF"/>
                  </a:solidFill>
                  <a:latin typeface="微软雅黑" panose="020B0503020204020204" pitchFamily="34" charset="-122"/>
                  <a:ea typeface="微软雅黑" panose="020B0503020204020204" pitchFamily="34" charset="-122"/>
                </a:rPr>
                <a:t>11</a:t>
              </a:r>
              <a:r>
                <a:rPr lang="zh-CN" altLang="en-US" sz="1100" kern="0" dirty="0">
                  <a:solidFill>
                    <a:sysClr val="window" lastClr="FFFFFF"/>
                  </a:solidFill>
                  <a:latin typeface="微软雅黑" panose="020B0503020204020204" pitchFamily="34" charset="-122"/>
                  <a:ea typeface="微软雅黑" panose="020B0503020204020204" pitchFamily="34" charset="-122"/>
                </a:rPr>
                <a:t>月</a:t>
              </a:r>
            </a:p>
          </p:txBody>
        </p:sp>
      </p:grpSp>
      <p:sp>
        <p:nvSpPr>
          <p:cNvPr id="69" name="矩形 68"/>
          <p:cNvSpPr/>
          <p:nvPr/>
        </p:nvSpPr>
        <p:spPr>
          <a:xfrm>
            <a:off x="3330555" y="987574"/>
            <a:ext cx="2880301" cy="347663"/>
          </a:xfrm>
          <a:prstGeom prst="rect">
            <a:avLst/>
          </a:prstGeom>
          <a:solidFill>
            <a:srgbClr val="45BBCE"/>
          </a:solidFill>
          <a:ln w="25400" cap="flat" cmpd="sng" algn="ctr">
            <a:noFill/>
            <a:prstDash val="solid"/>
          </a:ln>
          <a:effectLst/>
        </p:spPr>
        <p:txBody>
          <a:bodyPr lIns="68595" tIns="34297" rIns="68595" bIns="34297" rtlCol="0" anchor="ctr"/>
          <a:lstStyle/>
          <a:p>
            <a:pPr algn="ctr">
              <a:defRPr/>
            </a:pPr>
            <a:r>
              <a:rPr lang="zh-CN" altLang="en-US" kern="0" dirty="0">
                <a:solidFill>
                  <a:sysClr val="window" lastClr="FFFFFF"/>
                </a:solidFill>
                <a:latin typeface="微软雅黑" pitchFamily="34" charset="-122"/>
                <a:ea typeface="微软雅黑" pitchFamily="34" charset="-122"/>
              </a:rPr>
              <a:t>点击添加小标题</a:t>
            </a:r>
          </a:p>
        </p:txBody>
      </p:sp>
    </p:spTree>
    <p:extLst>
      <p:ext uri="{BB962C8B-B14F-4D97-AF65-F5344CB8AC3E}">
        <p14:creationId xmlns:p14="http://schemas.microsoft.com/office/powerpoint/2010/main" val="135870343"/>
      </p:ext>
    </p:extLst>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1+#ppt_w/2"/>
                                          </p:val>
                                        </p:tav>
                                        <p:tav tm="100000">
                                          <p:val>
                                            <p:strVal val="#ppt_x"/>
                                          </p:val>
                                        </p:tav>
                                      </p:tavLst>
                                    </p:anim>
                                    <p:anim calcmode="lin" valueType="num">
                                      <p:cBhvr additive="base">
                                        <p:cTn id="11" dur="500" fill="hold"/>
                                        <p:tgtEl>
                                          <p:spTgt spid="3"/>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16" presetClass="entr" presetSubtype="37" fill="hold" grpId="0" nodeType="afterEffect">
                                  <p:stCondLst>
                                    <p:cond delay="0"/>
                                  </p:stCondLst>
                                  <p:childTnLst>
                                    <p:set>
                                      <p:cBhvr>
                                        <p:cTn id="14" dur="1" fill="hold">
                                          <p:stCondLst>
                                            <p:cond delay="0"/>
                                          </p:stCondLst>
                                        </p:cTn>
                                        <p:tgtEl>
                                          <p:spTgt spid="69"/>
                                        </p:tgtEl>
                                        <p:attrNameLst>
                                          <p:attrName>style.visibility</p:attrName>
                                        </p:attrNameLst>
                                      </p:cBhvr>
                                      <p:to>
                                        <p:strVal val="visible"/>
                                      </p:to>
                                    </p:set>
                                    <p:animEffect transition="in" filter="barn(outVertical)">
                                      <p:cBhvr>
                                        <p:cTn id="15" dur="500"/>
                                        <p:tgtEl>
                                          <p:spTgt spid="69"/>
                                        </p:tgtEl>
                                      </p:cBhvr>
                                    </p:animEffect>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par>
                          <p:cTn id="24" fill="hold">
                            <p:stCondLst>
                              <p:cond delay="2000"/>
                            </p:stCondLst>
                            <p:childTnLst>
                              <p:par>
                                <p:cTn id="25" presetID="22" presetClass="entr" presetSubtype="4"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par>
                          <p:cTn id="28" fill="hold">
                            <p:stCondLst>
                              <p:cond delay="2500"/>
                            </p:stCondLst>
                            <p:childTnLst>
                              <p:par>
                                <p:cTn id="29" presetID="22" presetClass="entr" presetSubtype="8"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left)">
                                      <p:cBhvr>
                                        <p:cTn id="31" dur="500"/>
                                        <p:tgtEl>
                                          <p:spTgt spid="21"/>
                                        </p:tgtEl>
                                      </p:cBhvr>
                                    </p:animEffect>
                                  </p:childTnLst>
                                </p:cTn>
                              </p:par>
                            </p:childTnLst>
                          </p:cTn>
                        </p:par>
                        <p:par>
                          <p:cTn id="32" fill="hold">
                            <p:stCondLst>
                              <p:cond delay="3000"/>
                            </p:stCondLst>
                            <p:childTnLst>
                              <p:par>
                                <p:cTn id="33" presetID="10" presetClass="entr" presetSubtype="0" fill="hold" nodeType="after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fade">
                                      <p:cBhvr>
                                        <p:cTn id="35" dur="500"/>
                                        <p:tgtEl>
                                          <p:spTgt spid="46"/>
                                        </p:tgtEl>
                                      </p:cBhvr>
                                    </p:animEffect>
                                  </p:childTnLst>
                                </p:cTn>
                              </p:par>
                            </p:childTnLst>
                          </p:cTn>
                        </p:par>
                        <p:par>
                          <p:cTn id="36" fill="hold">
                            <p:stCondLst>
                              <p:cond delay="3500"/>
                            </p:stCondLst>
                            <p:childTnLst>
                              <p:par>
                                <p:cTn id="37" presetID="22" presetClass="entr" presetSubtype="1" fill="hold" nodeType="after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wipe(up)">
                                      <p:cBhvr>
                                        <p:cTn id="39" dur="500"/>
                                        <p:tgtEl>
                                          <p:spTgt spid="45"/>
                                        </p:tgtEl>
                                      </p:cBhvr>
                                    </p:animEffect>
                                  </p:childTnLst>
                                </p:cTn>
                              </p:par>
                            </p:childTnLst>
                          </p:cTn>
                        </p:par>
                        <p:par>
                          <p:cTn id="40" fill="hold">
                            <p:stCondLst>
                              <p:cond delay="4000"/>
                            </p:stCondLst>
                            <p:childTnLst>
                              <p:par>
                                <p:cTn id="41" presetID="22" presetClass="entr" presetSubtype="8" fill="hold" nodeType="after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wipe(left)">
                                      <p:cBhvr>
                                        <p:cTn id="43" dur="500"/>
                                        <p:tgtEl>
                                          <p:spTgt spid="49"/>
                                        </p:tgtEl>
                                      </p:cBhvr>
                                    </p:animEffect>
                                  </p:childTnLst>
                                </p:cTn>
                              </p:par>
                            </p:childTnLst>
                          </p:cTn>
                        </p:par>
                        <p:par>
                          <p:cTn id="44" fill="hold">
                            <p:stCondLst>
                              <p:cond delay="4500"/>
                            </p:stCondLst>
                            <p:childTnLst>
                              <p:par>
                                <p:cTn id="45" presetID="10" presetClass="entr" presetSubtype="0" fill="hold" nodeType="after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childTnLst>
                          </p:cTn>
                        </p:par>
                        <p:par>
                          <p:cTn id="48" fill="hold">
                            <p:stCondLst>
                              <p:cond delay="5000"/>
                            </p:stCondLst>
                            <p:childTnLst>
                              <p:par>
                                <p:cTn id="49" presetID="22" presetClass="entr" presetSubtype="4" fill="hold" nodeType="after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down)">
                                      <p:cBhvr>
                                        <p:cTn id="51" dur="500"/>
                                        <p:tgtEl>
                                          <p:spTgt spid="24"/>
                                        </p:tgtEl>
                                      </p:cBhvr>
                                    </p:animEffect>
                                  </p:childTnLst>
                                </p:cTn>
                              </p:par>
                            </p:childTnLst>
                          </p:cTn>
                        </p:par>
                        <p:par>
                          <p:cTn id="52" fill="hold">
                            <p:stCondLst>
                              <p:cond delay="5500"/>
                            </p:stCondLst>
                            <p:childTnLst>
                              <p:par>
                                <p:cTn id="53" presetID="22" presetClass="entr" presetSubtype="8" fill="hold" nodeType="after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wipe(left)">
                                      <p:cBhvr>
                                        <p:cTn id="55" dur="500"/>
                                        <p:tgtEl>
                                          <p:spTgt spid="28"/>
                                        </p:tgtEl>
                                      </p:cBhvr>
                                    </p:animEffect>
                                  </p:childTnLst>
                                </p:cTn>
                              </p:par>
                            </p:childTnLst>
                          </p:cTn>
                        </p:par>
                        <p:par>
                          <p:cTn id="56" fill="hold">
                            <p:stCondLst>
                              <p:cond delay="6000"/>
                            </p:stCondLst>
                            <p:childTnLst>
                              <p:par>
                                <p:cTn id="57" presetID="10" presetClass="entr" presetSubtype="0" fill="hold" nodeType="afterEffect">
                                  <p:stCondLst>
                                    <p:cond delay="0"/>
                                  </p:stCondLst>
                                  <p:childTnLst>
                                    <p:set>
                                      <p:cBhvr>
                                        <p:cTn id="58" dur="1" fill="hold">
                                          <p:stCondLst>
                                            <p:cond delay="0"/>
                                          </p:stCondLst>
                                        </p:cTn>
                                        <p:tgtEl>
                                          <p:spTgt spid="53"/>
                                        </p:tgtEl>
                                        <p:attrNameLst>
                                          <p:attrName>style.visibility</p:attrName>
                                        </p:attrNameLst>
                                      </p:cBhvr>
                                      <p:to>
                                        <p:strVal val="visible"/>
                                      </p:to>
                                    </p:set>
                                    <p:animEffect transition="in" filter="fade">
                                      <p:cBhvr>
                                        <p:cTn id="59" dur="500"/>
                                        <p:tgtEl>
                                          <p:spTgt spid="53"/>
                                        </p:tgtEl>
                                      </p:cBhvr>
                                    </p:animEffect>
                                  </p:childTnLst>
                                </p:cTn>
                              </p:par>
                            </p:childTnLst>
                          </p:cTn>
                        </p:par>
                        <p:par>
                          <p:cTn id="60" fill="hold">
                            <p:stCondLst>
                              <p:cond delay="6500"/>
                            </p:stCondLst>
                            <p:childTnLst>
                              <p:par>
                                <p:cTn id="61" presetID="22" presetClass="entr" presetSubtype="1" fill="hold" nodeType="afterEffect">
                                  <p:stCondLst>
                                    <p:cond delay="0"/>
                                  </p:stCondLst>
                                  <p:childTnLst>
                                    <p:set>
                                      <p:cBhvr>
                                        <p:cTn id="62" dur="1" fill="hold">
                                          <p:stCondLst>
                                            <p:cond delay="0"/>
                                          </p:stCondLst>
                                        </p:cTn>
                                        <p:tgtEl>
                                          <p:spTgt spid="52"/>
                                        </p:tgtEl>
                                        <p:attrNameLst>
                                          <p:attrName>style.visibility</p:attrName>
                                        </p:attrNameLst>
                                      </p:cBhvr>
                                      <p:to>
                                        <p:strVal val="visible"/>
                                      </p:to>
                                    </p:set>
                                    <p:animEffect transition="in" filter="wipe(up)">
                                      <p:cBhvr>
                                        <p:cTn id="63" dur="500"/>
                                        <p:tgtEl>
                                          <p:spTgt spid="52"/>
                                        </p:tgtEl>
                                      </p:cBhvr>
                                    </p:animEffect>
                                  </p:childTnLst>
                                </p:cTn>
                              </p:par>
                            </p:childTnLst>
                          </p:cTn>
                        </p:par>
                        <p:par>
                          <p:cTn id="64" fill="hold">
                            <p:stCondLst>
                              <p:cond delay="7000"/>
                            </p:stCondLst>
                            <p:childTnLst>
                              <p:par>
                                <p:cTn id="65" presetID="22" presetClass="entr" presetSubtype="8" fill="hold" nodeType="afterEffect">
                                  <p:stCondLst>
                                    <p:cond delay="0"/>
                                  </p:stCondLst>
                                  <p:childTnLst>
                                    <p:set>
                                      <p:cBhvr>
                                        <p:cTn id="66" dur="1" fill="hold">
                                          <p:stCondLst>
                                            <p:cond delay="0"/>
                                          </p:stCondLst>
                                        </p:cTn>
                                        <p:tgtEl>
                                          <p:spTgt spid="56"/>
                                        </p:tgtEl>
                                        <p:attrNameLst>
                                          <p:attrName>style.visibility</p:attrName>
                                        </p:attrNameLst>
                                      </p:cBhvr>
                                      <p:to>
                                        <p:strVal val="visible"/>
                                      </p:to>
                                    </p:set>
                                    <p:animEffect transition="in" filter="wipe(left)">
                                      <p:cBhvr>
                                        <p:cTn id="67" dur="500"/>
                                        <p:tgtEl>
                                          <p:spTgt spid="56"/>
                                        </p:tgtEl>
                                      </p:cBhvr>
                                    </p:animEffect>
                                  </p:childTnLst>
                                </p:cTn>
                              </p:par>
                            </p:childTnLst>
                          </p:cTn>
                        </p:par>
                        <p:par>
                          <p:cTn id="68" fill="hold">
                            <p:stCondLst>
                              <p:cond delay="7500"/>
                            </p:stCondLst>
                            <p:childTnLst>
                              <p:par>
                                <p:cTn id="69" presetID="10" presetClass="entr" presetSubtype="0" fill="hold" nodeType="after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fade">
                                      <p:cBhvr>
                                        <p:cTn id="71" dur="500"/>
                                        <p:tgtEl>
                                          <p:spTgt spid="32"/>
                                        </p:tgtEl>
                                      </p:cBhvr>
                                    </p:animEffect>
                                  </p:childTnLst>
                                </p:cTn>
                              </p:par>
                            </p:childTnLst>
                          </p:cTn>
                        </p:par>
                        <p:par>
                          <p:cTn id="72" fill="hold">
                            <p:stCondLst>
                              <p:cond delay="8000"/>
                            </p:stCondLst>
                            <p:childTnLst>
                              <p:par>
                                <p:cTn id="73" presetID="22" presetClass="entr" presetSubtype="4" fill="hold" nodeType="after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wipe(down)">
                                      <p:cBhvr>
                                        <p:cTn id="75" dur="500"/>
                                        <p:tgtEl>
                                          <p:spTgt spid="31"/>
                                        </p:tgtEl>
                                      </p:cBhvr>
                                    </p:animEffect>
                                  </p:childTnLst>
                                </p:cTn>
                              </p:par>
                            </p:childTnLst>
                          </p:cTn>
                        </p:par>
                        <p:par>
                          <p:cTn id="76" fill="hold">
                            <p:stCondLst>
                              <p:cond delay="8500"/>
                            </p:stCondLst>
                            <p:childTnLst>
                              <p:par>
                                <p:cTn id="77" presetID="22" presetClass="entr" presetSubtype="8" fill="hold" nodeType="afterEffect">
                                  <p:stCondLst>
                                    <p:cond delay="0"/>
                                  </p:stCondLst>
                                  <p:childTnLst>
                                    <p:set>
                                      <p:cBhvr>
                                        <p:cTn id="78" dur="1" fill="hold">
                                          <p:stCondLst>
                                            <p:cond delay="0"/>
                                          </p:stCondLst>
                                        </p:cTn>
                                        <p:tgtEl>
                                          <p:spTgt spid="35"/>
                                        </p:tgtEl>
                                        <p:attrNameLst>
                                          <p:attrName>style.visibility</p:attrName>
                                        </p:attrNameLst>
                                      </p:cBhvr>
                                      <p:to>
                                        <p:strVal val="visible"/>
                                      </p:to>
                                    </p:set>
                                    <p:animEffect transition="in" filter="wipe(left)">
                                      <p:cBhvr>
                                        <p:cTn id="79" dur="500"/>
                                        <p:tgtEl>
                                          <p:spTgt spid="35"/>
                                        </p:tgtEl>
                                      </p:cBhvr>
                                    </p:animEffect>
                                  </p:childTnLst>
                                </p:cTn>
                              </p:par>
                            </p:childTnLst>
                          </p:cTn>
                        </p:par>
                        <p:par>
                          <p:cTn id="80" fill="hold">
                            <p:stCondLst>
                              <p:cond delay="9000"/>
                            </p:stCondLst>
                            <p:childTnLst>
                              <p:par>
                                <p:cTn id="81" presetID="10" presetClass="entr" presetSubtype="0" fill="hold" nodeType="afterEffect">
                                  <p:stCondLst>
                                    <p:cond delay="0"/>
                                  </p:stCondLst>
                                  <p:childTnLst>
                                    <p:set>
                                      <p:cBhvr>
                                        <p:cTn id="82" dur="1" fill="hold">
                                          <p:stCondLst>
                                            <p:cond delay="0"/>
                                          </p:stCondLst>
                                        </p:cTn>
                                        <p:tgtEl>
                                          <p:spTgt spid="60"/>
                                        </p:tgtEl>
                                        <p:attrNameLst>
                                          <p:attrName>style.visibility</p:attrName>
                                        </p:attrNameLst>
                                      </p:cBhvr>
                                      <p:to>
                                        <p:strVal val="visible"/>
                                      </p:to>
                                    </p:set>
                                    <p:animEffect transition="in" filter="fade">
                                      <p:cBhvr>
                                        <p:cTn id="83" dur="500"/>
                                        <p:tgtEl>
                                          <p:spTgt spid="60"/>
                                        </p:tgtEl>
                                      </p:cBhvr>
                                    </p:animEffect>
                                  </p:childTnLst>
                                </p:cTn>
                              </p:par>
                            </p:childTnLst>
                          </p:cTn>
                        </p:par>
                        <p:par>
                          <p:cTn id="84" fill="hold">
                            <p:stCondLst>
                              <p:cond delay="9500"/>
                            </p:stCondLst>
                            <p:childTnLst>
                              <p:par>
                                <p:cTn id="85" presetID="22" presetClass="entr" presetSubtype="1" fill="hold" nodeType="afterEffect">
                                  <p:stCondLst>
                                    <p:cond delay="0"/>
                                  </p:stCondLst>
                                  <p:childTnLst>
                                    <p:set>
                                      <p:cBhvr>
                                        <p:cTn id="86" dur="1" fill="hold">
                                          <p:stCondLst>
                                            <p:cond delay="0"/>
                                          </p:stCondLst>
                                        </p:cTn>
                                        <p:tgtEl>
                                          <p:spTgt spid="59"/>
                                        </p:tgtEl>
                                        <p:attrNameLst>
                                          <p:attrName>style.visibility</p:attrName>
                                        </p:attrNameLst>
                                      </p:cBhvr>
                                      <p:to>
                                        <p:strVal val="visible"/>
                                      </p:to>
                                    </p:set>
                                    <p:animEffect transition="in" filter="wipe(up)">
                                      <p:cBhvr>
                                        <p:cTn id="87" dur="500"/>
                                        <p:tgtEl>
                                          <p:spTgt spid="59"/>
                                        </p:tgtEl>
                                      </p:cBhvr>
                                    </p:animEffect>
                                  </p:childTnLst>
                                </p:cTn>
                              </p:par>
                            </p:childTnLst>
                          </p:cTn>
                        </p:par>
                        <p:par>
                          <p:cTn id="88" fill="hold">
                            <p:stCondLst>
                              <p:cond delay="10000"/>
                            </p:stCondLst>
                            <p:childTnLst>
                              <p:par>
                                <p:cTn id="89" presetID="22" presetClass="entr" presetSubtype="8" fill="hold" nodeType="afterEffect">
                                  <p:stCondLst>
                                    <p:cond delay="0"/>
                                  </p:stCondLst>
                                  <p:childTnLst>
                                    <p:set>
                                      <p:cBhvr>
                                        <p:cTn id="90" dur="1" fill="hold">
                                          <p:stCondLst>
                                            <p:cond delay="0"/>
                                          </p:stCondLst>
                                        </p:cTn>
                                        <p:tgtEl>
                                          <p:spTgt spid="63"/>
                                        </p:tgtEl>
                                        <p:attrNameLst>
                                          <p:attrName>style.visibility</p:attrName>
                                        </p:attrNameLst>
                                      </p:cBhvr>
                                      <p:to>
                                        <p:strVal val="visible"/>
                                      </p:to>
                                    </p:set>
                                    <p:animEffect transition="in" filter="wipe(left)">
                                      <p:cBhvr>
                                        <p:cTn id="91" dur="500"/>
                                        <p:tgtEl>
                                          <p:spTgt spid="63"/>
                                        </p:tgtEl>
                                      </p:cBhvr>
                                    </p:animEffect>
                                  </p:childTnLst>
                                </p:cTn>
                              </p:par>
                            </p:childTnLst>
                          </p:cTn>
                        </p:par>
                        <p:par>
                          <p:cTn id="92" fill="hold">
                            <p:stCondLst>
                              <p:cond delay="10500"/>
                            </p:stCondLst>
                            <p:childTnLst>
                              <p:par>
                                <p:cTn id="93" presetID="10" presetClass="entr" presetSubtype="0" fill="hold" nodeType="afterEffect">
                                  <p:stCondLst>
                                    <p:cond delay="0"/>
                                  </p:stCondLst>
                                  <p:childTnLst>
                                    <p:set>
                                      <p:cBhvr>
                                        <p:cTn id="94" dur="1" fill="hold">
                                          <p:stCondLst>
                                            <p:cond delay="0"/>
                                          </p:stCondLst>
                                        </p:cTn>
                                        <p:tgtEl>
                                          <p:spTgt spid="39"/>
                                        </p:tgtEl>
                                        <p:attrNameLst>
                                          <p:attrName>style.visibility</p:attrName>
                                        </p:attrNameLst>
                                      </p:cBhvr>
                                      <p:to>
                                        <p:strVal val="visible"/>
                                      </p:to>
                                    </p:set>
                                    <p:animEffect transition="in" filter="fade">
                                      <p:cBhvr>
                                        <p:cTn id="95" dur="500"/>
                                        <p:tgtEl>
                                          <p:spTgt spid="39"/>
                                        </p:tgtEl>
                                      </p:cBhvr>
                                    </p:animEffect>
                                  </p:childTnLst>
                                </p:cTn>
                              </p:par>
                            </p:childTnLst>
                          </p:cTn>
                        </p:par>
                        <p:par>
                          <p:cTn id="96" fill="hold">
                            <p:stCondLst>
                              <p:cond delay="11000"/>
                            </p:stCondLst>
                            <p:childTnLst>
                              <p:par>
                                <p:cTn id="97" presetID="22" presetClass="entr" presetSubtype="4" fill="hold" nodeType="afterEffect">
                                  <p:stCondLst>
                                    <p:cond delay="0"/>
                                  </p:stCondLst>
                                  <p:childTnLst>
                                    <p:set>
                                      <p:cBhvr>
                                        <p:cTn id="98" dur="1" fill="hold">
                                          <p:stCondLst>
                                            <p:cond delay="0"/>
                                          </p:stCondLst>
                                        </p:cTn>
                                        <p:tgtEl>
                                          <p:spTgt spid="38"/>
                                        </p:tgtEl>
                                        <p:attrNameLst>
                                          <p:attrName>style.visibility</p:attrName>
                                        </p:attrNameLst>
                                      </p:cBhvr>
                                      <p:to>
                                        <p:strVal val="visible"/>
                                      </p:to>
                                    </p:set>
                                    <p:animEffect transition="in" filter="wipe(down)">
                                      <p:cBhvr>
                                        <p:cTn id="99" dur="500"/>
                                        <p:tgtEl>
                                          <p:spTgt spid="38"/>
                                        </p:tgtEl>
                                      </p:cBhvr>
                                    </p:animEffect>
                                  </p:childTnLst>
                                </p:cTn>
                              </p:par>
                            </p:childTnLst>
                          </p:cTn>
                        </p:par>
                        <p:par>
                          <p:cTn id="100" fill="hold">
                            <p:stCondLst>
                              <p:cond delay="11500"/>
                            </p:stCondLst>
                            <p:childTnLst>
                              <p:par>
                                <p:cTn id="101" presetID="22" presetClass="entr" presetSubtype="8" fill="hold" nodeType="afterEffect">
                                  <p:stCondLst>
                                    <p:cond delay="0"/>
                                  </p:stCondLst>
                                  <p:childTnLst>
                                    <p:set>
                                      <p:cBhvr>
                                        <p:cTn id="102" dur="1" fill="hold">
                                          <p:stCondLst>
                                            <p:cond delay="0"/>
                                          </p:stCondLst>
                                        </p:cTn>
                                        <p:tgtEl>
                                          <p:spTgt spid="42"/>
                                        </p:tgtEl>
                                        <p:attrNameLst>
                                          <p:attrName>style.visibility</p:attrName>
                                        </p:attrNameLst>
                                      </p:cBhvr>
                                      <p:to>
                                        <p:strVal val="visible"/>
                                      </p:to>
                                    </p:set>
                                    <p:animEffect transition="in" filter="wipe(left)">
                                      <p:cBhvr>
                                        <p:cTn id="103" dur="500"/>
                                        <p:tgtEl>
                                          <p:spTgt spid="42"/>
                                        </p:tgtEl>
                                      </p:cBhvr>
                                    </p:animEffect>
                                  </p:childTnLst>
                                </p:cTn>
                              </p:par>
                            </p:childTnLst>
                          </p:cTn>
                        </p:par>
                        <p:par>
                          <p:cTn id="104" fill="hold">
                            <p:stCondLst>
                              <p:cond delay="12000"/>
                            </p:stCondLst>
                            <p:childTnLst>
                              <p:par>
                                <p:cTn id="105" presetID="10" presetClass="entr" presetSubtype="0" fill="hold" nodeType="afterEffect">
                                  <p:stCondLst>
                                    <p:cond delay="0"/>
                                  </p:stCondLst>
                                  <p:childTnLst>
                                    <p:set>
                                      <p:cBhvr>
                                        <p:cTn id="106" dur="1" fill="hold">
                                          <p:stCondLst>
                                            <p:cond delay="0"/>
                                          </p:stCondLst>
                                        </p:cTn>
                                        <p:tgtEl>
                                          <p:spTgt spid="66"/>
                                        </p:tgtEl>
                                        <p:attrNameLst>
                                          <p:attrName>style.visibility</p:attrName>
                                        </p:attrNameLst>
                                      </p:cBhvr>
                                      <p:to>
                                        <p:strVal val="visible"/>
                                      </p:to>
                                    </p:set>
                                    <p:animEffect transition="in" filter="fade">
                                      <p:cBhvr>
                                        <p:cTn id="107" dur="500"/>
                                        <p:tgtEl>
                                          <p:spTgt spid="66"/>
                                        </p:tgtEl>
                                      </p:cBhvr>
                                    </p:animEffect>
                                  </p:childTnLst>
                                </p:cTn>
                              </p:par>
                            </p:childTnLst>
                          </p:cTn>
                        </p:par>
                        <p:par>
                          <p:cTn id="108" fill="hold">
                            <p:stCondLst>
                              <p:cond delay="12500"/>
                            </p:stCondLst>
                            <p:childTnLst>
                              <p:par>
                                <p:cTn id="109" presetID="26" presetClass="emph" presetSubtype="0" fill="hold" nodeType="afterEffect">
                                  <p:stCondLst>
                                    <p:cond delay="0"/>
                                  </p:stCondLst>
                                  <p:childTnLst>
                                    <p:animEffect transition="out" filter="fade">
                                      <p:cBhvr>
                                        <p:cTn id="110" dur="500" tmFilter="0, 0; .2, .5; .8, .5; 1, 0"/>
                                        <p:tgtEl>
                                          <p:spTgt spid="66"/>
                                        </p:tgtEl>
                                      </p:cBhvr>
                                    </p:animEffect>
                                    <p:animScale>
                                      <p:cBhvr>
                                        <p:cTn id="111" dur="250" autoRev="1" fill="hold"/>
                                        <p:tgtEl>
                                          <p:spTgt spid="6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1"/>
          <p:cNvSpPr txBox="1">
            <a:spLocks noChangeArrowheads="1"/>
          </p:cNvSpPr>
          <p:nvPr/>
        </p:nvSpPr>
        <p:spPr bwMode="auto">
          <a:xfrm>
            <a:off x="179512" y="123478"/>
            <a:ext cx="24427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zh-CN" altLang="en-US" spc="300" dirty="0">
                <a:solidFill>
                  <a:schemeClr val="tx1">
                    <a:lumMod val="65000"/>
                    <a:lumOff val="35000"/>
                  </a:schemeClr>
                </a:solidFill>
                <a:latin typeface="微软雅黑" pitchFamily="34" charset="-122"/>
                <a:ea typeface="微软雅黑" pitchFamily="34" charset="-122"/>
              </a:rPr>
              <a:t>点此添加</a:t>
            </a:r>
            <a:r>
              <a:rPr lang="zh-CN" altLang="en-US" spc="300" dirty="0" smtClean="0">
                <a:solidFill>
                  <a:schemeClr val="tx1">
                    <a:lumMod val="65000"/>
                    <a:lumOff val="35000"/>
                  </a:schemeClr>
                </a:solidFill>
                <a:latin typeface="微软雅黑" pitchFamily="34" charset="-122"/>
                <a:ea typeface="微软雅黑" pitchFamily="34" charset="-122"/>
              </a:rPr>
              <a:t>标题内容</a:t>
            </a:r>
            <a:endParaRPr lang="zh-CN" altLang="en-US" spc="300" dirty="0">
              <a:solidFill>
                <a:schemeClr val="tx1">
                  <a:lumMod val="65000"/>
                  <a:lumOff val="35000"/>
                </a:schemeClr>
              </a:solidFill>
              <a:latin typeface="微软雅黑" pitchFamily="34" charset="-122"/>
              <a:ea typeface="微软雅黑" pitchFamily="34" charset="-122"/>
            </a:endParaRPr>
          </a:p>
        </p:txBody>
      </p:sp>
      <p:grpSp>
        <p:nvGrpSpPr>
          <p:cNvPr id="3" name="组合 2"/>
          <p:cNvGrpSpPr>
            <a:grpSpLocks/>
          </p:cNvGrpSpPr>
          <p:nvPr/>
        </p:nvGrpSpPr>
        <p:grpSpPr bwMode="auto">
          <a:xfrm rot="-2700000">
            <a:off x="2589737" y="220939"/>
            <a:ext cx="166688" cy="165100"/>
            <a:chOff x="0" y="0"/>
            <a:chExt cx="1346200" cy="1346200"/>
          </a:xfrm>
        </p:grpSpPr>
        <p:cxnSp>
          <p:nvCxnSpPr>
            <p:cNvPr id="4" name="直接连接符 3"/>
            <p:cNvCxnSpPr>
              <a:cxnSpLocks noChangeShapeType="1"/>
            </p:cNvCxnSpPr>
            <p:nvPr/>
          </p:nvCxnSpPr>
          <p:spPr bwMode="auto">
            <a:xfrm>
              <a:off x="0" y="0"/>
              <a:ext cx="1346200" cy="0"/>
            </a:xfrm>
            <a:prstGeom prst="line">
              <a:avLst/>
            </a:prstGeom>
            <a:noFill/>
            <a:ln w="25400" cap="rnd" cmpd="sng">
              <a:solidFill>
                <a:srgbClr val="45BBCE"/>
              </a:solidFill>
              <a:round/>
              <a:headEnd/>
              <a:tailEnd/>
            </a:ln>
            <a:extLst>
              <a:ext uri="{909E8E84-426E-40DD-AFC4-6F175D3DCCD1}">
                <a14:hiddenFill xmlns:a14="http://schemas.microsoft.com/office/drawing/2010/main">
                  <a:noFill/>
                </a14:hiddenFill>
              </a:ext>
            </a:extLst>
          </p:spPr>
        </p:cxnSp>
        <p:cxnSp>
          <p:nvCxnSpPr>
            <p:cNvPr id="5" name="直接连接符 4"/>
            <p:cNvCxnSpPr>
              <a:cxnSpLocks noChangeShapeType="1"/>
            </p:cNvCxnSpPr>
            <p:nvPr/>
          </p:nvCxnSpPr>
          <p:spPr bwMode="auto">
            <a:xfrm>
              <a:off x="0" y="0"/>
              <a:ext cx="0" cy="1346200"/>
            </a:xfrm>
            <a:prstGeom prst="line">
              <a:avLst/>
            </a:prstGeom>
            <a:noFill/>
            <a:ln w="25400" cap="rnd" cmpd="sng">
              <a:solidFill>
                <a:srgbClr val="45BBCE"/>
              </a:solidFill>
              <a:round/>
              <a:headEnd/>
              <a:tailEnd/>
            </a:ln>
            <a:extLst>
              <a:ext uri="{909E8E84-426E-40DD-AFC4-6F175D3DCCD1}">
                <a14:hiddenFill xmlns:a14="http://schemas.microsoft.com/office/drawing/2010/main">
                  <a:noFill/>
                </a14:hiddenFill>
              </a:ext>
            </a:extLst>
          </p:spPr>
        </p:cxnSp>
        <p:cxnSp>
          <p:nvCxnSpPr>
            <p:cNvPr id="6" name="直接连接符 10"/>
            <p:cNvCxnSpPr>
              <a:cxnSpLocks noChangeShapeType="1"/>
            </p:cNvCxnSpPr>
            <p:nvPr/>
          </p:nvCxnSpPr>
          <p:spPr bwMode="auto">
            <a:xfrm>
              <a:off x="12700" y="0"/>
              <a:ext cx="1308100" cy="1308100"/>
            </a:xfrm>
            <a:prstGeom prst="line">
              <a:avLst/>
            </a:prstGeom>
            <a:noFill/>
            <a:ln w="25400" cap="rnd" cmpd="sng">
              <a:solidFill>
                <a:srgbClr val="45BBCE"/>
              </a:solidFill>
              <a:round/>
              <a:headEnd/>
              <a:tailEnd/>
            </a:ln>
            <a:extLst>
              <a:ext uri="{909E8E84-426E-40DD-AFC4-6F175D3DCCD1}">
                <a14:hiddenFill xmlns:a14="http://schemas.microsoft.com/office/drawing/2010/main">
                  <a:noFill/>
                </a14:hiddenFill>
              </a:ext>
            </a:extLst>
          </p:spPr>
        </p:cxnSp>
      </p:grpSp>
      <p:sp>
        <p:nvSpPr>
          <p:cNvPr id="7" name="Shape 6891"/>
          <p:cNvSpPr/>
          <p:nvPr/>
        </p:nvSpPr>
        <p:spPr>
          <a:xfrm flipH="1">
            <a:off x="5278671" y="2126846"/>
            <a:ext cx="1021895" cy="1021740"/>
          </a:xfrm>
          <a:custGeom>
            <a:avLst/>
            <a:gdLst/>
            <a:ahLst/>
            <a:cxnLst>
              <a:cxn ang="0">
                <a:pos x="wd2" y="hd2"/>
              </a:cxn>
              <a:cxn ang="5400000">
                <a:pos x="wd2" y="hd2"/>
              </a:cxn>
              <a:cxn ang="10800000">
                <a:pos x="wd2" y="hd2"/>
              </a:cxn>
              <a:cxn ang="16200000">
                <a:pos x="wd2" y="hd2"/>
              </a:cxn>
            </a:cxnLst>
            <a:rect l="0" t="0" r="r" b="b"/>
            <a:pathLst>
              <a:path w="21600" h="21600" extrusionOk="0">
                <a:moveTo>
                  <a:pt x="13507" y="0"/>
                </a:moveTo>
                <a:cubicBezTo>
                  <a:pt x="0" y="0"/>
                  <a:pt x="0" y="0"/>
                  <a:pt x="0" y="0"/>
                </a:cubicBezTo>
                <a:cubicBezTo>
                  <a:pt x="0" y="13507"/>
                  <a:pt x="0" y="13507"/>
                  <a:pt x="0" y="13507"/>
                </a:cubicBezTo>
                <a:cubicBezTo>
                  <a:pt x="0" y="17978"/>
                  <a:pt x="3622" y="21600"/>
                  <a:pt x="8112" y="21600"/>
                </a:cubicBezTo>
                <a:cubicBezTo>
                  <a:pt x="21600" y="21600"/>
                  <a:pt x="21600" y="21600"/>
                  <a:pt x="21600" y="21600"/>
                </a:cubicBezTo>
                <a:cubicBezTo>
                  <a:pt x="21600" y="8112"/>
                  <a:pt x="21600" y="8112"/>
                  <a:pt x="21600" y="8112"/>
                </a:cubicBezTo>
                <a:cubicBezTo>
                  <a:pt x="21600" y="3622"/>
                  <a:pt x="17978" y="0"/>
                  <a:pt x="13507" y="0"/>
                </a:cubicBezTo>
                <a:close/>
              </a:path>
            </a:pathLst>
          </a:custGeom>
          <a:solidFill>
            <a:srgbClr val="E0E0E0">
              <a:alpha val="15000"/>
            </a:srgbClr>
          </a:solidFill>
          <a:ln>
            <a:round/>
          </a:ln>
        </p:spPr>
        <p:txBody>
          <a:bodyPr lIns="0" tIns="0" rIns="0" bIns="0"/>
          <a:lstStyle/>
          <a:p>
            <a:pPr lvl="0">
              <a:buClrTx/>
            </a:pPr>
            <a:endParaRPr>
              <a:latin typeface="+mn-ea"/>
            </a:endParaRPr>
          </a:p>
        </p:txBody>
      </p:sp>
      <p:sp>
        <p:nvSpPr>
          <p:cNvPr id="8" name="Shape 6914"/>
          <p:cNvSpPr/>
          <p:nvPr/>
        </p:nvSpPr>
        <p:spPr>
          <a:xfrm>
            <a:off x="2896385" y="1235582"/>
            <a:ext cx="1774422" cy="1612631"/>
          </a:xfrm>
          <a:custGeom>
            <a:avLst/>
            <a:gdLst/>
            <a:ahLst/>
            <a:cxnLst>
              <a:cxn ang="0">
                <a:pos x="wd2" y="hd2"/>
              </a:cxn>
              <a:cxn ang="5400000">
                <a:pos x="wd2" y="hd2"/>
              </a:cxn>
              <a:cxn ang="10800000">
                <a:pos x="wd2" y="hd2"/>
              </a:cxn>
              <a:cxn ang="16200000">
                <a:pos x="wd2" y="hd2"/>
              </a:cxn>
            </a:cxnLst>
            <a:rect l="0" t="0" r="r" b="b"/>
            <a:pathLst>
              <a:path w="21600" h="21600" extrusionOk="0">
                <a:moveTo>
                  <a:pt x="3095" y="18391"/>
                </a:moveTo>
                <a:cubicBezTo>
                  <a:pt x="2131" y="18465"/>
                  <a:pt x="1144" y="18588"/>
                  <a:pt x="224" y="18761"/>
                </a:cubicBezTo>
                <a:cubicBezTo>
                  <a:pt x="90" y="19699"/>
                  <a:pt x="22" y="20637"/>
                  <a:pt x="0" y="21600"/>
                </a:cubicBezTo>
                <a:cubicBezTo>
                  <a:pt x="3701" y="21600"/>
                  <a:pt x="3701" y="21600"/>
                  <a:pt x="3701" y="21600"/>
                </a:cubicBezTo>
                <a:cubicBezTo>
                  <a:pt x="4060" y="20168"/>
                  <a:pt x="5249" y="19156"/>
                  <a:pt x="6639" y="19156"/>
                </a:cubicBezTo>
                <a:cubicBezTo>
                  <a:pt x="8030" y="19156"/>
                  <a:pt x="9219" y="20168"/>
                  <a:pt x="9600" y="21600"/>
                </a:cubicBezTo>
                <a:cubicBezTo>
                  <a:pt x="10273" y="21600"/>
                  <a:pt x="10273" y="21600"/>
                  <a:pt x="10273" y="21600"/>
                </a:cubicBezTo>
                <a:cubicBezTo>
                  <a:pt x="10295" y="20711"/>
                  <a:pt x="10430" y="19847"/>
                  <a:pt x="10654" y="18983"/>
                </a:cubicBezTo>
                <a:cubicBezTo>
                  <a:pt x="11125" y="17206"/>
                  <a:pt x="12045" y="15552"/>
                  <a:pt x="13279" y="14268"/>
                </a:cubicBezTo>
                <a:cubicBezTo>
                  <a:pt x="14467" y="12960"/>
                  <a:pt x="16015" y="12096"/>
                  <a:pt x="17675" y="11602"/>
                </a:cubicBezTo>
                <a:cubicBezTo>
                  <a:pt x="18258" y="11454"/>
                  <a:pt x="18841" y="11380"/>
                  <a:pt x="19447" y="11331"/>
                </a:cubicBezTo>
                <a:cubicBezTo>
                  <a:pt x="19447" y="9183"/>
                  <a:pt x="19447" y="9183"/>
                  <a:pt x="19447" y="9183"/>
                </a:cubicBezTo>
                <a:cubicBezTo>
                  <a:pt x="19828" y="9109"/>
                  <a:pt x="19828" y="9109"/>
                  <a:pt x="19828" y="9109"/>
                </a:cubicBezTo>
                <a:cubicBezTo>
                  <a:pt x="20860" y="8912"/>
                  <a:pt x="21600" y="7949"/>
                  <a:pt x="21600" y="6764"/>
                </a:cubicBezTo>
                <a:cubicBezTo>
                  <a:pt x="21600" y="5579"/>
                  <a:pt x="20860" y="4592"/>
                  <a:pt x="19828" y="4394"/>
                </a:cubicBezTo>
                <a:cubicBezTo>
                  <a:pt x="19447" y="4320"/>
                  <a:pt x="19447" y="4320"/>
                  <a:pt x="19447" y="4320"/>
                </a:cubicBezTo>
                <a:cubicBezTo>
                  <a:pt x="19447" y="0"/>
                  <a:pt x="19447" y="0"/>
                  <a:pt x="19447" y="0"/>
                </a:cubicBezTo>
                <a:cubicBezTo>
                  <a:pt x="18931" y="25"/>
                  <a:pt x="18437" y="49"/>
                  <a:pt x="17921" y="123"/>
                </a:cubicBezTo>
                <a:cubicBezTo>
                  <a:pt x="17720" y="1185"/>
                  <a:pt x="17563" y="2197"/>
                  <a:pt x="17450" y="3259"/>
                </a:cubicBezTo>
                <a:cubicBezTo>
                  <a:pt x="15880" y="3579"/>
                  <a:pt x="15880" y="3579"/>
                  <a:pt x="15880" y="3579"/>
                </a:cubicBezTo>
                <a:cubicBezTo>
                  <a:pt x="14355" y="4098"/>
                  <a:pt x="14355" y="4098"/>
                  <a:pt x="14355" y="4098"/>
                </a:cubicBezTo>
                <a:cubicBezTo>
                  <a:pt x="13817" y="3209"/>
                  <a:pt x="13234" y="2370"/>
                  <a:pt x="12628" y="1555"/>
                </a:cubicBezTo>
                <a:cubicBezTo>
                  <a:pt x="11080" y="2197"/>
                  <a:pt x="9622" y="3110"/>
                  <a:pt x="8277" y="4172"/>
                </a:cubicBezTo>
                <a:cubicBezTo>
                  <a:pt x="8568" y="5159"/>
                  <a:pt x="8905" y="6171"/>
                  <a:pt x="9286" y="7134"/>
                </a:cubicBezTo>
                <a:cubicBezTo>
                  <a:pt x="8882" y="7529"/>
                  <a:pt x="8456" y="7875"/>
                  <a:pt x="8075" y="8294"/>
                </a:cubicBezTo>
                <a:cubicBezTo>
                  <a:pt x="7716" y="8714"/>
                  <a:pt x="7312" y="9109"/>
                  <a:pt x="6976" y="9578"/>
                </a:cubicBezTo>
                <a:cubicBezTo>
                  <a:pt x="6123" y="9134"/>
                  <a:pt x="5226" y="8714"/>
                  <a:pt x="4329" y="8319"/>
                </a:cubicBezTo>
                <a:cubicBezTo>
                  <a:pt x="3297" y="9751"/>
                  <a:pt x="2422" y="11331"/>
                  <a:pt x="1750" y="12985"/>
                </a:cubicBezTo>
                <a:cubicBezTo>
                  <a:pt x="2490" y="13701"/>
                  <a:pt x="3230" y="14367"/>
                  <a:pt x="3993" y="15009"/>
                </a:cubicBezTo>
                <a:cubicBezTo>
                  <a:pt x="3746" y="15552"/>
                  <a:pt x="3634" y="16120"/>
                  <a:pt x="3454" y="16663"/>
                </a:cubicBezTo>
                <a:cubicBezTo>
                  <a:pt x="3275" y="17231"/>
                  <a:pt x="3207" y="17798"/>
                  <a:pt x="3095" y="18391"/>
                </a:cubicBezTo>
                <a:close/>
              </a:path>
            </a:pathLst>
          </a:custGeom>
          <a:solidFill>
            <a:srgbClr val="45BBCE"/>
          </a:solidFill>
          <a:ln w="12700" cmpd="sng">
            <a:noFill/>
            <a:miter lim="800000"/>
            <a:headEnd/>
            <a:tailEnd/>
          </a:ln>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Shape 6915"/>
          <p:cNvSpPr/>
          <p:nvPr/>
        </p:nvSpPr>
        <p:spPr>
          <a:xfrm>
            <a:off x="4566956" y="1235581"/>
            <a:ext cx="1609032" cy="1789534"/>
          </a:xfrm>
          <a:custGeom>
            <a:avLst/>
            <a:gdLst/>
            <a:ahLst/>
            <a:cxnLst>
              <a:cxn ang="0">
                <a:pos x="wd2" y="hd2"/>
              </a:cxn>
              <a:cxn ang="5400000">
                <a:pos x="wd2" y="hd2"/>
              </a:cxn>
              <a:cxn ang="10800000">
                <a:pos x="wd2" y="hd2"/>
              </a:cxn>
              <a:cxn ang="16200000">
                <a:pos x="wd2" y="hd2"/>
              </a:cxn>
            </a:cxnLst>
            <a:rect l="0" t="0" r="r" b="b"/>
            <a:pathLst>
              <a:path w="21600" h="21600" extrusionOk="0">
                <a:moveTo>
                  <a:pt x="0" y="3181"/>
                </a:moveTo>
                <a:cubicBezTo>
                  <a:pt x="1410" y="3559"/>
                  <a:pt x="2375" y="4738"/>
                  <a:pt x="2375" y="6095"/>
                </a:cubicBezTo>
                <a:cubicBezTo>
                  <a:pt x="2375" y="7452"/>
                  <a:pt x="1410" y="8609"/>
                  <a:pt x="0" y="9009"/>
                </a:cubicBezTo>
                <a:cubicBezTo>
                  <a:pt x="0" y="10188"/>
                  <a:pt x="0" y="10188"/>
                  <a:pt x="0" y="10188"/>
                </a:cubicBezTo>
                <a:cubicBezTo>
                  <a:pt x="866" y="10233"/>
                  <a:pt x="1732" y="10344"/>
                  <a:pt x="2573" y="10566"/>
                </a:cubicBezTo>
                <a:cubicBezTo>
                  <a:pt x="4379" y="11034"/>
                  <a:pt x="6037" y="11946"/>
                  <a:pt x="7324" y="13169"/>
                </a:cubicBezTo>
                <a:cubicBezTo>
                  <a:pt x="8635" y="14370"/>
                  <a:pt x="9501" y="15883"/>
                  <a:pt x="9971" y="17529"/>
                </a:cubicBezTo>
                <a:cubicBezTo>
                  <a:pt x="10120" y="18130"/>
                  <a:pt x="10219" y="18753"/>
                  <a:pt x="10268" y="19375"/>
                </a:cubicBezTo>
                <a:cubicBezTo>
                  <a:pt x="12767" y="19375"/>
                  <a:pt x="12767" y="19375"/>
                  <a:pt x="12767" y="19375"/>
                </a:cubicBezTo>
                <a:cubicBezTo>
                  <a:pt x="12841" y="19754"/>
                  <a:pt x="12841" y="19754"/>
                  <a:pt x="12841" y="19754"/>
                </a:cubicBezTo>
                <a:cubicBezTo>
                  <a:pt x="13014" y="20821"/>
                  <a:pt x="14029" y="21600"/>
                  <a:pt x="15216" y="21600"/>
                </a:cubicBezTo>
                <a:cubicBezTo>
                  <a:pt x="16404" y="21600"/>
                  <a:pt x="17394" y="20821"/>
                  <a:pt x="17592" y="19776"/>
                </a:cubicBezTo>
                <a:cubicBezTo>
                  <a:pt x="17641" y="19375"/>
                  <a:pt x="17641" y="19375"/>
                  <a:pt x="17641" y="19375"/>
                </a:cubicBezTo>
                <a:cubicBezTo>
                  <a:pt x="21600" y="19375"/>
                  <a:pt x="21600" y="19375"/>
                  <a:pt x="21600" y="19375"/>
                </a:cubicBezTo>
                <a:cubicBezTo>
                  <a:pt x="21600" y="18842"/>
                  <a:pt x="21551" y="18308"/>
                  <a:pt x="21476" y="17774"/>
                </a:cubicBezTo>
                <a:cubicBezTo>
                  <a:pt x="20437" y="17596"/>
                  <a:pt x="19423" y="17418"/>
                  <a:pt x="18359" y="17307"/>
                </a:cubicBezTo>
                <a:cubicBezTo>
                  <a:pt x="18012" y="15750"/>
                  <a:pt x="18012" y="15750"/>
                  <a:pt x="18012" y="15750"/>
                </a:cubicBezTo>
                <a:cubicBezTo>
                  <a:pt x="17518" y="14237"/>
                  <a:pt x="17518" y="14237"/>
                  <a:pt x="17518" y="14237"/>
                </a:cubicBezTo>
                <a:cubicBezTo>
                  <a:pt x="18408" y="13703"/>
                  <a:pt x="19225" y="13125"/>
                  <a:pt x="20066" y="12524"/>
                </a:cubicBezTo>
                <a:cubicBezTo>
                  <a:pt x="19423" y="10989"/>
                  <a:pt x="18482" y="9543"/>
                  <a:pt x="17443" y="8208"/>
                </a:cubicBezTo>
                <a:cubicBezTo>
                  <a:pt x="16429" y="8498"/>
                  <a:pt x="15414" y="8854"/>
                  <a:pt x="14449" y="9209"/>
                </a:cubicBezTo>
                <a:cubicBezTo>
                  <a:pt x="14078" y="8809"/>
                  <a:pt x="13732" y="8386"/>
                  <a:pt x="13287" y="8008"/>
                </a:cubicBezTo>
                <a:cubicBezTo>
                  <a:pt x="12866" y="7652"/>
                  <a:pt x="12470" y="7252"/>
                  <a:pt x="12000" y="6918"/>
                </a:cubicBezTo>
                <a:cubicBezTo>
                  <a:pt x="12470" y="6073"/>
                  <a:pt x="12891" y="5183"/>
                  <a:pt x="13262" y="4293"/>
                </a:cubicBezTo>
                <a:cubicBezTo>
                  <a:pt x="11827" y="3270"/>
                  <a:pt x="10268" y="2402"/>
                  <a:pt x="8586" y="1735"/>
                </a:cubicBezTo>
                <a:cubicBezTo>
                  <a:pt x="7868" y="2469"/>
                  <a:pt x="7200" y="3203"/>
                  <a:pt x="6581" y="3960"/>
                </a:cubicBezTo>
                <a:cubicBezTo>
                  <a:pt x="6037" y="3737"/>
                  <a:pt x="5468" y="3604"/>
                  <a:pt x="4899" y="3426"/>
                </a:cubicBezTo>
                <a:cubicBezTo>
                  <a:pt x="4355" y="3270"/>
                  <a:pt x="3761" y="3181"/>
                  <a:pt x="3192" y="3070"/>
                </a:cubicBezTo>
                <a:cubicBezTo>
                  <a:pt x="3093" y="2113"/>
                  <a:pt x="2994" y="1135"/>
                  <a:pt x="2796" y="200"/>
                </a:cubicBezTo>
                <a:cubicBezTo>
                  <a:pt x="1880" y="111"/>
                  <a:pt x="940" y="22"/>
                  <a:pt x="0" y="0"/>
                </a:cubicBezTo>
                <a:lnTo>
                  <a:pt x="0" y="3181"/>
                </a:lnTo>
                <a:close/>
              </a:path>
            </a:pathLst>
          </a:custGeom>
          <a:solidFill>
            <a:srgbClr val="45BBCE"/>
          </a:solidFill>
          <a:ln w="12700" cmpd="sng">
            <a:noFill/>
            <a:miter lim="800000"/>
            <a:headEnd/>
            <a:tailEnd/>
          </a:ln>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Shape 6916"/>
          <p:cNvSpPr/>
          <p:nvPr/>
        </p:nvSpPr>
        <p:spPr>
          <a:xfrm>
            <a:off x="2896386" y="2740532"/>
            <a:ext cx="1597492" cy="1775433"/>
          </a:xfrm>
          <a:custGeom>
            <a:avLst/>
            <a:gdLst/>
            <a:ahLst/>
            <a:cxnLst>
              <a:cxn ang="0">
                <a:pos x="wd2" y="hd2"/>
              </a:cxn>
              <a:cxn ang="5400000">
                <a:pos x="wd2" y="hd2"/>
              </a:cxn>
              <a:cxn ang="10800000">
                <a:pos x="wd2" y="hd2"/>
              </a:cxn>
              <a:cxn ang="16200000">
                <a:pos x="wd2" y="hd2"/>
              </a:cxn>
            </a:cxnLst>
            <a:rect l="0" t="0" r="r" b="b"/>
            <a:pathLst>
              <a:path w="21600" h="21600" extrusionOk="0">
                <a:moveTo>
                  <a:pt x="21600" y="18530"/>
                </a:moveTo>
                <a:cubicBezTo>
                  <a:pt x="20205" y="18127"/>
                  <a:pt x="19233" y="16984"/>
                  <a:pt x="19233" y="15595"/>
                </a:cubicBezTo>
                <a:cubicBezTo>
                  <a:pt x="19233" y="14228"/>
                  <a:pt x="20205" y="13063"/>
                  <a:pt x="21600" y="12682"/>
                </a:cubicBezTo>
                <a:cubicBezTo>
                  <a:pt x="21600" y="11338"/>
                  <a:pt x="21600" y="11338"/>
                  <a:pt x="21600" y="11338"/>
                </a:cubicBezTo>
                <a:cubicBezTo>
                  <a:pt x="20778" y="11293"/>
                  <a:pt x="19956" y="11181"/>
                  <a:pt x="19158" y="10957"/>
                </a:cubicBezTo>
                <a:cubicBezTo>
                  <a:pt x="17365" y="10486"/>
                  <a:pt x="15696" y="9590"/>
                  <a:pt x="14400" y="8358"/>
                </a:cubicBezTo>
                <a:cubicBezTo>
                  <a:pt x="13080" y="7148"/>
                  <a:pt x="12208" y="5602"/>
                  <a:pt x="11709" y="3966"/>
                </a:cubicBezTo>
                <a:cubicBezTo>
                  <a:pt x="11560" y="3383"/>
                  <a:pt x="11485" y="2801"/>
                  <a:pt x="11435" y="2218"/>
                </a:cubicBezTo>
                <a:cubicBezTo>
                  <a:pt x="9841" y="2218"/>
                  <a:pt x="9841" y="2218"/>
                  <a:pt x="9841" y="2218"/>
                </a:cubicBezTo>
                <a:cubicBezTo>
                  <a:pt x="9766" y="1837"/>
                  <a:pt x="9766" y="1837"/>
                  <a:pt x="9766" y="1837"/>
                </a:cubicBezTo>
                <a:cubicBezTo>
                  <a:pt x="9592" y="784"/>
                  <a:pt x="8570" y="0"/>
                  <a:pt x="7374" y="0"/>
                </a:cubicBezTo>
                <a:cubicBezTo>
                  <a:pt x="6179" y="0"/>
                  <a:pt x="5182" y="784"/>
                  <a:pt x="4983" y="1837"/>
                </a:cubicBezTo>
                <a:cubicBezTo>
                  <a:pt x="4933" y="2218"/>
                  <a:pt x="4933" y="2218"/>
                  <a:pt x="4933" y="2218"/>
                </a:cubicBezTo>
                <a:cubicBezTo>
                  <a:pt x="0" y="2218"/>
                  <a:pt x="0" y="2218"/>
                  <a:pt x="0" y="2218"/>
                </a:cubicBezTo>
                <a:cubicBezTo>
                  <a:pt x="25" y="2711"/>
                  <a:pt x="75" y="3204"/>
                  <a:pt x="125" y="3697"/>
                </a:cubicBezTo>
                <a:cubicBezTo>
                  <a:pt x="1196" y="3899"/>
                  <a:pt x="2217" y="4056"/>
                  <a:pt x="3289" y="4168"/>
                </a:cubicBezTo>
                <a:cubicBezTo>
                  <a:pt x="3612" y="5736"/>
                  <a:pt x="3612" y="5736"/>
                  <a:pt x="3612" y="5736"/>
                </a:cubicBezTo>
                <a:cubicBezTo>
                  <a:pt x="4111" y="7260"/>
                  <a:pt x="4111" y="7260"/>
                  <a:pt x="4111" y="7260"/>
                </a:cubicBezTo>
                <a:cubicBezTo>
                  <a:pt x="3239" y="7820"/>
                  <a:pt x="2392" y="8380"/>
                  <a:pt x="1570" y="8985"/>
                </a:cubicBezTo>
                <a:cubicBezTo>
                  <a:pt x="2217" y="10554"/>
                  <a:pt x="3139" y="11988"/>
                  <a:pt x="4210" y="13354"/>
                </a:cubicBezTo>
                <a:cubicBezTo>
                  <a:pt x="5207" y="13063"/>
                  <a:pt x="6228" y="12705"/>
                  <a:pt x="7200" y="12324"/>
                </a:cubicBezTo>
                <a:cubicBezTo>
                  <a:pt x="7599" y="12727"/>
                  <a:pt x="7947" y="13175"/>
                  <a:pt x="8371" y="13534"/>
                </a:cubicBezTo>
                <a:cubicBezTo>
                  <a:pt x="8794" y="13915"/>
                  <a:pt x="9193" y="14318"/>
                  <a:pt x="9666" y="14632"/>
                </a:cubicBezTo>
                <a:cubicBezTo>
                  <a:pt x="9218" y="15505"/>
                  <a:pt x="8794" y="16379"/>
                  <a:pt x="8421" y="17298"/>
                </a:cubicBezTo>
                <a:cubicBezTo>
                  <a:pt x="9841" y="18329"/>
                  <a:pt x="11435" y="19180"/>
                  <a:pt x="13104" y="19852"/>
                </a:cubicBezTo>
                <a:cubicBezTo>
                  <a:pt x="13827" y="19135"/>
                  <a:pt x="14500" y="18396"/>
                  <a:pt x="15147" y="17634"/>
                </a:cubicBezTo>
                <a:cubicBezTo>
                  <a:pt x="15671" y="17858"/>
                  <a:pt x="16269" y="17970"/>
                  <a:pt x="16817" y="18149"/>
                </a:cubicBezTo>
                <a:cubicBezTo>
                  <a:pt x="17390" y="18329"/>
                  <a:pt x="17963" y="18418"/>
                  <a:pt x="18561" y="18530"/>
                </a:cubicBezTo>
                <a:cubicBezTo>
                  <a:pt x="18635" y="19494"/>
                  <a:pt x="18760" y="20457"/>
                  <a:pt x="18934" y="21398"/>
                </a:cubicBezTo>
                <a:cubicBezTo>
                  <a:pt x="19806" y="21510"/>
                  <a:pt x="20703" y="21578"/>
                  <a:pt x="21600" y="21600"/>
                </a:cubicBezTo>
                <a:lnTo>
                  <a:pt x="21600" y="18530"/>
                </a:lnTo>
                <a:close/>
              </a:path>
            </a:pathLst>
          </a:custGeom>
          <a:solidFill>
            <a:srgbClr val="45BBCE"/>
          </a:solidFill>
          <a:ln w="12700" cmpd="sng">
            <a:noFill/>
            <a:miter lim="800000"/>
            <a:headEnd/>
            <a:tailEnd/>
          </a:ln>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Shape 6917"/>
          <p:cNvSpPr/>
          <p:nvPr/>
        </p:nvSpPr>
        <p:spPr>
          <a:xfrm>
            <a:off x="4390027" y="2914871"/>
            <a:ext cx="1785961" cy="1601095"/>
          </a:xfrm>
          <a:custGeom>
            <a:avLst/>
            <a:gdLst/>
            <a:ahLst/>
            <a:cxnLst>
              <a:cxn ang="0">
                <a:pos x="wd2" y="hd2"/>
              </a:cxn>
              <a:cxn ang="5400000">
                <a:pos x="wd2" y="hd2"/>
              </a:cxn>
              <a:cxn ang="10800000">
                <a:pos x="wd2" y="hd2"/>
              </a:cxn>
              <a:cxn ang="16200000">
                <a:pos x="wd2" y="hd2"/>
              </a:cxn>
            </a:cxnLst>
            <a:rect l="0" t="0" r="r" b="b"/>
            <a:pathLst>
              <a:path w="21600" h="21600" extrusionOk="0">
                <a:moveTo>
                  <a:pt x="18546" y="3107"/>
                </a:moveTo>
                <a:cubicBezTo>
                  <a:pt x="19482" y="3008"/>
                  <a:pt x="20463" y="2908"/>
                  <a:pt x="21399" y="2734"/>
                </a:cubicBezTo>
                <a:cubicBezTo>
                  <a:pt x="21511" y="1814"/>
                  <a:pt x="21578" y="920"/>
                  <a:pt x="21600" y="0"/>
                </a:cubicBezTo>
                <a:cubicBezTo>
                  <a:pt x="18769" y="0"/>
                  <a:pt x="18769" y="0"/>
                  <a:pt x="18769" y="0"/>
                </a:cubicBezTo>
                <a:cubicBezTo>
                  <a:pt x="18412" y="1491"/>
                  <a:pt x="17231" y="2461"/>
                  <a:pt x="15849" y="2461"/>
                </a:cubicBezTo>
                <a:cubicBezTo>
                  <a:pt x="14467" y="2461"/>
                  <a:pt x="13285" y="1491"/>
                  <a:pt x="12907" y="0"/>
                </a:cubicBezTo>
                <a:cubicBezTo>
                  <a:pt x="11391" y="0"/>
                  <a:pt x="11391" y="0"/>
                  <a:pt x="11391" y="0"/>
                </a:cubicBezTo>
                <a:cubicBezTo>
                  <a:pt x="11346" y="845"/>
                  <a:pt x="11235" y="1665"/>
                  <a:pt x="11012" y="2486"/>
                </a:cubicBezTo>
                <a:cubicBezTo>
                  <a:pt x="10544" y="4300"/>
                  <a:pt x="9630" y="5941"/>
                  <a:pt x="8426" y="7258"/>
                </a:cubicBezTo>
                <a:cubicBezTo>
                  <a:pt x="7222" y="8575"/>
                  <a:pt x="5684" y="9445"/>
                  <a:pt x="4057" y="9942"/>
                </a:cubicBezTo>
                <a:cubicBezTo>
                  <a:pt x="3433" y="10092"/>
                  <a:pt x="2786" y="10191"/>
                  <a:pt x="2140" y="10216"/>
                </a:cubicBezTo>
                <a:cubicBezTo>
                  <a:pt x="2140" y="12503"/>
                  <a:pt x="2140" y="12503"/>
                  <a:pt x="2140" y="12503"/>
                </a:cubicBezTo>
                <a:cubicBezTo>
                  <a:pt x="1761" y="12577"/>
                  <a:pt x="1761" y="12577"/>
                  <a:pt x="1761" y="12577"/>
                </a:cubicBezTo>
                <a:cubicBezTo>
                  <a:pt x="736" y="12801"/>
                  <a:pt x="0" y="13770"/>
                  <a:pt x="0" y="14939"/>
                </a:cubicBezTo>
                <a:cubicBezTo>
                  <a:pt x="0" y="16132"/>
                  <a:pt x="736" y="17101"/>
                  <a:pt x="1761" y="17325"/>
                </a:cubicBezTo>
                <a:cubicBezTo>
                  <a:pt x="2140" y="17399"/>
                  <a:pt x="2140" y="17399"/>
                  <a:pt x="2140" y="17399"/>
                </a:cubicBezTo>
                <a:cubicBezTo>
                  <a:pt x="2140" y="21600"/>
                  <a:pt x="2140" y="21600"/>
                  <a:pt x="2140" y="21600"/>
                </a:cubicBezTo>
                <a:cubicBezTo>
                  <a:pt x="2697" y="21600"/>
                  <a:pt x="3254" y="21550"/>
                  <a:pt x="3789" y="21476"/>
                </a:cubicBezTo>
                <a:cubicBezTo>
                  <a:pt x="3990" y="20432"/>
                  <a:pt x="4146" y="19413"/>
                  <a:pt x="4258" y="18344"/>
                </a:cubicBezTo>
                <a:cubicBezTo>
                  <a:pt x="5818" y="18021"/>
                  <a:pt x="5818" y="18021"/>
                  <a:pt x="5818" y="18021"/>
                </a:cubicBezTo>
                <a:cubicBezTo>
                  <a:pt x="7356" y="17499"/>
                  <a:pt x="7356" y="17499"/>
                  <a:pt x="7356" y="17499"/>
                </a:cubicBezTo>
                <a:cubicBezTo>
                  <a:pt x="7891" y="18394"/>
                  <a:pt x="8448" y="19214"/>
                  <a:pt x="9050" y="20059"/>
                </a:cubicBezTo>
                <a:cubicBezTo>
                  <a:pt x="10611" y="19413"/>
                  <a:pt x="12037" y="18468"/>
                  <a:pt x="13397" y="17424"/>
                </a:cubicBezTo>
                <a:cubicBezTo>
                  <a:pt x="13107" y="16405"/>
                  <a:pt x="12750" y="15386"/>
                  <a:pt x="12372" y="14417"/>
                </a:cubicBezTo>
                <a:cubicBezTo>
                  <a:pt x="12773" y="14044"/>
                  <a:pt x="13219" y="13696"/>
                  <a:pt x="13575" y="13248"/>
                </a:cubicBezTo>
                <a:cubicBezTo>
                  <a:pt x="13954" y="12826"/>
                  <a:pt x="14355" y="12453"/>
                  <a:pt x="14667" y="11981"/>
                </a:cubicBezTo>
                <a:cubicBezTo>
                  <a:pt x="15515" y="12428"/>
                  <a:pt x="16406" y="12826"/>
                  <a:pt x="17320" y="13223"/>
                </a:cubicBezTo>
                <a:cubicBezTo>
                  <a:pt x="18346" y="11782"/>
                  <a:pt x="19193" y="10216"/>
                  <a:pt x="19861" y="8526"/>
                </a:cubicBezTo>
                <a:cubicBezTo>
                  <a:pt x="19148" y="7805"/>
                  <a:pt x="18412" y="7134"/>
                  <a:pt x="17654" y="6512"/>
                </a:cubicBezTo>
                <a:cubicBezTo>
                  <a:pt x="17877" y="5965"/>
                  <a:pt x="17989" y="5394"/>
                  <a:pt x="18167" y="4822"/>
                </a:cubicBezTo>
                <a:cubicBezTo>
                  <a:pt x="18346" y="4275"/>
                  <a:pt x="18412" y="3679"/>
                  <a:pt x="18546" y="3107"/>
                </a:cubicBezTo>
                <a:close/>
              </a:path>
            </a:pathLst>
          </a:custGeom>
          <a:solidFill>
            <a:srgbClr val="45BBCE"/>
          </a:solidFill>
          <a:ln w="12700" cmpd="sng">
            <a:noFill/>
            <a:miter lim="800000"/>
            <a:headEnd/>
            <a:tailEnd/>
          </a:ln>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Shape 6926"/>
          <p:cNvSpPr/>
          <p:nvPr/>
        </p:nvSpPr>
        <p:spPr>
          <a:xfrm>
            <a:off x="2434457" y="1618255"/>
            <a:ext cx="957017" cy="4461"/>
          </a:xfrm>
          <a:prstGeom prst="line">
            <a:avLst/>
          </a:prstGeom>
          <a:ln w="6350">
            <a:solidFill>
              <a:sysClr val="window" lastClr="FFFFFF">
                <a:lumMod val="65000"/>
              </a:sysClr>
            </a:solidFill>
            <a:prstDash val="dash"/>
            <a:miter lim="400000"/>
            <a:headEnd type="triangle"/>
          </a:ln>
        </p:spPr>
        <p:txBody>
          <a:bodyPr lIns="0" tIns="0" rIns="0" bIns="0"/>
          <a:lstStyle/>
          <a:p>
            <a:pPr marL="0" marR="0" lvl="0" indent="0" defTabSz="432054" eaLnBrk="1" fontAlgn="auto" latinLnBrk="0" hangingPunct="1">
              <a:lnSpc>
                <a:spcPct val="100000"/>
              </a:lnSpc>
              <a:spcBef>
                <a:spcPts val="0"/>
              </a:spcBef>
              <a:spcAft>
                <a:spcPts val="0"/>
              </a:spcAft>
              <a:buClrTx/>
              <a:buSzTx/>
              <a:buFontTx/>
              <a:buNone/>
              <a:tabLst/>
              <a:defRPr sz="1200">
                <a:uFillTx/>
                <a:latin typeface="Helvetica"/>
                <a:ea typeface="Helvetica"/>
                <a:cs typeface="Helvetica"/>
                <a:sym typeface="Helvetica"/>
              </a:defRPr>
            </a:pPr>
            <a:endParaRPr kumimoji="0" sz="1200" b="0" i="0" u="none" strike="noStrike" kern="0" cap="none" spc="0" normalizeH="0" baseline="0" noProof="0">
              <a:ln>
                <a:noFill/>
              </a:ln>
              <a:solidFill>
                <a:sysClr val="windowText" lastClr="000000"/>
              </a:solidFill>
              <a:effectLst/>
              <a:uLnTx/>
              <a:uFillTx/>
              <a:latin typeface="微软雅黑"/>
              <a:cs typeface="Helvetica"/>
              <a:sym typeface="Helvetica"/>
            </a:endParaRPr>
          </a:p>
        </p:txBody>
      </p:sp>
      <p:sp>
        <p:nvSpPr>
          <p:cNvPr id="13" name="Shape 6927"/>
          <p:cNvSpPr/>
          <p:nvPr/>
        </p:nvSpPr>
        <p:spPr>
          <a:xfrm>
            <a:off x="2434456" y="3329135"/>
            <a:ext cx="525089" cy="152"/>
          </a:xfrm>
          <a:prstGeom prst="line">
            <a:avLst/>
          </a:prstGeom>
          <a:ln w="6350">
            <a:solidFill>
              <a:sysClr val="window" lastClr="FFFFFF">
                <a:lumMod val="65000"/>
              </a:sysClr>
            </a:solidFill>
            <a:prstDash val="dash"/>
            <a:miter lim="400000"/>
            <a:headEnd type="triangle"/>
          </a:ln>
        </p:spPr>
        <p:txBody>
          <a:bodyPr lIns="0" tIns="0" rIns="0" bIns="0"/>
          <a:lstStyle/>
          <a:p>
            <a:pPr marL="0" marR="0" lvl="0" indent="0" defTabSz="432054" eaLnBrk="1" fontAlgn="auto" latinLnBrk="0" hangingPunct="1">
              <a:lnSpc>
                <a:spcPct val="100000"/>
              </a:lnSpc>
              <a:spcBef>
                <a:spcPts val="0"/>
              </a:spcBef>
              <a:spcAft>
                <a:spcPts val="0"/>
              </a:spcAft>
              <a:buClrTx/>
              <a:buSzTx/>
              <a:buFontTx/>
              <a:buNone/>
              <a:tabLst/>
              <a:defRPr sz="1200">
                <a:uFillTx/>
                <a:latin typeface="Helvetica"/>
                <a:ea typeface="Helvetica"/>
                <a:cs typeface="Helvetica"/>
                <a:sym typeface="Helvetica"/>
              </a:defRPr>
            </a:pPr>
            <a:endParaRPr kumimoji="0" sz="1200" b="0" i="0" u="none" strike="noStrike" kern="0" cap="none" spc="0" normalizeH="0" baseline="0" noProof="0">
              <a:ln>
                <a:noFill/>
              </a:ln>
              <a:solidFill>
                <a:sysClr val="windowText" lastClr="000000"/>
              </a:solidFill>
              <a:effectLst/>
              <a:uLnTx/>
              <a:uFillTx/>
              <a:latin typeface="微软雅黑"/>
              <a:cs typeface="Helvetica"/>
              <a:sym typeface="Helvetica"/>
            </a:endParaRPr>
          </a:p>
        </p:txBody>
      </p:sp>
      <p:sp>
        <p:nvSpPr>
          <p:cNvPr id="14" name="Shape 6928"/>
          <p:cNvSpPr/>
          <p:nvPr/>
        </p:nvSpPr>
        <p:spPr>
          <a:xfrm flipH="1">
            <a:off x="5821911" y="1618277"/>
            <a:ext cx="879165" cy="1"/>
          </a:xfrm>
          <a:prstGeom prst="line">
            <a:avLst/>
          </a:prstGeom>
          <a:ln w="6350">
            <a:solidFill>
              <a:sysClr val="window" lastClr="FFFFFF">
                <a:lumMod val="65000"/>
              </a:sysClr>
            </a:solidFill>
            <a:prstDash val="dash"/>
            <a:miter lim="400000"/>
            <a:headEnd type="triangle"/>
          </a:ln>
        </p:spPr>
        <p:txBody>
          <a:bodyPr lIns="0" tIns="0" rIns="0" bIns="0"/>
          <a:lstStyle/>
          <a:p>
            <a:pPr marL="0" marR="0" lvl="0" indent="0" defTabSz="432054" eaLnBrk="1" fontAlgn="auto" latinLnBrk="0" hangingPunct="1">
              <a:lnSpc>
                <a:spcPct val="100000"/>
              </a:lnSpc>
              <a:spcBef>
                <a:spcPts val="0"/>
              </a:spcBef>
              <a:spcAft>
                <a:spcPts val="0"/>
              </a:spcAft>
              <a:buClrTx/>
              <a:buSzTx/>
              <a:buFontTx/>
              <a:buNone/>
              <a:tabLst/>
              <a:defRPr sz="1200">
                <a:uFillTx/>
                <a:latin typeface="Helvetica"/>
                <a:ea typeface="Helvetica"/>
                <a:cs typeface="Helvetica"/>
                <a:sym typeface="Helvetica"/>
              </a:defRPr>
            </a:pPr>
            <a:endParaRPr kumimoji="0" sz="1200" b="0" i="0" u="none" strike="noStrike" kern="0" cap="none" spc="0" normalizeH="0" baseline="0" noProof="0">
              <a:ln>
                <a:noFill/>
              </a:ln>
              <a:solidFill>
                <a:sysClr val="windowText" lastClr="000000"/>
              </a:solidFill>
              <a:effectLst/>
              <a:uLnTx/>
              <a:uFillTx/>
              <a:latin typeface="微软雅黑"/>
              <a:cs typeface="Helvetica"/>
              <a:sym typeface="Helvetica"/>
            </a:endParaRPr>
          </a:p>
        </p:txBody>
      </p:sp>
      <p:sp>
        <p:nvSpPr>
          <p:cNvPr id="15" name="Shape 6929"/>
          <p:cNvSpPr/>
          <p:nvPr/>
        </p:nvSpPr>
        <p:spPr>
          <a:xfrm flipH="1">
            <a:off x="5974939" y="3329137"/>
            <a:ext cx="726137" cy="1"/>
          </a:xfrm>
          <a:prstGeom prst="line">
            <a:avLst/>
          </a:prstGeom>
          <a:ln w="6350">
            <a:solidFill>
              <a:sysClr val="window" lastClr="FFFFFF">
                <a:lumMod val="65000"/>
              </a:sysClr>
            </a:solidFill>
            <a:prstDash val="dash"/>
            <a:miter lim="400000"/>
            <a:headEnd type="triangle"/>
          </a:ln>
        </p:spPr>
        <p:txBody>
          <a:bodyPr lIns="0" tIns="0" rIns="0" bIns="0"/>
          <a:lstStyle/>
          <a:p>
            <a:pPr marL="0" marR="0" lvl="0" indent="0" defTabSz="432054" eaLnBrk="1" fontAlgn="auto" latinLnBrk="0" hangingPunct="1">
              <a:lnSpc>
                <a:spcPct val="100000"/>
              </a:lnSpc>
              <a:spcBef>
                <a:spcPts val="0"/>
              </a:spcBef>
              <a:spcAft>
                <a:spcPts val="0"/>
              </a:spcAft>
              <a:buClrTx/>
              <a:buSzTx/>
              <a:buFontTx/>
              <a:buNone/>
              <a:tabLst/>
              <a:defRPr sz="1200">
                <a:uFillTx/>
                <a:latin typeface="Helvetica"/>
                <a:ea typeface="Helvetica"/>
                <a:cs typeface="Helvetica"/>
                <a:sym typeface="Helvetica"/>
              </a:defRPr>
            </a:pPr>
            <a:endParaRPr kumimoji="0" sz="1200" b="0" i="0" u="none" strike="noStrike" kern="0" cap="none" spc="0" normalizeH="0" baseline="0" noProof="0">
              <a:ln>
                <a:noFill/>
              </a:ln>
              <a:solidFill>
                <a:sysClr val="windowText" lastClr="000000"/>
              </a:solidFill>
              <a:effectLst/>
              <a:uLnTx/>
              <a:uFillTx/>
              <a:latin typeface="微软雅黑"/>
              <a:cs typeface="Helvetica"/>
              <a:sym typeface="Helvetica"/>
            </a:endParaRPr>
          </a:p>
        </p:txBody>
      </p:sp>
      <p:sp>
        <p:nvSpPr>
          <p:cNvPr id="16" name="Freeform 41"/>
          <p:cNvSpPr>
            <a:spLocks noEditPoints="1"/>
          </p:cNvSpPr>
          <p:nvPr/>
        </p:nvSpPr>
        <p:spPr bwMode="auto">
          <a:xfrm>
            <a:off x="4060604" y="2449948"/>
            <a:ext cx="866547" cy="788265"/>
          </a:xfrm>
          <a:custGeom>
            <a:avLst/>
            <a:gdLst>
              <a:gd name="T0" fmla="*/ 2147483647 w 67"/>
              <a:gd name="T1" fmla="*/ 124018912 h 60"/>
              <a:gd name="T2" fmla="*/ 2147483647 w 67"/>
              <a:gd name="T3" fmla="*/ 0 h 60"/>
              <a:gd name="T4" fmla="*/ 2147483647 w 67"/>
              <a:gd name="T5" fmla="*/ 0 h 60"/>
              <a:gd name="T6" fmla="*/ 2147483647 w 67"/>
              <a:gd name="T7" fmla="*/ 124018912 h 60"/>
              <a:gd name="T8" fmla="*/ 2147483647 w 67"/>
              <a:gd name="T9" fmla="*/ 310059138 h 60"/>
              <a:gd name="T10" fmla="*/ 2147483647 w 67"/>
              <a:gd name="T11" fmla="*/ 868156039 h 60"/>
              <a:gd name="T12" fmla="*/ 2147483647 w 67"/>
              <a:gd name="T13" fmla="*/ 124018912 h 60"/>
              <a:gd name="T14" fmla="*/ 2147483647 w 67"/>
              <a:gd name="T15" fmla="*/ 1922344337 h 60"/>
              <a:gd name="T16" fmla="*/ 2147483647 w 67"/>
              <a:gd name="T17" fmla="*/ 124018912 h 60"/>
              <a:gd name="T18" fmla="*/ 1902898002 w 67"/>
              <a:gd name="T19" fmla="*/ 124018912 h 60"/>
              <a:gd name="T20" fmla="*/ 122771150 w 67"/>
              <a:gd name="T21" fmla="*/ 1922344337 h 60"/>
              <a:gd name="T22" fmla="*/ 122771150 w 67"/>
              <a:gd name="T23" fmla="*/ 2147483647 h 60"/>
              <a:gd name="T24" fmla="*/ 245534466 w 67"/>
              <a:gd name="T25" fmla="*/ 2147483647 h 60"/>
              <a:gd name="T26" fmla="*/ 429691207 w 67"/>
              <a:gd name="T27" fmla="*/ 2147483647 h 60"/>
              <a:gd name="T28" fmla="*/ 2087055172 w 67"/>
              <a:gd name="T29" fmla="*/ 558097024 h 60"/>
              <a:gd name="T30" fmla="*/ 2147483647 w 67"/>
              <a:gd name="T31" fmla="*/ 2147483647 h 60"/>
              <a:gd name="T32" fmla="*/ 2147483647 w 67"/>
              <a:gd name="T33" fmla="*/ 2147483647 h 60"/>
              <a:gd name="T34" fmla="*/ 2147483647 w 67"/>
              <a:gd name="T35" fmla="*/ 1922344337 h 60"/>
              <a:gd name="T36" fmla="*/ 552454614 w 67"/>
              <a:gd name="T37" fmla="*/ 2147483647 h 60"/>
              <a:gd name="T38" fmla="*/ 552454614 w 67"/>
              <a:gd name="T39" fmla="*/ 2147483647 h 60"/>
              <a:gd name="T40" fmla="*/ 797989019 w 67"/>
              <a:gd name="T41" fmla="*/ 2147483647 h 60"/>
              <a:gd name="T42" fmla="*/ 1718749157 w 67"/>
              <a:gd name="T43" fmla="*/ 2147483647 h 60"/>
              <a:gd name="T44" fmla="*/ 1718749157 w 67"/>
              <a:gd name="T45" fmla="*/ 2147483647 h 60"/>
              <a:gd name="T46" fmla="*/ 1780134717 w 67"/>
              <a:gd name="T47" fmla="*/ 2147483647 h 60"/>
              <a:gd name="T48" fmla="*/ 2147483647 w 67"/>
              <a:gd name="T49" fmla="*/ 2147483647 h 60"/>
              <a:gd name="T50" fmla="*/ 2147483647 w 67"/>
              <a:gd name="T51" fmla="*/ 2147483647 h 60"/>
              <a:gd name="T52" fmla="*/ 2147483647 w 67"/>
              <a:gd name="T53" fmla="*/ 2147483647 h 60"/>
              <a:gd name="T54" fmla="*/ 2147483647 w 67"/>
              <a:gd name="T55" fmla="*/ 2147483647 h 60"/>
              <a:gd name="T56" fmla="*/ 2147483647 w 67"/>
              <a:gd name="T57" fmla="*/ 2147483647 h 60"/>
              <a:gd name="T58" fmla="*/ 2147483647 w 67"/>
              <a:gd name="T59" fmla="*/ 2147483647 h 60"/>
              <a:gd name="T60" fmla="*/ 2087055172 w 67"/>
              <a:gd name="T61" fmla="*/ 806142661 h 60"/>
              <a:gd name="T62" fmla="*/ 552454614 w 67"/>
              <a:gd name="T63" fmla="*/ 2147483647 h 6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7"/>
              <a:gd name="T97" fmla="*/ 0 h 60"/>
              <a:gd name="T98" fmla="*/ 67 w 67"/>
              <a:gd name="T99" fmla="*/ 60 h 6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7" h="60">
                <a:moveTo>
                  <a:pt x="53" y="2"/>
                </a:moveTo>
                <a:cubicBezTo>
                  <a:pt x="53" y="1"/>
                  <a:pt x="52" y="0"/>
                  <a:pt x="51" y="0"/>
                </a:cubicBezTo>
                <a:cubicBezTo>
                  <a:pt x="46" y="0"/>
                  <a:pt x="46" y="0"/>
                  <a:pt x="46" y="0"/>
                </a:cubicBezTo>
                <a:cubicBezTo>
                  <a:pt x="45" y="0"/>
                  <a:pt x="44" y="1"/>
                  <a:pt x="44" y="2"/>
                </a:cubicBezTo>
                <a:cubicBezTo>
                  <a:pt x="44" y="5"/>
                  <a:pt x="44" y="5"/>
                  <a:pt x="44" y="5"/>
                </a:cubicBezTo>
                <a:cubicBezTo>
                  <a:pt x="53" y="14"/>
                  <a:pt x="53" y="14"/>
                  <a:pt x="53" y="14"/>
                </a:cubicBezTo>
                <a:lnTo>
                  <a:pt x="53" y="2"/>
                </a:lnTo>
                <a:close/>
                <a:moveTo>
                  <a:pt x="66" y="31"/>
                </a:moveTo>
                <a:cubicBezTo>
                  <a:pt x="36" y="2"/>
                  <a:pt x="36" y="2"/>
                  <a:pt x="36" y="2"/>
                </a:cubicBezTo>
                <a:cubicBezTo>
                  <a:pt x="35" y="0"/>
                  <a:pt x="33" y="0"/>
                  <a:pt x="31" y="2"/>
                </a:cubicBezTo>
                <a:cubicBezTo>
                  <a:pt x="2" y="31"/>
                  <a:pt x="2" y="31"/>
                  <a:pt x="2" y="31"/>
                </a:cubicBezTo>
                <a:cubicBezTo>
                  <a:pt x="0" y="33"/>
                  <a:pt x="0" y="35"/>
                  <a:pt x="2" y="36"/>
                </a:cubicBezTo>
                <a:cubicBezTo>
                  <a:pt x="2" y="37"/>
                  <a:pt x="3" y="37"/>
                  <a:pt x="4" y="37"/>
                </a:cubicBezTo>
                <a:cubicBezTo>
                  <a:pt x="5" y="37"/>
                  <a:pt x="6" y="37"/>
                  <a:pt x="7" y="36"/>
                </a:cubicBezTo>
                <a:cubicBezTo>
                  <a:pt x="34" y="9"/>
                  <a:pt x="34" y="9"/>
                  <a:pt x="34" y="9"/>
                </a:cubicBezTo>
                <a:cubicBezTo>
                  <a:pt x="61" y="36"/>
                  <a:pt x="61" y="36"/>
                  <a:pt x="61" y="36"/>
                </a:cubicBezTo>
                <a:cubicBezTo>
                  <a:pt x="62" y="38"/>
                  <a:pt x="65" y="38"/>
                  <a:pt x="66" y="36"/>
                </a:cubicBezTo>
                <a:cubicBezTo>
                  <a:pt x="67" y="35"/>
                  <a:pt x="67" y="33"/>
                  <a:pt x="66" y="31"/>
                </a:cubicBezTo>
                <a:close/>
                <a:moveTo>
                  <a:pt x="9" y="37"/>
                </a:moveTo>
                <a:cubicBezTo>
                  <a:pt x="9" y="57"/>
                  <a:pt x="9" y="57"/>
                  <a:pt x="9" y="57"/>
                </a:cubicBezTo>
                <a:cubicBezTo>
                  <a:pt x="9" y="59"/>
                  <a:pt x="11" y="60"/>
                  <a:pt x="13" y="60"/>
                </a:cubicBezTo>
                <a:cubicBezTo>
                  <a:pt x="28" y="60"/>
                  <a:pt x="28" y="60"/>
                  <a:pt x="28" y="60"/>
                </a:cubicBezTo>
                <a:cubicBezTo>
                  <a:pt x="28" y="42"/>
                  <a:pt x="28" y="42"/>
                  <a:pt x="28" y="42"/>
                </a:cubicBezTo>
                <a:cubicBezTo>
                  <a:pt x="28" y="42"/>
                  <a:pt x="29" y="41"/>
                  <a:pt x="29" y="41"/>
                </a:cubicBezTo>
                <a:cubicBezTo>
                  <a:pt x="38" y="41"/>
                  <a:pt x="38" y="41"/>
                  <a:pt x="38" y="41"/>
                </a:cubicBezTo>
                <a:cubicBezTo>
                  <a:pt x="39" y="41"/>
                  <a:pt x="39" y="42"/>
                  <a:pt x="39" y="42"/>
                </a:cubicBezTo>
                <a:cubicBezTo>
                  <a:pt x="39" y="60"/>
                  <a:pt x="39" y="60"/>
                  <a:pt x="39" y="60"/>
                </a:cubicBezTo>
                <a:cubicBezTo>
                  <a:pt x="55" y="60"/>
                  <a:pt x="55" y="60"/>
                  <a:pt x="55" y="60"/>
                </a:cubicBezTo>
                <a:cubicBezTo>
                  <a:pt x="57" y="60"/>
                  <a:pt x="58" y="59"/>
                  <a:pt x="58" y="57"/>
                </a:cubicBezTo>
                <a:cubicBezTo>
                  <a:pt x="58" y="38"/>
                  <a:pt x="58" y="38"/>
                  <a:pt x="58" y="38"/>
                </a:cubicBezTo>
                <a:cubicBezTo>
                  <a:pt x="34" y="13"/>
                  <a:pt x="34" y="13"/>
                  <a:pt x="34" y="13"/>
                </a:cubicBezTo>
                <a:lnTo>
                  <a:pt x="9" y="37"/>
                </a:lnTo>
                <a:close/>
              </a:path>
            </a:pathLst>
          </a:custGeom>
          <a:solidFill>
            <a:srgbClr val="45BBCE"/>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endParaRPr>
          </a:p>
        </p:txBody>
      </p:sp>
      <p:sp>
        <p:nvSpPr>
          <p:cNvPr id="17" name="Content Placeholder 2"/>
          <p:cNvSpPr txBox="1">
            <a:spLocks/>
          </p:cNvSpPr>
          <p:nvPr/>
        </p:nvSpPr>
        <p:spPr>
          <a:xfrm>
            <a:off x="436380" y="1275606"/>
            <a:ext cx="1975380" cy="1220658"/>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marL="0" marR="0" lvl="0" indent="0" algn="r" defTabSz="457200" rtl="0" eaLnBrk="1" fontAlgn="auto" latinLnBrk="0" hangingPunct="1">
              <a:lnSpc>
                <a:spcPct val="100000"/>
              </a:lnSpc>
              <a:spcBef>
                <a:spcPct val="20000"/>
              </a:spcBef>
              <a:spcAft>
                <a:spcPts val="600"/>
              </a:spcAft>
              <a:buClr>
                <a:srgbClr val="0070C0">
                  <a:lumMod val="75000"/>
                </a:srgbClr>
              </a:buClr>
              <a:buSzPct val="145000"/>
              <a:buFont typeface="Arial"/>
              <a:buNone/>
              <a:tabLst/>
              <a:defRPr/>
            </a:pPr>
            <a:r>
              <a:rPr kumimoji="0" lang="zh-CN" altLang="en-US" sz="1600" b="1" i="0" u="none" strike="noStrike" kern="1200" cap="none" spc="0" normalizeH="0" baseline="0" noProof="0" dirty="0" smtClean="0">
                <a:ln>
                  <a:noFill/>
                </a:ln>
                <a:solidFill>
                  <a:schemeClr val="tx1">
                    <a:lumMod val="65000"/>
                    <a:lumOff val="35000"/>
                  </a:schemeClr>
                </a:solidFill>
                <a:effectLst/>
                <a:uLnTx/>
                <a:uFillTx/>
                <a:latin typeface="微软雅黑"/>
                <a:ea typeface="微软雅黑"/>
                <a:cs typeface="Arial" panose="020B0604020202020204" pitchFamily="34" charset="0"/>
              </a:rPr>
              <a:t>填加标题</a:t>
            </a:r>
            <a:endParaRPr kumimoji="0" lang="id-ID" sz="1600" b="1" i="0" u="none" strike="noStrike" kern="1200" cap="none" spc="0" normalizeH="0" baseline="0" noProof="0" dirty="0" smtClean="0">
              <a:ln>
                <a:noFill/>
              </a:ln>
              <a:solidFill>
                <a:schemeClr val="tx1">
                  <a:lumMod val="65000"/>
                  <a:lumOff val="35000"/>
                </a:schemeClr>
              </a:solidFill>
              <a:effectLst/>
              <a:uLnTx/>
              <a:uFillTx/>
              <a:latin typeface="微软雅黑"/>
              <a:ea typeface="微软雅黑"/>
              <a:cs typeface="Arial" panose="020B0604020202020204" pitchFamily="34" charset="0"/>
            </a:endParaRPr>
          </a:p>
          <a:p>
            <a:pPr marL="0" marR="0" lvl="0" indent="0" algn="r" defTabSz="457200" rtl="0" eaLnBrk="1" fontAlgn="auto" latinLnBrk="0" hangingPunct="1">
              <a:lnSpc>
                <a:spcPct val="120000"/>
              </a:lnSpc>
              <a:spcBef>
                <a:spcPct val="20000"/>
              </a:spcBef>
              <a:spcAft>
                <a:spcPts val="600"/>
              </a:spcAft>
              <a:buClr>
                <a:srgbClr val="0070C0">
                  <a:lumMod val="75000"/>
                </a:srgbClr>
              </a:buClr>
              <a:buSzPct val="145000"/>
              <a:buFont typeface="Arial"/>
              <a:buNone/>
              <a:tabLst/>
              <a:defRPr/>
            </a:pPr>
            <a:r>
              <a:rPr kumimoji="0" lang="zh-CN" altLang="en-US" sz="1100" b="0" i="0" u="none" strike="noStrike" kern="1200" cap="none" spc="0" normalizeH="0" baseline="0" noProof="0" dirty="0">
                <a:ln>
                  <a:noFill/>
                </a:ln>
                <a:solidFill>
                  <a:schemeClr val="tx1">
                    <a:lumMod val="65000"/>
                    <a:lumOff val="35000"/>
                  </a:schemeClr>
                </a:solidFill>
                <a:effectLst/>
                <a:uLnTx/>
                <a:uFillTx/>
                <a:latin typeface="微软雅黑" pitchFamily="34" charset="-122"/>
                <a:ea typeface="微软雅黑" panose="020B0503020204020204" pitchFamily="34" charset="-122"/>
                <a:cs typeface="+mn-cs"/>
              </a:rPr>
              <a:t>单击添加文本单击添加文本单击添加文本单击添加文本单击添加文本单击添加文本</a:t>
            </a:r>
            <a:endParaRPr kumimoji="0" lang="en-US" altLang="zh-CN" sz="1100" b="0" i="0" u="none" strike="noStrike" kern="1200" cap="none" spc="0" normalizeH="0" baseline="0" noProof="0" dirty="0">
              <a:ln>
                <a:noFill/>
              </a:ln>
              <a:solidFill>
                <a:schemeClr val="tx1">
                  <a:lumMod val="65000"/>
                  <a:lumOff val="35000"/>
                </a:schemeClr>
              </a:solidFill>
              <a:effectLst/>
              <a:uLnTx/>
              <a:uFillTx/>
              <a:latin typeface="微软雅黑" pitchFamily="34" charset="-122"/>
              <a:ea typeface="微软雅黑" panose="020B0503020204020204" pitchFamily="34" charset="-122"/>
              <a:cs typeface="+mn-cs"/>
            </a:endParaRPr>
          </a:p>
        </p:txBody>
      </p:sp>
      <p:sp>
        <p:nvSpPr>
          <p:cNvPr id="18" name="Content Placeholder 2"/>
          <p:cNvSpPr txBox="1">
            <a:spLocks/>
          </p:cNvSpPr>
          <p:nvPr/>
        </p:nvSpPr>
        <p:spPr>
          <a:xfrm>
            <a:off x="405216" y="3007276"/>
            <a:ext cx="1975380" cy="1220658"/>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marL="0" marR="0" lvl="0" indent="0" algn="r" defTabSz="457200" rtl="0" eaLnBrk="1" fontAlgn="auto" latinLnBrk="0" hangingPunct="1">
              <a:lnSpc>
                <a:spcPct val="100000"/>
              </a:lnSpc>
              <a:spcBef>
                <a:spcPct val="20000"/>
              </a:spcBef>
              <a:spcAft>
                <a:spcPts val="600"/>
              </a:spcAft>
              <a:buClr>
                <a:srgbClr val="0070C0">
                  <a:lumMod val="75000"/>
                </a:srgbClr>
              </a:buClr>
              <a:buSzPct val="145000"/>
              <a:buFont typeface="Arial"/>
              <a:buNone/>
              <a:tabLst/>
              <a:defRPr/>
            </a:pPr>
            <a:r>
              <a:rPr kumimoji="0" lang="zh-CN" altLang="en-US" sz="1600" b="1" i="0" u="none" strike="noStrike" kern="1200" cap="none" spc="0" normalizeH="0" baseline="0" noProof="0" dirty="0" smtClean="0">
                <a:ln>
                  <a:noFill/>
                </a:ln>
                <a:solidFill>
                  <a:schemeClr val="tx1">
                    <a:lumMod val="65000"/>
                    <a:lumOff val="35000"/>
                  </a:schemeClr>
                </a:solidFill>
                <a:effectLst/>
                <a:uLnTx/>
                <a:uFillTx/>
                <a:latin typeface="微软雅黑"/>
                <a:ea typeface="微软雅黑"/>
                <a:cs typeface="Arial" panose="020B0604020202020204" pitchFamily="34" charset="0"/>
              </a:rPr>
              <a:t>填加标题</a:t>
            </a:r>
            <a:endParaRPr kumimoji="0" lang="en-US" altLang="zh-CN" sz="1600" b="1" i="0" u="none" strike="noStrike" kern="1200" cap="none" spc="0" normalizeH="0" baseline="0" noProof="0" dirty="0">
              <a:ln>
                <a:noFill/>
              </a:ln>
              <a:solidFill>
                <a:schemeClr val="tx1">
                  <a:lumMod val="65000"/>
                  <a:lumOff val="35000"/>
                </a:schemeClr>
              </a:solidFill>
              <a:effectLst/>
              <a:uLnTx/>
              <a:uFillTx/>
              <a:latin typeface="微软雅黑"/>
              <a:ea typeface="微软雅黑"/>
              <a:cs typeface="Arial" panose="020B0604020202020204" pitchFamily="34" charset="0"/>
            </a:endParaRPr>
          </a:p>
          <a:p>
            <a:pPr marL="0" marR="0" lvl="0" indent="0" algn="r" defTabSz="457200" rtl="0" eaLnBrk="1" fontAlgn="auto" latinLnBrk="0" hangingPunct="1">
              <a:lnSpc>
                <a:spcPct val="120000"/>
              </a:lnSpc>
              <a:spcBef>
                <a:spcPct val="20000"/>
              </a:spcBef>
              <a:spcAft>
                <a:spcPts val="600"/>
              </a:spcAft>
              <a:buClr>
                <a:srgbClr val="0070C0">
                  <a:lumMod val="75000"/>
                </a:srgbClr>
              </a:buClr>
              <a:buSzPct val="145000"/>
              <a:buFont typeface="Arial"/>
              <a:buNone/>
              <a:tabLst/>
              <a:defRPr/>
            </a:pPr>
            <a:r>
              <a:rPr kumimoji="0" lang="zh-CN" altLang="en-US" sz="1100" b="0" i="0" u="none" strike="noStrike" kern="1200" cap="none" spc="0" normalizeH="0" baseline="0" noProof="0" dirty="0">
                <a:ln>
                  <a:noFill/>
                </a:ln>
                <a:solidFill>
                  <a:schemeClr val="tx1">
                    <a:lumMod val="65000"/>
                    <a:lumOff val="35000"/>
                  </a:schemeClr>
                </a:solidFill>
                <a:effectLst/>
                <a:uLnTx/>
                <a:uFillTx/>
                <a:latin typeface="微软雅黑" pitchFamily="34" charset="-122"/>
                <a:ea typeface="微软雅黑" panose="020B0503020204020204" pitchFamily="34" charset="-122"/>
                <a:cs typeface="+mn-cs"/>
              </a:rPr>
              <a:t>单击添加文本单击添加文本单击添加文本单击添加文本单击添加文本单击添加文本</a:t>
            </a:r>
            <a:endParaRPr kumimoji="0" lang="en-US" altLang="zh-CN" sz="1100" b="0" i="0" u="none" strike="noStrike" kern="1200" cap="none" spc="0" normalizeH="0" baseline="0" noProof="0" dirty="0">
              <a:ln>
                <a:noFill/>
              </a:ln>
              <a:solidFill>
                <a:schemeClr val="tx1">
                  <a:lumMod val="65000"/>
                  <a:lumOff val="35000"/>
                </a:schemeClr>
              </a:solidFill>
              <a:effectLst/>
              <a:uLnTx/>
              <a:uFillTx/>
              <a:latin typeface="微软雅黑" pitchFamily="34" charset="-122"/>
              <a:ea typeface="微软雅黑" panose="020B0503020204020204" pitchFamily="34" charset="-122"/>
              <a:cs typeface="+mn-cs"/>
            </a:endParaRPr>
          </a:p>
        </p:txBody>
      </p:sp>
      <p:sp>
        <p:nvSpPr>
          <p:cNvPr id="19" name="Content Placeholder 2"/>
          <p:cNvSpPr txBox="1">
            <a:spLocks/>
          </p:cNvSpPr>
          <p:nvPr/>
        </p:nvSpPr>
        <p:spPr>
          <a:xfrm>
            <a:off x="6773084" y="1286180"/>
            <a:ext cx="1975380" cy="1220658"/>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marL="0" marR="0" lvl="0" indent="0" algn="l" defTabSz="457200" rtl="0" eaLnBrk="1" fontAlgn="auto" latinLnBrk="0" hangingPunct="1">
              <a:lnSpc>
                <a:spcPct val="100000"/>
              </a:lnSpc>
              <a:spcBef>
                <a:spcPct val="20000"/>
              </a:spcBef>
              <a:spcAft>
                <a:spcPts val="600"/>
              </a:spcAft>
              <a:buClr>
                <a:srgbClr val="0070C0">
                  <a:lumMod val="75000"/>
                </a:srgbClr>
              </a:buClr>
              <a:buSzPct val="145000"/>
              <a:buFont typeface="Arial"/>
              <a:buNone/>
              <a:tabLst/>
              <a:defRPr/>
            </a:pPr>
            <a:r>
              <a:rPr kumimoji="0" lang="zh-CN" altLang="en-US" sz="1600" b="1" i="0" u="none" strike="noStrike" kern="1200" cap="none" spc="0" normalizeH="0" baseline="0" noProof="0" dirty="0" smtClean="0">
                <a:ln>
                  <a:noFill/>
                </a:ln>
                <a:solidFill>
                  <a:schemeClr val="tx1">
                    <a:lumMod val="65000"/>
                    <a:lumOff val="35000"/>
                  </a:schemeClr>
                </a:solidFill>
                <a:effectLst/>
                <a:uLnTx/>
                <a:uFillTx/>
                <a:latin typeface="微软雅黑"/>
                <a:ea typeface="微软雅黑"/>
                <a:cs typeface="Arial" panose="020B0604020202020204" pitchFamily="34" charset="0"/>
              </a:rPr>
              <a:t>填加标题</a:t>
            </a:r>
            <a:endParaRPr kumimoji="0" lang="id-ID" sz="1600" b="1" i="0" u="none" strike="noStrike" kern="1200" cap="none" spc="0" normalizeH="0" baseline="0" noProof="0" dirty="0" smtClean="0">
              <a:ln>
                <a:noFill/>
              </a:ln>
              <a:solidFill>
                <a:schemeClr val="tx1">
                  <a:lumMod val="65000"/>
                  <a:lumOff val="35000"/>
                </a:schemeClr>
              </a:solidFill>
              <a:effectLst/>
              <a:uLnTx/>
              <a:uFillTx/>
              <a:latin typeface="微软雅黑"/>
              <a:ea typeface="微软雅黑"/>
              <a:cs typeface="Arial" panose="020B0604020202020204" pitchFamily="34" charset="0"/>
            </a:endParaRPr>
          </a:p>
          <a:p>
            <a:pPr marL="0" marR="0" lvl="0" indent="0" algn="l" defTabSz="457200" rtl="0" eaLnBrk="1" fontAlgn="auto" latinLnBrk="0" hangingPunct="1">
              <a:lnSpc>
                <a:spcPct val="120000"/>
              </a:lnSpc>
              <a:spcBef>
                <a:spcPct val="20000"/>
              </a:spcBef>
              <a:spcAft>
                <a:spcPts val="600"/>
              </a:spcAft>
              <a:buClr>
                <a:srgbClr val="0070C0">
                  <a:lumMod val="75000"/>
                </a:srgbClr>
              </a:buClr>
              <a:buSzPct val="145000"/>
              <a:buFont typeface="Arial"/>
              <a:buNone/>
              <a:tabLst/>
              <a:defRPr/>
            </a:pPr>
            <a:r>
              <a:rPr kumimoji="0" lang="zh-CN" altLang="en-US" sz="1100" b="0" i="0" u="none" strike="noStrike" kern="1200" cap="none" spc="0" normalizeH="0" baseline="0" noProof="0" dirty="0">
                <a:ln>
                  <a:noFill/>
                </a:ln>
                <a:solidFill>
                  <a:schemeClr val="tx1">
                    <a:lumMod val="65000"/>
                    <a:lumOff val="35000"/>
                  </a:schemeClr>
                </a:solidFill>
                <a:effectLst/>
                <a:uLnTx/>
                <a:uFillTx/>
                <a:latin typeface="微软雅黑" pitchFamily="34" charset="-122"/>
                <a:ea typeface="微软雅黑" panose="020B0503020204020204" pitchFamily="34" charset="-122"/>
                <a:cs typeface="+mn-cs"/>
              </a:rPr>
              <a:t>单击添加文本单击添加文本单击添加文本单击添加文本单击添加文本单击添加文本</a:t>
            </a:r>
            <a:endParaRPr kumimoji="0" lang="en-US" altLang="zh-CN" sz="1100" b="0" i="0" u="none" strike="noStrike" kern="1200" cap="none" spc="0" normalizeH="0" baseline="0" noProof="0" dirty="0">
              <a:ln>
                <a:noFill/>
              </a:ln>
              <a:solidFill>
                <a:schemeClr val="tx1">
                  <a:lumMod val="65000"/>
                  <a:lumOff val="35000"/>
                </a:schemeClr>
              </a:solidFill>
              <a:effectLst/>
              <a:uLnTx/>
              <a:uFillTx/>
              <a:latin typeface="微软雅黑" pitchFamily="34" charset="-122"/>
              <a:ea typeface="微软雅黑" panose="020B0503020204020204" pitchFamily="34" charset="-122"/>
              <a:cs typeface="+mn-cs"/>
            </a:endParaRPr>
          </a:p>
        </p:txBody>
      </p:sp>
      <p:sp>
        <p:nvSpPr>
          <p:cNvPr id="20" name="Content Placeholder 2"/>
          <p:cNvSpPr txBox="1">
            <a:spLocks/>
          </p:cNvSpPr>
          <p:nvPr/>
        </p:nvSpPr>
        <p:spPr>
          <a:xfrm>
            <a:off x="6773084" y="3004404"/>
            <a:ext cx="1975380" cy="1220658"/>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marL="0" marR="0" lvl="0" indent="0" algn="l" defTabSz="457200" rtl="0" eaLnBrk="1" fontAlgn="auto" latinLnBrk="0" hangingPunct="1">
              <a:lnSpc>
                <a:spcPct val="100000"/>
              </a:lnSpc>
              <a:spcBef>
                <a:spcPct val="20000"/>
              </a:spcBef>
              <a:spcAft>
                <a:spcPts val="600"/>
              </a:spcAft>
              <a:buClr>
                <a:srgbClr val="0070C0">
                  <a:lumMod val="75000"/>
                </a:srgbClr>
              </a:buClr>
              <a:buSzPct val="145000"/>
              <a:buFont typeface="Arial"/>
              <a:buNone/>
              <a:tabLst/>
              <a:defRPr/>
            </a:pPr>
            <a:r>
              <a:rPr kumimoji="0" lang="zh-CN" altLang="en-US" sz="1600" b="1" i="0" u="none" strike="noStrike" kern="1200" cap="none" spc="0" normalizeH="0" baseline="0" noProof="0" dirty="0" smtClean="0">
                <a:ln>
                  <a:noFill/>
                </a:ln>
                <a:solidFill>
                  <a:schemeClr val="tx1">
                    <a:lumMod val="65000"/>
                    <a:lumOff val="35000"/>
                  </a:schemeClr>
                </a:solidFill>
                <a:effectLst/>
                <a:uLnTx/>
                <a:uFillTx/>
                <a:latin typeface="微软雅黑"/>
                <a:ea typeface="微软雅黑"/>
                <a:cs typeface="Arial" panose="020B0604020202020204" pitchFamily="34" charset="0"/>
              </a:rPr>
              <a:t>填加标题</a:t>
            </a:r>
            <a:endParaRPr kumimoji="0" lang="en-US" altLang="zh-CN" sz="1600" b="1" i="0" u="none" strike="noStrike" kern="1200" cap="none" spc="0" normalizeH="0" baseline="0" noProof="0" dirty="0">
              <a:ln>
                <a:noFill/>
              </a:ln>
              <a:solidFill>
                <a:schemeClr val="tx1">
                  <a:lumMod val="65000"/>
                  <a:lumOff val="35000"/>
                </a:schemeClr>
              </a:solidFill>
              <a:effectLst/>
              <a:uLnTx/>
              <a:uFillTx/>
              <a:latin typeface="微软雅黑"/>
              <a:ea typeface="微软雅黑"/>
              <a:cs typeface="Arial" panose="020B0604020202020204" pitchFamily="34" charset="0"/>
            </a:endParaRPr>
          </a:p>
          <a:p>
            <a:pPr marL="0" marR="0" lvl="0" indent="0" algn="l" defTabSz="457200" rtl="0" eaLnBrk="1" fontAlgn="auto" latinLnBrk="0" hangingPunct="1">
              <a:lnSpc>
                <a:spcPct val="120000"/>
              </a:lnSpc>
              <a:spcBef>
                <a:spcPct val="20000"/>
              </a:spcBef>
              <a:spcAft>
                <a:spcPts val="600"/>
              </a:spcAft>
              <a:buClr>
                <a:srgbClr val="0070C0">
                  <a:lumMod val="75000"/>
                </a:srgbClr>
              </a:buClr>
              <a:buSzPct val="145000"/>
              <a:buFont typeface="Arial"/>
              <a:buNone/>
              <a:tabLst/>
              <a:defRPr/>
            </a:pPr>
            <a:r>
              <a:rPr kumimoji="0" lang="zh-CN" altLang="en-US" sz="1100" b="0" i="0" u="none" strike="noStrike" kern="1200" cap="none" spc="0" normalizeH="0" baseline="0" noProof="0" dirty="0">
                <a:ln>
                  <a:noFill/>
                </a:ln>
                <a:solidFill>
                  <a:schemeClr val="tx1">
                    <a:lumMod val="65000"/>
                    <a:lumOff val="35000"/>
                  </a:schemeClr>
                </a:solidFill>
                <a:effectLst/>
                <a:uLnTx/>
                <a:uFillTx/>
                <a:latin typeface="微软雅黑" pitchFamily="34" charset="-122"/>
                <a:ea typeface="微软雅黑" panose="020B0503020204020204" pitchFamily="34" charset="-122"/>
                <a:cs typeface="+mn-cs"/>
              </a:rPr>
              <a:t>单击添加文本单击添加文本单击添加文本单击添加文本单击添加文本单击添加文本</a:t>
            </a:r>
            <a:endParaRPr kumimoji="0" lang="en-US" altLang="zh-CN" sz="1100" b="0" i="0" u="none" strike="noStrike" kern="1200" cap="none" spc="0" normalizeH="0" baseline="0" noProof="0" dirty="0">
              <a:ln>
                <a:noFill/>
              </a:ln>
              <a:solidFill>
                <a:schemeClr val="tx1">
                  <a:lumMod val="65000"/>
                  <a:lumOff val="35000"/>
                </a:schemeClr>
              </a:solidFill>
              <a:effectLst/>
              <a:uLnTx/>
              <a:uFillTx/>
              <a:latin typeface="微软雅黑" pitchFamily="34" charset="-122"/>
              <a:ea typeface="微软雅黑" panose="020B0503020204020204" pitchFamily="34" charset="-122"/>
              <a:cs typeface="+mn-cs"/>
            </a:endParaRPr>
          </a:p>
        </p:txBody>
      </p:sp>
    </p:spTree>
    <p:extLst>
      <p:ext uri="{BB962C8B-B14F-4D97-AF65-F5344CB8AC3E}">
        <p14:creationId xmlns:p14="http://schemas.microsoft.com/office/powerpoint/2010/main" val="135870343"/>
      </p:ext>
    </p:extLst>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1+#ppt_w/2"/>
                                          </p:val>
                                        </p:tav>
                                        <p:tav tm="100000">
                                          <p:val>
                                            <p:strVal val="#ppt_x"/>
                                          </p:val>
                                        </p:tav>
                                      </p:tavLst>
                                    </p:anim>
                                    <p:anim calcmode="lin" valueType="num">
                                      <p:cBhvr additive="base">
                                        <p:cTn id="11" dur="500" fill="hold"/>
                                        <p:tgtEl>
                                          <p:spTgt spid="3"/>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45"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2000"/>
                                        <p:tgtEl>
                                          <p:spTgt spid="16"/>
                                        </p:tgtEl>
                                      </p:cBhvr>
                                    </p:animEffect>
                                    <p:anim calcmode="lin" valueType="num">
                                      <p:cBhvr>
                                        <p:cTn id="16" dur="2000" fill="hold"/>
                                        <p:tgtEl>
                                          <p:spTgt spid="16"/>
                                        </p:tgtEl>
                                        <p:attrNameLst>
                                          <p:attrName>ppt_w</p:attrName>
                                        </p:attrNameLst>
                                      </p:cBhvr>
                                      <p:tavLst>
                                        <p:tav tm="0" fmla="#ppt_w*sin(2.5*pi*$)">
                                          <p:val>
                                            <p:fltVal val="0"/>
                                          </p:val>
                                        </p:tav>
                                        <p:tav tm="100000">
                                          <p:val>
                                            <p:fltVal val="1"/>
                                          </p:val>
                                        </p:tav>
                                      </p:tavLst>
                                    </p:anim>
                                    <p:anim calcmode="lin" valueType="num">
                                      <p:cBhvr>
                                        <p:cTn id="17" dur="2000" fill="hold"/>
                                        <p:tgtEl>
                                          <p:spTgt spid="16"/>
                                        </p:tgtEl>
                                        <p:attrNameLst>
                                          <p:attrName>ppt_h</p:attrName>
                                        </p:attrNameLst>
                                      </p:cBhvr>
                                      <p:tavLst>
                                        <p:tav tm="0">
                                          <p:val>
                                            <p:strVal val="#ppt_h"/>
                                          </p:val>
                                        </p:tav>
                                        <p:tav tm="100000">
                                          <p:val>
                                            <p:strVal val="#ppt_h"/>
                                          </p:val>
                                        </p:tav>
                                      </p:tavLst>
                                    </p:anim>
                                  </p:childTnLst>
                                </p:cTn>
                              </p:par>
                              <p:par>
                                <p:cTn id="18" presetID="22" presetClass="entr" presetSubtype="8"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par>
                                <p:cTn id="21" presetID="22" presetClass="entr" presetSubtype="1"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Effect transition="in" filter="wipe(up)">
                                      <p:cBhvr>
                                        <p:cTn id="23" dur="500"/>
                                        <p:tgtEl>
                                          <p:spTgt spid="9"/>
                                        </p:tgtEl>
                                      </p:cBhvr>
                                    </p:animEffect>
                                  </p:childTnLst>
                                </p:cTn>
                              </p:par>
                              <p:par>
                                <p:cTn id="24" presetID="22" presetClass="entr" presetSubtype="2" fill="hold" grpId="0" nodeType="withEffect">
                                  <p:stCondLst>
                                    <p:cond delay="1000"/>
                                  </p:stCondLst>
                                  <p:childTnLst>
                                    <p:set>
                                      <p:cBhvr>
                                        <p:cTn id="25" dur="1" fill="hold">
                                          <p:stCondLst>
                                            <p:cond delay="0"/>
                                          </p:stCondLst>
                                        </p:cTn>
                                        <p:tgtEl>
                                          <p:spTgt spid="11"/>
                                        </p:tgtEl>
                                        <p:attrNameLst>
                                          <p:attrName>style.visibility</p:attrName>
                                        </p:attrNameLst>
                                      </p:cBhvr>
                                      <p:to>
                                        <p:strVal val="visible"/>
                                      </p:to>
                                    </p:set>
                                    <p:animEffect transition="in" filter="wipe(right)">
                                      <p:cBhvr>
                                        <p:cTn id="26" dur="500"/>
                                        <p:tgtEl>
                                          <p:spTgt spid="11"/>
                                        </p:tgtEl>
                                      </p:cBhvr>
                                    </p:animEffect>
                                  </p:childTnLst>
                                </p:cTn>
                              </p:par>
                              <p:par>
                                <p:cTn id="27" presetID="22" presetClass="entr" presetSubtype="4" fill="hold" grpId="0" nodeType="withEffect">
                                  <p:stCondLst>
                                    <p:cond delay="150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par>
                          <p:cTn id="30" fill="hold">
                            <p:stCondLst>
                              <p:cond delay="2500"/>
                            </p:stCondLst>
                            <p:childTnLst>
                              <p:par>
                                <p:cTn id="31" presetID="22" presetClass="entr" presetSubtype="2"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right)">
                                      <p:cBhvr>
                                        <p:cTn id="33" dur="500"/>
                                        <p:tgtEl>
                                          <p:spTgt spid="12"/>
                                        </p:tgtEl>
                                      </p:cBhvr>
                                    </p:animEffect>
                                  </p:childTnLst>
                                </p:cTn>
                              </p:par>
                              <p:par>
                                <p:cTn id="34" presetID="22" presetClass="entr" presetSubtype="2"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right)">
                                      <p:cBhvr>
                                        <p:cTn id="36" dur="500"/>
                                        <p:tgtEl>
                                          <p:spTgt spid="13"/>
                                        </p:tgtEl>
                                      </p:cBhvr>
                                    </p:animEffect>
                                  </p:childTnLst>
                                </p:cTn>
                              </p:par>
                            </p:childTnLst>
                          </p:cTn>
                        </p:par>
                        <p:par>
                          <p:cTn id="37" fill="hold">
                            <p:stCondLst>
                              <p:cond delay="3000"/>
                            </p:stCondLst>
                            <p:childTnLst>
                              <p:par>
                                <p:cTn id="38" presetID="42" presetClass="entr" presetSubtype="0" fill="hold" grpId="0"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000"/>
                                        <p:tgtEl>
                                          <p:spTgt spid="17"/>
                                        </p:tgtEl>
                                      </p:cBhvr>
                                    </p:animEffect>
                                    <p:anim calcmode="lin" valueType="num">
                                      <p:cBhvr>
                                        <p:cTn id="41" dur="1000" fill="hold"/>
                                        <p:tgtEl>
                                          <p:spTgt spid="17"/>
                                        </p:tgtEl>
                                        <p:attrNameLst>
                                          <p:attrName>ppt_x</p:attrName>
                                        </p:attrNameLst>
                                      </p:cBhvr>
                                      <p:tavLst>
                                        <p:tav tm="0">
                                          <p:val>
                                            <p:strVal val="#ppt_x"/>
                                          </p:val>
                                        </p:tav>
                                        <p:tav tm="100000">
                                          <p:val>
                                            <p:strVal val="#ppt_x"/>
                                          </p:val>
                                        </p:tav>
                                      </p:tavLst>
                                    </p:anim>
                                    <p:anim calcmode="lin" valueType="num">
                                      <p:cBhvr>
                                        <p:cTn id="42" dur="1000" fill="hold"/>
                                        <p:tgtEl>
                                          <p:spTgt spid="17"/>
                                        </p:tgtEl>
                                        <p:attrNameLst>
                                          <p:attrName>ppt_y</p:attrName>
                                        </p:attrNameLst>
                                      </p:cBhvr>
                                      <p:tavLst>
                                        <p:tav tm="0">
                                          <p:val>
                                            <p:strVal val="#ppt_y+.1"/>
                                          </p:val>
                                        </p:tav>
                                        <p:tav tm="100000">
                                          <p:val>
                                            <p:strVal val="#ppt_y"/>
                                          </p:val>
                                        </p:tav>
                                      </p:tavLst>
                                    </p:anim>
                                  </p:childTnLst>
                                </p:cTn>
                              </p:par>
                            </p:childTnLst>
                          </p:cTn>
                        </p:par>
                        <p:par>
                          <p:cTn id="43" fill="hold">
                            <p:stCondLst>
                              <p:cond delay="4000"/>
                            </p:stCondLst>
                            <p:childTnLst>
                              <p:par>
                                <p:cTn id="44" presetID="22" presetClass="entr" presetSubtype="8" fill="hold" grpId="0" nodeType="after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left)">
                                      <p:cBhvr>
                                        <p:cTn id="46" dur="500"/>
                                        <p:tgtEl>
                                          <p:spTgt spid="14"/>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left)">
                                      <p:cBhvr>
                                        <p:cTn id="49" dur="500"/>
                                        <p:tgtEl>
                                          <p:spTgt spid="15"/>
                                        </p:tgtEl>
                                      </p:cBhvr>
                                    </p:animEffect>
                                  </p:childTnLst>
                                </p:cTn>
                              </p:par>
                            </p:childTnLst>
                          </p:cTn>
                        </p:par>
                        <p:par>
                          <p:cTn id="50" fill="hold">
                            <p:stCondLst>
                              <p:cond delay="4500"/>
                            </p:stCondLst>
                            <p:childTnLst>
                              <p:par>
                                <p:cTn id="51" presetID="42" presetClass="entr" presetSubtype="0" fill="hold" grpId="0" nodeType="after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1000"/>
                                        <p:tgtEl>
                                          <p:spTgt spid="18"/>
                                        </p:tgtEl>
                                      </p:cBhvr>
                                    </p:animEffect>
                                    <p:anim calcmode="lin" valueType="num">
                                      <p:cBhvr>
                                        <p:cTn id="54" dur="1000" fill="hold"/>
                                        <p:tgtEl>
                                          <p:spTgt spid="18"/>
                                        </p:tgtEl>
                                        <p:attrNameLst>
                                          <p:attrName>ppt_x</p:attrName>
                                        </p:attrNameLst>
                                      </p:cBhvr>
                                      <p:tavLst>
                                        <p:tav tm="0">
                                          <p:val>
                                            <p:strVal val="#ppt_x"/>
                                          </p:val>
                                        </p:tav>
                                        <p:tav tm="100000">
                                          <p:val>
                                            <p:strVal val="#ppt_x"/>
                                          </p:val>
                                        </p:tav>
                                      </p:tavLst>
                                    </p:anim>
                                    <p:anim calcmode="lin" valueType="num">
                                      <p:cBhvr>
                                        <p:cTn id="55" dur="1000" fill="hold"/>
                                        <p:tgtEl>
                                          <p:spTgt spid="18"/>
                                        </p:tgtEl>
                                        <p:attrNameLst>
                                          <p:attrName>ppt_y</p:attrName>
                                        </p:attrNameLst>
                                      </p:cBhvr>
                                      <p:tavLst>
                                        <p:tav tm="0">
                                          <p:val>
                                            <p:strVal val="#ppt_y+.1"/>
                                          </p:val>
                                        </p:tav>
                                        <p:tav tm="100000">
                                          <p:val>
                                            <p:strVal val="#ppt_y"/>
                                          </p:val>
                                        </p:tav>
                                      </p:tavLst>
                                    </p:anim>
                                  </p:childTnLst>
                                </p:cTn>
                              </p:par>
                            </p:childTnLst>
                          </p:cTn>
                        </p:par>
                        <p:par>
                          <p:cTn id="56" fill="hold">
                            <p:stCondLst>
                              <p:cond delay="5500"/>
                            </p:stCondLst>
                            <p:childTnLst>
                              <p:par>
                                <p:cTn id="57" presetID="42" presetClass="entr" presetSubtype="0" fill="hold" grpId="0" nodeType="after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1000"/>
                                        <p:tgtEl>
                                          <p:spTgt spid="19"/>
                                        </p:tgtEl>
                                      </p:cBhvr>
                                    </p:animEffect>
                                    <p:anim calcmode="lin" valueType="num">
                                      <p:cBhvr>
                                        <p:cTn id="60" dur="1000" fill="hold"/>
                                        <p:tgtEl>
                                          <p:spTgt spid="19"/>
                                        </p:tgtEl>
                                        <p:attrNameLst>
                                          <p:attrName>ppt_x</p:attrName>
                                        </p:attrNameLst>
                                      </p:cBhvr>
                                      <p:tavLst>
                                        <p:tav tm="0">
                                          <p:val>
                                            <p:strVal val="#ppt_x"/>
                                          </p:val>
                                        </p:tav>
                                        <p:tav tm="100000">
                                          <p:val>
                                            <p:strVal val="#ppt_x"/>
                                          </p:val>
                                        </p:tav>
                                      </p:tavLst>
                                    </p:anim>
                                    <p:anim calcmode="lin" valueType="num">
                                      <p:cBhvr>
                                        <p:cTn id="61" dur="1000" fill="hold"/>
                                        <p:tgtEl>
                                          <p:spTgt spid="19"/>
                                        </p:tgtEl>
                                        <p:attrNameLst>
                                          <p:attrName>ppt_y</p:attrName>
                                        </p:attrNameLst>
                                      </p:cBhvr>
                                      <p:tavLst>
                                        <p:tav tm="0">
                                          <p:val>
                                            <p:strVal val="#ppt_y+.1"/>
                                          </p:val>
                                        </p:tav>
                                        <p:tav tm="100000">
                                          <p:val>
                                            <p:strVal val="#ppt_y"/>
                                          </p:val>
                                        </p:tav>
                                      </p:tavLst>
                                    </p:anim>
                                  </p:childTnLst>
                                </p:cTn>
                              </p:par>
                            </p:childTnLst>
                          </p:cTn>
                        </p:par>
                        <p:par>
                          <p:cTn id="62" fill="hold">
                            <p:stCondLst>
                              <p:cond delay="6500"/>
                            </p:stCondLst>
                            <p:childTnLst>
                              <p:par>
                                <p:cTn id="63" presetID="42" presetClass="entr" presetSubtype="0" fill="hold" grpId="0" nodeType="after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fade">
                                      <p:cBhvr>
                                        <p:cTn id="65" dur="1000"/>
                                        <p:tgtEl>
                                          <p:spTgt spid="20"/>
                                        </p:tgtEl>
                                      </p:cBhvr>
                                    </p:animEffect>
                                    <p:anim calcmode="lin" valueType="num">
                                      <p:cBhvr>
                                        <p:cTn id="66" dur="1000" fill="hold"/>
                                        <p:tgtEl>
                                          <p:spTgt spid="20"/>
                                        </p:tgtEl>
                                        <p:attrNameLst>
                                          <p:attrName>ppt_x</p:attrName>
                                        </p:attrNameLst>
                                      </p:cBhvr>
                                      <p:tavLst>
                                        <p:tav tm="0">
                                          <p:val>
                                            <p:strVal val="#ppt_x"/>
                                          </p:val>
                                        </p:tav>
                                        <p:tav tm="100000">
                                          <p:val>
                                            <p:strVal val="#ppt_x"/>
                                          </p:val>
                                        </p:tav>
                                      </p:tavLst>
                                    </p:anim>
                                    <p:anim calcmode="lin" valueType="num">
                                      <p:cBhvr>
                                        <p:cTn id="6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10" grpId="0" animBg="1"/>
      <p:bldP spid="11" grpId="0" animBg="1"/>
      <p:bldP spid="12" grpId="0" animBg="1"/>
      <p:bldP spid="13" grpId="0" animBg="1"/>
      <p:bldP spid="14" grpId="0" animBg="1"/>
      <p:bldP spid="15" grpId="0" animBg="1"/>
      <p:bldP spid="16" grpId="0" animBg="1"/>
      <p:bldP spid="17" grpId="0"/>
      <p:bldP spid="18" grpId="0"/>
      <p:bldP spid="19" grpId="0"/>
      <p:bldP spid="2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1"/>
          <p:cNvSpPr txBox="1">
            <a:spLocks noChangeArrowheads="1"/>
          </p:cNvSpPr>
          <p:nvPr/>
        </p:nvSpPr>
        <p:spPr bwMode="auto">
          <a:xfrm>
            <a:off x="179512" y="123478"/>
            <a:ext cx="24427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zh-CN" altLang="en-US" spc="300" dirty="0">
                <a:solidFill>
                  <a:schemeClr val="tx1">
                    <a:lumMod val="65000"/>
                    <a:lumOff val="35000"/>
                  </a:schemeClr>
                </a:solidFill>
                <a:latin typeface="微软雅黑" pitchFamily="34" charset="-122"/>
                <a:ea typeface="微软雅黑" pitchFamily="34" charset="-122"/>
              </a:rPr>
              <a:t>点此添加</a:t>
            </a:r>
            <a:r>
              <a:rPr lang="zh-CN" altLang="en-US" spc="300" dirty="0" smtClean="0">
                <a:solidFill>
                  <a:schemeClr val="tx1">
                    <a:lumMod val="65000"/>
                    <a:lumOff val="35000"/>
                  </a:schemeClr>
                </a:solidFill>
                <a:latin typeface="微软雅黑" pitchFamily="34" charset="-122"/>
                <a:ea typeface="微软雅黑" pitchFamily="34" charset="-122"/>
              </a:rPr>
              <a:t>标题内容</a:t>
            </a:r>
            <a:endParaRPr lang="zh-CN" altLang="en-US" spc="300" dirty="0">
              <a:solidFill>
                <a:schemeClr val="tx1">
                  <a:lumMod val="65000"/>
                  <a:lumOff val="35000"/>
                </a:schemeClr>
              </a:solidFill>
              <a:latin typeface="微软雅黑" pitchFamily="34" charset="-122"/>
              <a:ea typeface="微软雅黑" pitchFamily="34" charset="-122"/>
            </a:endParaRPr>
          </a:p>
        </p:txBody>
      </p:sp>
      <p:grpSp>
        <p:nvGrpSpPr>
          <p:cNvPr id="3" name="组合 2"/>
          <p:cNvGrpSpPr>
            <a:grpSpLocks/>
          </p:cNvGrpSpPr>
          <p:nvPr/>
        </p:nvGrpSpPr>
        <p:grpSpPr bwMode="auto">
          <a:xfrm rot="-2700000">
            <a:off x="2589737" y="220939"/>
            <a:ext cx="166688" cy="165100"/>
            <a:chOff x="0" y="0"/>
            <a:chExt cx="1346200" cy="1346200"/>
          </a:xfrm>
        </p:grpSpPr>
        <p:cxnSp>
          <p:nvCxnSpPr>
            <p:cNvPr id="4" name="直接连接符 3"/>
            <p:cNvCxnSpPr>
              <a:cxnSpLocks noChangeShapeType="1"/>
            </p:cNvCxnSpPr>
            <p:nvPr/>
          </p:nvCxnSpPr>
          <p:spPr bwMode="auto">
            <a:xfrm>
              <a:off x="0" y="0"/>
              <a:ext cx="1346200" cy="0"/>
            </a:xfrm>
            <a:prstGeom prst="line">
              <a:avLst/>
            </a:prstGeom>
            <a:noFill/>
            <a:ln w="25400" cap="rnd" cmpd="sng">
              <a:solidFill>
                <a:srgbClr val="45BBCE"/>
              </a:solidFill>
              <a:round/>
              <a:headEnd/>
              <a:tailEnd/>
            </a:ln>
            <a:extLst>
              <a:ext uri="{909E8E84-426E-40DD-AFC4-6F175D3DCCD1}">
                <a14:hiddenFill xmlns:a14="http://schemas.microsoft.com/office/drawing/2010/main">
                  <a:noFill/>
                </a14:hiddenFill>
              </a:ext>
            </a:extLst>
          </p:spPr>
        </p:cxnSp>
        <p:cxnSp>
          <p:nvCxnSpPr>
            <p:cNvPr id="5" name="直接连接符 4"/>
            <p:cNvCxnSpPr>
              <a:cxnSpLocks noChangeShapeType="1"/>
            </p:cNvCxnSpPr>
            <p:nvPr/>
          </p:nvCxnSpPr>
          <p:spPr bwMode="auto">
            <a:xfrm>
              <a:off x="0" y="0"/>
              <a:ext cx="0" cy="1346200"/>
            </a:xfrm>
            <a:prstGeom prst="line">
              <a:avLst/>
            </a:prstGeom>
            <a:noFill/>
            <a:ln w="25400" cap="rnd" cmpd="sng">
              <a:solidFill>
                <a:srgbClr val="45BBCE"/>
              </a:solidFill>
              <a:round/>
              <a:headEnd/>
              <a:tailEnd/>
            </a:ln>
            <a:extLst>
              <a:ext uri="{909E8E84-426E-40DD-AFC4-6F175D3DCCD1}">
                <a14:hiddenFill xmlns:a14="http://schemas.microsoft.com/office/drawing/2010/main">
                  <a:noFill/>
                </a14:hiddenFill>
              </a:ext>
            </a:extLst>
          </p:spPr>
        </p:cxnSp>
        <p:cxnSp>
          <p:nvCxnSpPr>
            <p:cNvPr id="6" name="直接连接符 10"/>
            <p:cNvCxnSpPr>
              <a:cxnSpLocks noChangeShapeType="1"/>
            </p:cNvCxnSpPr>
            <p:nvPr/>
          </p:nvCxnSpPr>
          <p:spPr bwMode="auto">
            <a:xfrm>
              <a:off x="12700" y="0"/>
              <a:ext cx="1308100" cy="1308100"/>
            </a:xfrm>
            <a:prstGeom prst="line">
              <a:avLst/>
            </a:prstGeom>
            <a:noFill/>
            <a:ln w="25400" cap="rnd" cmpd="sng">
              <a:solidFill>
                <a:srgbClr val="45BBCE"/>
              </a:solidFill>
              <a:round/>
              <a:headEnd/>
              <a:tailEnd/>
            </a:ln>
            <a:extLst>
              <a:ext uri="{909E8E84-426E-40DD-AFC4-6F175D3DCCD1}">
                <a14:hiddenFill xmlns:a14="http://schemas.microsoft.com/office/drawing/2010/main">
                  <a:noFill/>
                </a14:hiddenFill>
              </a:ext>
            </a:extLst>
          </p:spPr>
        </p:cxnSp>
      </p:grpSp>
      <p:grpSp>
        <p:nvGrpSpPr>
          <p:cNvPr id="7" name="组合 6"/>
          <p:cNvGrpSpPr/>
          <p:nvPr/>
        </p:nvGrpSpPr>
        <p:grpSpPr>
          <a:xfrm>
            <a:off x="981499" y="1203598"/>
            <a:ext cx="1620180" cy="3192123"/>
            <a:chOff x="981499" y="1275606"/>
            <a:chExt cx="1620180" cy="3192123"/>
          </a:xfrm>
        </p:grpSpPr>
        <p:sp>
          <p:nvSpPr>
            <p:cNvPr id="8" name="Freeform 5"/>
            <p:cNvSpPr>
              <a:spLocks/>
            </p:cNvSpPr>
            <p:nvPr/>
          </p:nvSpPr>
          <p:spPr bwMode="auto">
            <a:xfrm>
              <a:off x="981499" y="1275606"/>
              <a:ext cx="1620180" cy="3192123"/>
            </a:xfrm>
            <a:custGeom>
              <a:avLst/>
              <a:gdLst/>
              <a:ahLst/>
              <a:cxnLst/>
              <a:rect l="l" t="t" r="r" b="b"/>
              <a:pathLst>
                <a:path w="1620180" h="3192123">
                  <a:moveTo>
                    <a:pt x="175619" y="98"/>
                  </a:moveTo>
                  <a:cubicBezTo>
                    <a:pt x="189197" y="-316"/>
                    <a:pt x="203071" y="565"/>
                    <a:pt x="217047" y="2846"/>
                  </a:cubicBezTo>
                  <a:lnTo>
                    <a:pt x="1498868" y="213511"/>
                  </a:lnTo>
                  <a:cubicBezTo>
                    <a:pt x="1566467" y="224396"/>
                    <a:pt x="1620180" y="281064"/>
                    <a:pt x="1620180" y="346377"/>
                  </a:cubicBezTo>
                  <a:lnTo>
                    <a:pt x="1620180" y="792725"/>
                  </a:lnTo>
                  <a:lnTo>
                    <a:pt x="1620180" y="2187291"/>
                  </a:lnTo>
                  <a:lnTo>
                    <a:pt x="1620180" y="2633639"/>
                  </a:lnTo>
                  <a:cubicBezTo>
                    <a:pt x="1620180" y="2702473"/>
                    <a:pt x="1571582" y="2746975"/>
                    <a:pt x="1519330" y="2763944"/>
                  </a:cubicBezTo>
                  <a:lnTo>
                    <a:pt x="250299" y="3181111"/>
                  </a:lnTo>
                  <a:cubicBezTo>
                    <a:pt x="126428" y="3221771"/>
                    <a:pt x="0" y="3144613"/>
                    <a:pt x="0" y="3035439"/>
                  </a:cubicBezTo>
                  <a:lnTo>
                    <a:pt x="0" y="2589091"/>
                  </a:lnTo>
                  <a:lnTo>
                    <a:pt x="0" y="608633"/>
                  </a:lnTo>
                  <a:lnTo>
                    <a:pt x="0" y="162285"/>
                  </a:lnTo>
                  <a:cubicBezTo>
                    <a:pt x="0" y="69279"/>
                    <a:pt x="80571" y="2991"/>
                    <a:pt x="175619" y="98"/>
                  </a:cubicBezTo>
                  <a:close/>
                </a:path>
              </a:pathLst>
            </a:custGeom>
            <a:solidFill>
              <a:srgbClr val="45BBCE"/>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25"/>
            <p:cNvSpPr>
              <a:spLocks/>
            </p:cNvSpPr>
            <p:nvPr/>
          </p:nvSpPr>
          <p:spPr bwMode="auto">
            <a:xfrm>
              <a:off x="981499" y="1678373"/>
              <a:ext cx="333384" cy="457093"/>
            </a:xfrm>
            <a:custGeom>
              <a:avLst/>
              <a:gdLst>
                <a:gd name="T0" fmla="*/ 232 w 913"/>
                <a:gd name="T1" fmla="*/ 1362 h 1362"/>
                <a:gd name="T2" fmla="*/ 0 w 913"/>
                <a:gd name="T3" fmla="*/ 1322 h 1362"/>
                <a:gd name="T4" fmla="*/ 0 w 913"/>
                <a:gd name="T5" fmla="*/ 40 h 1362"/>
                <a:gd name="T6" fmla="*/ 232 w 913"/>
                <a:gd name="T7" fmla="*/ 0 h 1362"/>
                <a:gd name="T8" fmla="*/ 913 w 913"/>
                <a:gd name="T9" fmla="*/ 681 h 1362"/>
                <a:gd name="T10" fmla="*/ 232 w 913"/>
                <a:gd name="T11" fmla="*/ 1362 h 1362"/>
              </a:gdLst>
              <a:ahLst/>
              <a:cxnLst>
                <a:cxn ang="0">
                  <a:pos x="T0" y="T1"/>
                </a:cxn>
                <a:cxn ang="0">
                  <a:pos x="T2" y="T3"/>
                </a:cxn>
                <a:cxn ang="0">
                  <a:pos x="T4" y="T5"/>
                </a:cxn>
                <a:cxn ang="0">
                  <a:pos x="T6" y="T7"/>
                </a:cxn>
                <a:cxn ang="0">
                  <a:pos x="T8" y="T9"/>
                </a:cxn>
                <a:cxn ang="0">
                  <a:pos x="T10" y="T11"/>
                </a:cxn>
              </a:cxnLst>
              <a:rect l="0" t="0" r="r" b="b"/>
              <a:pathLst>
                <a:path w="913" h="1362">
                  <a:moveTo>
                    <a:pt x="232" y="1362"/>
                  </a:moveTo>
                  <a:cubicBezTo>
                    <a:pt x="150" y="1362"/>
                    <a:pt x="72" y="1348"/>
                    <a:pt x="0" y="1322"/>
                  </a:cubicBezTo>
                  <a:lnTo>
                    <a:pt x="0" y="40"/>
                  </a:lnTo>
                  <a:cubicBezTo>
                    <a:pt x="72" y="14"/>
                    <a:pt x="150" y="0"/>
                    <a:pt x="232" y="0"/>
                  </a:cubicBezTo>
                  <a:cubicBezTo>
                    <a:pt x="608" y="0"/>
                    <a:pt x="913" y="305"/>
                    <a:pt x="913" y="681"/>
                  </a:cubicBezTo>
                  <a:cubicBezTo>
                    <a:pt x="913" y="1057"/>
                    <a:pt x="608" y="1362"/>
                    <a:pt x="232" y="136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 name="矩形 9"/>
            <p:cNvSpPr/>
            <p:nvPr/>
          </p:nvSpPr>
          <p:spPr>
            <a:xfrm>
              <a:off x="1014520" y="1783660"/>
              <a:ext cx="220934" cy="246221"/>
            </a:xfrm>
            <a:prstGeom prst="rect">
              <a:avLst/>
            </a:prstGeom>
          </p:spPr>
          <p:txBody>
            <a:bodyPr wrap="square" lIns="0" tIns="0" rIns="0" bIns="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150" normalizeH="0" baseline="0" noProof="0" dirty="0" smtClean="0">
                  <a:ln>
                    <a:noFill/>
                  </a:ln>
                  <a:solidFill>
                    <a:srgbClr val="45BBCE"/>
                  </a:solidFill>
                  <a:effectLst/>
                  <a:uLnTx/>
                  <a:uFillTx/>
                  <a:latin typeface="微软雅黑" pitchFamily="34" charset="-122"/>
                  <a:ea typeface="微软雅黑" pitchFamily="34" charset="-122"/>
                </a:rPr>
                <a:t>01</a:t>
              </a:r>
              <a:endParaRPr kumimoji="0" lang="zh-CN" altLang="en-US" sz="1600" b="1" i="0" u="none" strike="noStrike" kern="0" cap="none" spc="-150" normalizeH="0" baseline="0" noProof="0" dirty="0">
                <a:ln>
                  <a:noFill/>
                </a:ln>
                <a:solidFill>
                  <a:srgbClr val="45BBCE"/>
                </a:solidFill>
                <a:effectLst/>
                <a:uLnTx/>
                <a:uFillTx/>
                <a:latin typeface="微软雅黑" pitchFamily="34" charset="-122"/>
                <a:ea typeface="微软雅黑" pitchFamily="34" charset="-122"/>
              </a:endParaRPr>
            </a:p>
          </p:txBody>
        </p:sp>
        <p:sp>
          <p:nvSpPr>
            <p:cNvPr id="11" name="TextBox 10"/>
            <p:cNvSpPr txBox="1"/>
            <p:nvPr/>
          </p:nvSpPr>
          <p:spPr>
            <a:xfrm>
              <a:off x="1149734" y="2325363"/>
              <a:ext cx="1296286" cy="1426031"/>
            </a:xfrm>
            <a:prstGeom prst="rect">
              <a:avLst/>
            </a:prstGeom>
            <a:noFill/>
          </p:spPr>
          <p:txBody>
            <a:bodyPr wrap="square" rtlCol="0">
              <a:spAutoFit/>
            </a:bodyPr>
            <a:lstStyle/>
            <a:p>
              <a:pPr marL="0" marR="0" lvl="0" indent="0" algn="just" defTabSz="914400" eaLnBrk="1" fontAlgn="auto" latinLnBrk="0" hangingPunct="1">
                <a:lnSpc>
                  <a:spcPts val="1300"/>
                </a:lnSpc>
                <a:spcBef>
                  <a:spcPts val="0"/>
                </a:spcBef>
                <a:spcAft>
                  <a:spcPts val="0"/>
                </a:spcAft>
                <a:buClrTx/>
                <a:buSzTx/>
                <a:buFontTx/>
                <a:buNone/>
                <a:tabLst/>
                <a:defRPr/>
              </a:pPr>
              <a:r>
                <a:rPr kumimoji="0" lang="zh-CN" altLang="en-US" sz="1000" b="0" i="0" u="none" strike="noStrike" kern="0" cap="none" spc="0" normalizeH="0" baseline="0" noProof="0" dirty="0" smtClean="0">
                  <a:ln>
                    <a:noFill/>
                  </a:ln>
                  <a:solidFill>
                    <a:srgbClr val="FFFFFF"/>
                  </a:solidFill>
                  <a:effectLst/>
                  <a:uLnTx/>
                  <a:uFillTx/>
                  <a:latin typeface="微软雅黑" pitchFamily="34" charset="-122"/>
                  <a:ea typeface="微软雅黑" pitchFamily="34" charset="-122"/>
                </a:rPr>
                <a:t>点击输入简要文字内容，文字内容需概括精炼，不用多余的文字修饰，言简意赅的说明该项内容。</a:t>
              </a:r>
              <a:endParaRPr kumimoji="0" lang="en-US" altLang="zh-CN" sz="1000" b="0" i="0" u="none" strike="noStrike" kern="0" cap="none" spc="0" normalizeH="0" baseline="0" noProof="0" dirty="0" smtClean="0">
                <a:ln>
                  <a:noFill/>
                </a:ln>
                <a:solidFill>
                  <a:srgbClr val="FFFFFF"/>
                </a:solidFill>
                <a:effectLst/>
                <a:uLnTx/>
                <a:uFillTx/>
                <a:latin typeface="微软雅黑" pitchFamily="34" charset="-122"/>
                <a:ea typeface="微软雅黑" pitchFamily="34" charset="-122"/>
              </a:endParaRPr>
            </a:p>
            <a:p>
              <a:pPr marL="0" marR="0" lvl="0" indent="0" algn="just" defTabSz="914400" eaLnBrk="1" fontAlgn="auto" latinLnBrk="0" hangingPunct="1">
                <a:lnSpc>
                  <a:spcPts val="1300"/>
                </a:lnSpc>
                <a:spcBef>
                  <a:spcPts val="0"/>
                </a:spcBef>
                <a:spcAft>
                  <a:spcPts val="0"/>
                </a:spcAft>
                <a:buClrTx/>
                <a:buSzTx/>
                <a:buFontTx/>
                <a:buNone/>
                <a:tabLst/>
                <a:defRPr/>
              </a:pPr>
              <a:endParaRPr kumimoji="0" lang="en-US" altLang="zh-CN" sz="1000" b="0" i="0" u="none" strike="noStrike" kern="0" cap="none" spc="0" normalizeH="0" baseline="0" noProof="0" dirty="0">
                <a:ln>
                  <a:noFill/>
                </a:ln>
                <a:solidFill>
                  <a:srgbClr val="FFFFFF"/>
                </a:solidFill>
                <a:effectLst/>
                <a:uLnTx/>
                <a:uFillTx/>
                <a:latin typeface="微软雅黑" pitchFamily="34" charset="-122"/>
                <a:ea typeface="微软雅黑" pitchFamily="34" charset="-122"/>
              </a:endParaRPr>
            </a:p>
            <a:p>
              <a:pPr marL="0" marR="0" lvl="0" indent="0" algn="just" defTabSz="914400" eaLnBrk="1" fontAlgn="auto" latinLnBrk="0" hangingPunct="1">
                <a:lnSpc>
                  <a:spcPts val="1300"/>
                </a:lnSpc>
                <a:spcBef>
                  <a:spcPts val="0"/>
                </a:spcBef>
                <a:spcAft>
                  <a:spcPts val="0"/>
                </a:spcAft>
                <a:buClrTx/>
                <a:buSzTx/>
                <a:buFontTx/>
                <a:buNone/>
                <a:tabLst/>
                <a:defRPr/>
              </a:pPr>
              <a:r>
                <a:rPr kumimoji="0" lang="en-US" altLang="zh-CN" sz="1000" b="0" i="0" u="none" strike="noStrike" kern="0" cap="none" spc="0" normalizeH="0" baseline="0" noProof="0" dirty="0">
                  <a:ln>
                    <a:noFill/>
                  </a:ln>
                  <a:solidFill>
                    <a:srgbClr val="FFFFFF"/>
                  </a:solidFill>
                  <a:effectLst/>
                  <a:uLnTx/>
                  <a:uFillTx/>
                  <a:latin typeface="微软雅黑" pitchFamily="34" charset="-122"/>
                  <a:ea typeface="微软雅黑" pitchFamily="34" charset="-122"/>
                </a:rPr>
                <a:t>… …</a:t>
              </a:r>
              <a:endParaRPr kumimoji="0" lang="en-US" altLang="zh-CN" sz="1000" b="0" i="0" u="none" strike="noStrike" kern="0" cap="none" spc="0" normalizeH="0" baseline="0" noProof="0" dirty="0" smtClean="0">
                <a:ln>
                  <a:noFill/>
                </a:ln>
                <a:solidFill>
                  <a:srgbClr val="FFFFFF"/>
                </a:solidFill>
                <a:effectLst/>
                <a:uLnTx/>
                <a:uFillTx/>
                <a:latin typeface="微软雅黑" pitchFamily="34" charset="-122"/>
                <a:ea typeface="微软雅黑" pitchFamily="34" charset="-122"/>
              </a:endParaRPr>
            </a:p>
          </p:txBody>
        </p:sp>
        <p:sp>
          <p:nvSpPr>
            <p:cNvPr id="12" name="TextBox 11"/>
            <p:cNvSpPr txBox="1"/>
            <p:nvPr/>
          </p:nvSpPr>
          <p:spPr>
            <a:xfrm>
              <a:off x="1264327" y="1750202"/>
              <a:ext cx="1337351"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400" b="1" i="0" u="none" strike="noStrike" kern="0" cap="none" spc="0" normalizeH="0" baseline="0" noProof="0" dirty="0" smtClean="0">
                  <a:ln>
                    <a:noFill/>
                  </a:ln>
                  <a:solidFill>
                    <a:srgbClr val="FFFFFF"/>
                  </a:solidFill>
                  <a:effectLst/>
                  <a:uLnTx/>
                  <a:uFillTx/>
                  <a:latin typeface="微软雅黑" pitchFamily="34" charset="-122"/>
                  <a:ea typeface="微软雅黑" pitchFamily="34" charset="-122"/>
                </a:rPr>
                <a:t>标题关键字</a:t>
              </a:r>
              <a:endParaRPr kumimoji="0" lang="zh-CN" altLang="en-US" sz="1400" b="1" i="0" u="none" strike="noStrike" kern="0" cap="none" spc="0" normalizeH="0" baseline="0" noProof="0" dirty="0">
                <a:ln>
                  <a:noFill/>
                </a:ln>
                <a:solidFill>
                  <a:srgbClr val="FFFFFF"/>
                </a:solidFill>
                <a:effectLst/>
                <a:uLnTx/>
                <a:uFillTx/>
                <a:latin typeface="微软雅黑" pitchFamily="34" charset="-122"/>
                <a:ea typeface="微软雅黑" pitchFamily="34" charset="-122"/>
              </a:endParaRPr>
            </a:p>
          </p:txBody>
        </p:sp>
      </p:grpSp>
      <p:grpSp>
        <p:nvGrpSpPr>
          <p:cNvPr id="13" name="组合 12"/>
          <p:cNvGrpSpPr/>
          <p:nvPr/>
        </p:nvGrpSpPr>
        <p:grpSpPr>
          <a:xfrm>
            <a:off x="2886235" y="1203598"/>
            <a:ext cx="1620180" cy="3192123"/>
            <a:chOff x="2886235" y="1275606"/>
            <a:chExt cx="1620180" cy="3192123"/>
          </a:xfrm>
        </p:grpSpPr>
        <p:sp>
          <p:nvSpPr>
            <p:cNvPr id="14" name="Freeform 5"/>
            <p:cNvSpPr>
              <a:spLocks/>
            </p:cNvSpPr>
            <p:nvPr/>
          </p:nvSpPr>
          <p:spPr bwMode="auto">
            <a:xfrm>
              <a:off x="2886235" y="1275606"/>
              <a:ext cx="1620180" cy="3192123"/>
            </a:xfrm>
            <a:custGeom>
              <a:avLst/>
              <a:gdLst/>
              <a:ahLst/>
              <a:cxnLst/>
              <a:rect l="l" t="t" r="r" b="b"/>
              <a:pathLst>
                <a:path w="1620180" h="3192123">
                  <a:moveTo>
                    <a:pt x="175619" y="98"/>
                  </a:moveTo>
                  <a:cubicBezTo>
                    <a:pt x="189197" y="-316"/>
                    <a:pt x="203071" y="565"/>
                    <a:pt x="217047" y="2846"/>
                  </a:cubicBezTo>
                  <a:lnTo>
                    <a:pt x="1498868" y="213511"/>
                  </a:lnTo>
                  <a:cubicBezTo>
                    <a:pt x="1566467" y="224396"/>
                    <a:pt x="1620180" y="281064"/>
                    <a:pt x="1620180" y="346377"/>
                  </a:cubicBezTo>
                  <a:lnTo>
                    <a:pt x="1620180" y="792725"/>
                  </a:lnTo>
                  <a:lnTo>
                    <a:pt x="1620180" y="2187291"/>
                  </a:lnTo>
                  <a:lnTo>
                    <a:pt x="1620180" y="2633639"/>
                  </a:lnTo>
                  <a:cubicBezTo>
                    <a:pt x="1620180" y="2702473"/>
                    <a:pt x="1571582" y="2746975"/>
                    <a:pt x="1519330" y="2763944"/>
                  </a:cubicBezTo>
                  <a:lnTo>
                    <a:pt x="250299" y="3181111"/>
                  </a:lnTo>
                  <a:cubicBezTo>
                    <a:pt x="126428" y="3221771"/>
                    <a:pt x="0" y="3144613"/>
                    <a:pt x="0" y="3035439"/>
                  </a:cubicBezTo>
                  <a:lnTo>
                    <a:pt x="0" y="2589091"/>
                  </a:lnTo>
                  <a:lnTo>
                    <a:pt x="0" y="608633"/>
                  </a:lnTo>
                  <a:lnTo>
                    <a:pt x="0" y="162285"/>
                  </a:lnTo>
                  <a:cubicBezTo>
                    <a:pt x="0" y="69279"/>
                    <a:pt x="80571" y="2991"/>
                    <a:pt x="175619" y="98"/>
                  </a:cubicBezTo>
                  <a:close/>
                </a:path>
              </a:pathLst>
            </a:custGeom>
            <a:solidFill>
              <a:srgbClr val="45BBCE"/>
            </a:solidFill>
            <a:ln w="12700">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5" name="Freeform 25"/>
            <p:cNvSpPr>
              <a:spLocks/>
            </p:cNvSpPr>
            <p:nvPr/>
          </p:nvSpPr>
          <p:spPr bwMode="auto">
            <a:xfrm>
              <a:off x="2886235" y="1678373"/>
              <a:ext cx="333384" cy="457093"/>
            </a:xfrm>
            <a:custGeom>
              <a:avLst/>
              <a:gdLst>
                <a:gd name="T0" fmla="*/ 232 w 913"/>
                <a:gd name="T1" fmla="*/ 1362 h 1362"/>
                <a:gd name="T2" fmla="*/ 0 w 913"/>
                <a:gd name="T3" fmla="*/ 1322 h 1362"/>
                <a:gd name="T4" fmla="*/ 0 w 913"/>
                <a:gd name="T5" fmla="*/ 40 h 1362"/>
                <a:gd name="T6" fmla="*/ 232 w 913"/>
                <a:gd name="T7" fmla="*/ 0 h 1362"/>
                <a:gd name="T8" fmla="*/ 913 w 913"/>
                <a:gd name="T9" fmla="*/ 681 h 1362"/>
                <a:gd name="T10" fmla="*/ 232 w 913"/>
                <a:gd name="T11" fmla="*/ 1362 h 1362"/>
              </a:gdLst>
              <a:ahLst/>
              <a:cxnLst>
                <a:cxn ang="0">
                  <a:pos x="T0" y="T1"/>
                </a:cxn>
                <a:cxn ang="0">
                  <a:pos x="T2" y="T3"/>
                </a:cxn>
                <a:cxn ang="0">
                  <a:pos x="T4" y="T5"/>
                </a:cxn>
                <a:cxn ang="0">
                  <a:pos x="T6" y="T7"/>
                </a:cxn>
                <a:cxn ang="0">
                  <a:pos x="T8" y="T9"/>
                </a:cxn>
                <a:cxn ang="0">
                  <a:pos x="T10" y="T11"/>
                </a:cxn>
              </a:cxnLst>
              <a:rect l="0" t="0" r="r" b="b"/>
              <a:pathLst>
                <a:path w="913" h="1362">
                  <a:moveTo>
                    <a:pt x="232" y="1362"/>
                  </a:moveTo>
                  <a:cubicBezTo>
                    <a:pt x="150" y="1362"/>
                    <a:pt x="72" y="1348"/>
                    <a:pt x="0" y="1322"/>
                  </a:cubicBezTo>
                  <a:lnTo>
                    <a:pt x="0" y="40"/>
                  </a:lnTo>
                  <a:cubicBezTo>
                    <a:pt x="72" y="14"/>
                    <a:pt x="150" y="0"/>
                    <a:pt x="232" y="0"/>
                  </a:cubicBezTo>
                  <a:cubicBezTo>
                    <a:pt x="608" y="0"/>
                    <a:pt x="913" y="305"/>
                    <a:pt x="913" y="681"/>
                  </a:cubicBezTo>
                  <a:cubicBezTo>
                    <a:pt x="913" y="1057"/>
                    <a:pt x="608" y="1362"/>
                    <a:pt x="232" y="136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6" name="矩形 15"/>
            <p:cNvSpPr/>
            <p:nvPr/>
          </p:nvSpPr>
          <p:spPr>
            <a:xfrm>
              <a:off x="2919256" y="1783660"/>
              <a:ext cx="220934" cy="246221"/>
            </a:xfrm>
            <a:prstGeom prst="rect">
              <a:avLst/>
            </a:prstGeom>
          </p:spPr>
          <p:txBody>
            <a:bodyPr wrap="square" lIns="0" tIns="0" rIns="0" bIns="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150" normalizeH="0" baseline="0" noProof="0" dirty="0" smtClean="0">
                  <a:ln>
                    <a:noFill/>
                  </a:ln>
                  <a:solidFill>
                    <a:srgbClr val="45BBCE"/>
                  </a:solidFill>
                  <a:effectLst/>
                  <a:uLnTx/>
                  <a:uFillTx/>
                  <a:latin typeface="微软雅黑" pitchFamily="34" charset="-122"/>
                  <a:ea typeface="微软雅黑" pitchFamily="34" charset="-122"/>
                </a:rPr>
                <a:t>02</a:t>
              </a:r>
              <a:endParaRPr kumimoji="0" lang="zh-CN" altLang="en-US" sz="1600" b="1" i="0" u="none" strike="noStrike" kern="0" cap="none" spc="-150" normalizeH="0" baseline="0" noProof="0" dirty="0">
                <a:ln>
                  <a:noFill/>
                </a:ln>
                <a:solidFill>
                  <a:srgbClr val="45BBCE"/>
                </a:solidFill>
                <a:effectLst/>
                <a:uLnTx/>
                <a:uFillTx/>
                <a:latin typeface="微软雅黑" pitchFamily="34" charset="-122"/>
                <a:ea typeface="微软雅黑" pitchFamily="34" charset="-122"/>
              </a:endParaRPr>
            </a:p>
          </p:txBody>
        </p:sp>
        <p:sp>
          <p:nvSpPr>
            <p:cNvPr id="17" name="TextBox 16"/>
            <p:cNvSpPr txBox="1"/>
            <p:nvPr/>
          </p:nvSpPr>
          <p:spPr>
            <a:xfrm>
              <a:off x="3063422" y="2325363"/>
              <a:ext cx="1296286" cy="1426031"/>
            </a:xfrm>
            <a:prstGeom prst="rect">
              <a:avLst/>
            </a:prstGeom>
            <a:noFill/>
          </p:spPr>
          <p:txBody>
            <a:bodyPr wrap="square" rtlCol="0">
              <a:spAutoFit/>
            </a:bodyPr>
            <a:lstStyle/>
            <a:p>
              <a:pPr marL="0" marR="0" lvl="0" indent="0" algn="just" defTabSz="914400" eaLnBrk="1" fontAlgn="auto" latinLnBrk="0" hangingPunct="1">
                <a:lnSpc>
                  <a:spcPts val="1300"/>
                </a:lnSpc>
                <a:spcBef>
                  <a:spcPts val="0"/>
                </a:spcBef>
                <a:spcAft>
                  <a:spcPts val="0"/>
                </a:spcAft>
                <a:buClrTx/>
                <a:buSzTx/>
                <a:buFontTx/>
                <a:buNone/>
                <a:tabLst/>
                <a:defRPr/>
              </a:pPr>
              <a:r>
                <a:rPr kumimoji="0" lang="zh-CN" altLang="en-US" sz="10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rPr>
                <a:t>点击输入简要文字内容，文字内容需概括精炼，不用多余的文字修饰，言简意赅的说明该项内容。</a:t>
              </a:r>
              <a:endParaRPr kumimoji="0" lang="en-US" altLang="zh-CN" sz="10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endParaRPr>
            </a:p>
            <a:p>
              <a:pPr marL="0" marR="0" lvl="0" indent="0" algn="just" defTabSz="914400" eaLnBrk="1" fontAlgn="auto" latinLnBrk="0" hangingPunct="1">
                <a:lnSpc>
                  <a:spcPts val="1300"/>
                </a:lnSpc>
                <a:spcBef>
                  <a:spcPts val="0"/>
                </a:spcBef>
                <a:spcAft>
                  <a:spcPts val="0"/>
                </a:spcAft>
                <a:buClrTx/>
                <a:buSzTx/>
                <a:buFontTx/>
                <a:buNone/>
                <a:tabLst/>
                <a:defRPr/>
              </a:pPr>
              <a:endParaRPr kumimoji="0" lang="en-US" altLang="zh-CN" sz="10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endParaRPr>
            </a:p>
            <a:p>
              <a:pPr marL="0" marR="0" lvl="0" indent="0" algn="just" defTabSz="914400" eaLnBrk="1" fontAlgn="auto" latinLnBrk="0" hangingPunct="1">
                <a:lnSpc>
                  <a:spcPts val="1300"/>
                </a:lnSpc>
                <a:spcBef>
                  <a:spcPts val="0"/>
                </a:spcBef>
                <a:spcAft>
                  <a:spcPts val="0"/>
                </a:spcAft>
                <a:buClrTx/>
                <a:buSzTx/>
                <a:buFontTx/>
                <a:buNone/>
                <a:tabLst/>
                <a:defRPr/>
              </a:pPr>
              <a:r>
                <a:rPr kumimoji="0" lang="en-US" altLang="zh-CN" sz="1000" b="0" i="0" u="none" strike="noStrike" kern="0" cap="none" spc="0" normalizeH="0" baseline="0" noProof="0" dirty="0">
                  <a:ln>
                    <a:noFill/>
                  </a:ln>
                  <a:solidFill>
                    <a:srgbClr val="FFFFFF"/>
                  </a:solidFill>
                  <a:effectLst/>
                  <a:uLnTx/>
                  <a:uFillTx/>
                  <a:latin typeface="微软雅黑" pitchFamily="34" charset="-122"/>
                  <a:ea typeface="微软雅黑" pitchFamily="34" charset="-122"/>
                </a:rPr>
                <a:t>… </a:t>
              </a:r>
              <a:r>
                <a:rPr kumimoji="0" lang="en-US" altLang="zh-CN" sz="1000" b="0" i="0" u="none" strike="noStrike" kern="0" cap="none" spc="0" normalizeH="0" baseline="0" noProof="0" dirty="0" smtClean="0">
                  <a:ln>
                    <a:noFill/>
                  </a:ln>
                  <a:solidFill>
                    <a:srgbClr val="FFFFFF"/>
                  </a:solidFill>
                  <a:effectLst/>
                  <a:uLnTx/>
                  <a:uFillTx/>
                  <a:latin typeface="微软雅黑" pitchFamily="34" charset="-122"/>
                  <a:ea typeface="微软雅黑" pitchFamily="34" charset="-122"/>
                </a:rPr>
                <a:t>…</a:t>
              </a:r>
              <a:endParaRPr kumimoji="0" lang="en-US" altLang="zh-CN" sz="1000" b="0" i="0" u="none" strike="noStrike" kern="0" cap="none" spc="0" normalizeH="0" baseline="0" noProof="0" dirty="0">
                <a:ln>
                  <a:noFill/>
                </a:ln>
                <a:solidFill>
                  <a:srgbClr val="FFFFFF"/>
                </a:solidFill>
                <a:effectLst/>
                <a:uLnTx/>
                <a:uFillTx/>
                <a:latin typeface="微软雅黑" pitchFamily="34" charset="-122"/>
                <a:ea typeface="微软雅黑" pitchFamily="34" charset="-122"/>
              </a:endParaRPr>
            </a:p>
          </p:txBody>
        </p:sp>
        <p:sp>
          <p:nvSpPr>
            <p:cNvPr id="18" name="TextBox 17"/>
            <p:cNvSpPr txBox="1"/>
            <p:nvPr/>
          </p:nvSpPr>
          <p:spPr>
            <a:xfrm>
              <a:off x="3169065" y="1750202"/>
              <a:ext cx="1337350"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400" b="1" i="0" u="none" strike="noStrike" kern="0" cap="none" spc="0" normalizeH="0" baseline="0" noProof="0" dirty="0">
                  <a:ln>
                    <a:noFill/>
                  </a:ln>
                  <a:solidFill>
                    <a:srgbClr val="FFFFFF"/>
                  </a:solidFill>
                  <a:effectLst/>
                  <a:uLnTx/>
                  <a:uFillTx/>
                  <a:latin typeface="微软雅黑" pitchFamily="34" charset="-122"/>
                  <a:ea typeface="微软雅黑" pitchFamily="34" charset="-122"/>
                </a:rPr>
                <a:t>标题关键字</a:t>
              </a:r>
            </a:p>
          </p:txBody>
        </p:sp>
      </p:grpSp>
      <p:grpSp>
        <p:nvGrpSpPr>
          <p:cNvPr id="19" name="组合 18"/>
          <p:cNvGrpSpPr/>
          <p:nvPr/>
        </p:nvGrpSpPr>
        <p:grpSpPr>
          <a:xfrm>
            <a:off x="4790971" y="1203598"/>
            <a:ext cx="1620180" cy="3192123"/>
            <a:chOff x="4790971" y="1275606"/>
            <a:chExt cx="1620180" cy="3192123"/>
          </a:xfrm>
        </p:grpSpPr>
        <p:sp>
          <p:nvSpPr>
            <p:cNvPr id="20" name="Freeform 5"/>
            <p:cNvSpPr>
              <a:spLocks/>
            </p:cNvSpPr>
            <p:nvPr/>
          </p:nvSpPr>
          <p:spPr bwMode="auto">
            <a:xfrm>
              <a:off x="4790971" y="1275606"/>
              <a:ext cx="1620180" cy="3192123"/>
            </a:xfrm>
            <a:custGeom>
              <a:avLst/>
              <a:gdLst/>
              <a:ahLst/>
              <a:cxnLst/>
              <a:rect l="l" t="t" r="r" b="b"/>
              <a:pathLst>
                <a:path w="1620180" h="3192123">
                  <a:moveTo>
                    <a:pt x="175619" y="98"/>
                  </a:moveTo>
                  <a:cubicBezTo>
                    <a:pt x="189197" y="-316"/>
                    <a:pt x="203071" y="565"/>
                    <a:pt x="217047" y="2846"/>
                  </a:cubicBezTo>
                  <a:lnTo>
                    <a:pt x="1498868" y="213511"/>
                  </a:lnTo>
                  <a:cubicBezTo>
                    <a:pt x="1566467" y="224396"/>
                    <a:pt x="1620180" y="281064"/>
                    <a:pt x="1620180" y="346377"/>
                  </a:cubicBezTo>
                  <a:lnTo>
                    <a:pt x="1620180" y="792725"/>
                  </a:lnTo>
                  <a:lnTo>
                    <a:pt x="1620180" y="2187291"/>
                  </a:lnTo>
                  <a:lnTo>
                    <a:pt x="1620180" y="2633639"/>
                  </a:lnTo>
                  <a:cubicBezTo>
                    <a:pt x="1620180" y="2702473"/>
                    <a:pt x="1571582" y="2746975"/>
                    <a:pt x="1519330" y="2763944"/>
                  </a:cubicBezTo>
                  <a:lnTo>
                    <a:pt x="250299" y="3181111"/>
                  </a:lnTo>
                  <a:cubicBezTo>
                    <a:pt x="126428" y="3221771"/>
                    <a:pt x="0" y="3144613"/>
                    <a:pt x="0" y="3035439"/>
                  </a:cubicBezTo>
                  <a:lnTo>
                    <a:pt x="0" y="2589091"/>
                  </a:lnTo>
                  <a:lnTo>
                    <a:pt x="0" y="608633"/>
                  </a:lnTo>
                  <a:lnTo>
                    <a:pt x="0" y="162285"/>
                  </a:lnTo>
                  <a:cubicBezTo>
                    <a:pt x="0" y="69279"/>
                    <a:pt x="80571" y="2991"/>
                    <a:pt x="175619" y="98"/>
                  </a:cubicBezTo>
                  <a:close/>
                </a:path>
              </a:pathLst>
            </a:custGeom>
            <a:solidFill>
              <a:srgbClr val="45BBCE"/>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1" name="Freeform 25"/>
            <p:cNvSpPr>
              <a:spLocks/>
            </p:cNvSpPr>
            <p:nvPr/>
          </p:nvSpPr>
          <p:spPr bwMode="auto">
            <a:xfrm>
              <a:off x="4790971" y="1678373"/>
              <a:ext cx="333384" cy="457093"/>
            </a:xfrm>
            <a:custGeom>
              <a:avLst/>
              <a:gdLst>
                <a:gd name="T0" fmla="*/ 232 w 913"/>
                <a:gd name="T1" fmla="*/ 1362 h 1362"/>
                <a:gd name="T2" fmla="*/ 0 w 913"/>
                <a:gd name="T3" fmla="*/ 1322 h 1362"/>
                <a:gd name="T4" fmla="*/ 0 w 913"/>
                <a:gd name="T5" fmla="*/ 40 h 1362"/>
                <a:gd name="T6" fmla="*/ 232 w 913"/>
                <a:gd name="T7" fmla="*/ 0 h 1362"/>
                <a:gd name="T8" fmla="*/ 913 w 913"/>
                <a:gd name="T9" fmla="*/ 681 h 1362"/>
                <a:gd name="T10" fmla="*/ 232 w 913"/>
                <a:gd name="T11" fmla="*/ 1362 h 1362"/>
              </a:gdLst>
              <a:ahLst/>
              <a:cxnLst>
                <a:cxn ang="0">
                  <a:pos x="T0" y="T1"/>
                </a:cxn>
                <a:cxn ang="0">
                  <a:pos x="T2" y="T3"/>
                </a:cxn>
                <a:cxn ang="0">
                  <a:pos x="T4" y="T5"/>
                </a:cxn>
                <a:cxn ang="0">
                  <a:pos x="T6" y="T7"/>
                </a:cxn>
                <a:cxn ang="0">
                  <a:pos x="T8" y="T9"/>
                </a:cxn>
                <a:cxn ang="0">
                  <a:pos x="T10" y="T11"/>
                </a:cxn>
              </a:cxnLst>
              <a:rect l="0" t="0" r="r" b="b"/>
              <a:pathLst>
                <a:path w="913" h="1362">
                  <a:moveTo>
                    <a:pt x="232" y="1362"/>
                  </a:moveTo>
                  <a:cubicBezTo>
                    <a:pt x="150" y="1362"/>
                    <a:pt x="72" y="1348"/>
                    <a:pt x="0" y="1322"/>
                  </a:cubicBezTo>
                  <a:lnTo>
                    <a:pt x="0" y="40"/>
                  </a:lnTo>
                  <a:cubicBezTo>
                    <a:pt x="72" y="14"/>
                    <a:pt x="150" y="0"/>
                    <a:pt x="232" y="0"/>
                  </a:cubicBezTo>
                  <a:cubicBezTo>
                    <a:pt x="608" y="0"/>
                    <a:pt x="913" y="305"/>
                    <a:pt x="913" y="681"/>
                  </a:cubicBezTo>
                  <a:cubicBezTo>
                    <a:pt x="913" y="1057"/>
                    <a:pt x="608" y="1362"/>
                    <a:pt x="232" y="136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2" name="矩形 21"/>
            <p:cNvSpPr/>
            <p:nvPr/>
          </p:nvSpPr>
          <p:spPr>
            <a:xfrm>
              <a:off x="4823992" y="1783660"/>
              <a:ext cx="220934" cy="246221"/>
            </a:xfrm>
            <a:prstGeom prst="rect">
              <a:avLst/>
            </a:prstGeom>
          </p:spPr>
          <p:txBody>
            <a:bodyPr wrap="square" lIns="0" tIns="0" rIns="0" bIns="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150" normalizeH="0" baseline="0" noProof="0" dirty="0" smtClean="0">
                  <a:ln>
                    <a:noFill/>
                  </a:ln>
                  <a:solidFill>
                    <a:srgbClr val="45BBCE"/>
                  </a:solidFill>
                  <a:effectLst/>
                  <a:uLnTx/>
                  <a:uFillTx/>
                  <a:latin typeface="微软雅黑" pitchFamily="34" charset="-122"/>
                  <a:ea typeface="微软雅黑" pitchFamily="34" charset="-122"/>
                </a:rPr>
                <a:t>03</a:t>
              </a:r>
              <a:endParaRPr kumimoji="0" lang="zh-CN" altLang="en-US" sz="1600" b="1" i="0" u="none" strike="noStrike" kern="0" cap="none" spc="-150" normalizeH="0" baseline="0" noProof="0" dirty="0">
                <a:ln>
                  <a:noFill/>
                </a:ln>
                <a:solidFill>
                  <a:srgbClr val="45BBCE"/>
                </a:solidFill>
                <a:effectLst/>
                <a:uLnTx/>
                <a:uFillTx/>
                <a:latin typeface="微软雅黑" pitchFamily="34" charset="-122"/>
                <a:ea typeface="微软雅黑" pitchFamily="34" charset="-122"/>
              </a:endParaRPr>
            </a:p>
          </p:txBody>
        </p:sp>
        <p:sp>
          <p:nvSpPr>
            <p:cNvPr id="23" name="TextBox 22"/>
            <p:cNvSpPr txBox="1"/>
            <p:nvPr/>
          </p:nvSpPr>
          <p:spPr>
            <a:xfrm>
              <a:off x="4965975" y="2325363"/>
              <a:ext cx="1296286" cy="1426031"/>
            </a:xfrm>
            <a:prstGeom prst="rect">
              <a:avLst/>
            </a:prstGeom>
            <a:noFill/>
          </p:spPr>
          <p:txBody>
            <a:bodyPr wrap="square" rtlCol="0">
              <a:spAutoFit/>
            </a:bodyPr>
            <a:lstStyle/>
            <a:p>
              <a:pPr marL="0" marR="0" lvl="0" indent="0" algn="just" defTabSz="914400" eaLnBrk="1" fontAlgn="auto" latinLnBrk="0" hangingPunct="1">
                <a:lnSpc>
                  <a:spcPts val="1300"/>
                </a:lnSpc>
                <a:spcBef>
                  <a:spcPts val="0"/>
                </a:spcBef>
                <a:spcAft>
                  <a:spcPts val="0"/>
                </a:spcAft>
                <a:buClrTx/>
                <a:buSzTx/>
                <a:buFontTx/>
                <a:buNone/>
                <a:tabLst/>
                <a:defRPr/>
              </a:pPr>
              <a:r>
                <a:rPr kumimoji="0" lang="zh-CN" altLang="en-US" sz="1000" b="0" i="0" u="none" strike="noStrike" kern="0" cap="none" spc="0" normalizeH="0" baseline="0" noProof="0" dirty="0" smtClean="0">
                  <a:ln>
                    <a:noFill/>
                  </a:ln>
                  <a:solidFill>
                    <a:srgbClr val="FFFFFF"/>
                  </a:solidFill>
                  <a:effectLst/>
                  <a:uLnTx/>
                  <a:uFillTx/>
                  <a:latin typeface="微软雅黑" pitchFamily="34" charset="-122"/>
                  <a:ea typeface="微软雅黑" pitchFamily="34" charset="-122"/>
                </a:rPr>
                <a:t>点击输入简要文字内容，文字内容需概括精炼，不用多余的文字修饰，言简意赅的说明该项内容。</a:t>
              </a:r>
              <a:endParaRPr kumimoji="0" lang="en-US" altLang="zh-CN" sz="1000" b="0" i="0" u="none" strike="noStrike" kern="0" cap="none" spc="0" normalizeH="0" baseline="0" noProof="0" dirty="0" smtClean="0">
                <a:ln>
                  <a:noFill/>
                </a:ln>
                <a:solidFill>
                  <a:srgbClr val="FFFFFF"/>
                </a:solidFill>
                <a:effectLst/>
                <a:uLnTx/>
                <a:uFillTx/>
                <a:latin typeface="微软雅黑" pitchFamily="34" charset="-122"/>
                <a:ea typeface="微软雅黑" pitchFamily="34" charset="-122"/>
              </a:endParaRPr>
            </a:p>
            <a:p>
              <a:pPr marL="0" marR="0" lvl="0" indent="0" algn="just" defTabSz="914400" eaLnBrk="1" fontAlgn="auto" latinLnBrk="0" hangingPunct="1">
                <a:lnSpc>
                  <a:spcPts val="1300"/>
                </a:lnSpc>
                <a:spcBef>
                  <a:spcPts val="0"/>
                </a:spcBef>
                <a:spcAft>
                  <a:spcPts val="0"/>
                </a:spcAft>
                <a:buClrTx/>
                <a:buSzTx/>
                <a:buFontTx/>
                <a:buNone/>
                <a:tabLst/>
                <a:defRPr/>
              </a:pPr>
              <a:endParaRPr kumimoji="0" lang="en-US" altLang="zh-CN" sz="1000" b="0" i="0" u="none" strike="noStrike" kern="0" cap="none" spc="0" normalizeH="0" baseline="0" noProof="0" dirty="0">
                <a:ln>
                  <a:noFill/>
                </a:ln>
                <a:solidFill>
                  <a:srgbClr val="FFFFFF"/>
                </a:solidFill>
                <a:effectLst/>
                <a:uLnTx/>
                <a:uFillTx/>
                <a:latin typeface="微软雅黑" pitchFamily="34" charset="-122"/>
                <a:ea typeface="微软雅黑" pitchFamily="34" charset="-122"/>
              </a:endParaRPr>
            </a:p>
            <a:p>
              <a:pPr marL="0" marR="0" lvl="0" indent="0" algn="just" defTabSz="914400" eaLnBrk="1" fontAlgn="auto" latinLnBrk="0" hangingPunct="1">
                <a:lnSpc>
                  <a:spcPts val="1300"/>
                </a:lnSpc>
                <a:spcBef>
                  <a:spcPts val="0"/>
                </a:spcBef>
                <a:spcAft>
                  <a:spcPts val="0"/>
                </a:spcAft>
                <a:buClrTx/>
                <a:buSzTx/>
                <a:buFontTx/>
                <a:buNone/>
                <a:tabLst/>
                <a:defRPr/>
              </a:pPr>
              <a:r>
                <a:rPr kumimoji="0" lang="en-US" altLang="zh-CN" sz="1000" b="0" i="0" u="none" strike="noStrike" kern="0" cap="none" spc="0" normalizeH="0" baseline="0" noProof="0" dirty="0">
                  <a:ln>
                    <a:noFill/>
                  </a:ln>
                  <a:solidFill>
                    <a:srgbClr val="FFFFFF"/>
                  </a:solidFill>
                  <a:effectLst/>
                  <a:uLnTx/>
                  <a:uFillTx/>
                  <a:latin typeface="微软雅黑" pitchFamily="34" charset="-122"/>
                  <a:ea typeface="微软雅黑" pitchFamily="34" charset="-122"/>
                </a:rPr>
                <a:t>… </a:t>
              </a:r>
              <a:r>
                <a:rPr kumimoji="0" lang="en-US" altLang="zh-CN" sz="1000" b="0" i="0" u="none" strike="noStrike" kern="0" cap="none" spc="0" normalizeH="0" baseline="0" noProof="0" dirty="0" smtClean="0">
                  <a:ln>
                    <a:noFill/>
                  </a:ln>
                  <a:solidFill>
                    <a:srgbClr val="FFFFFF"/>
                  </a:solidFill>
                  <a:effectLst/>
                  <a:uLnTx/>
                  <a:uFillTx/>
                  <a:latin typeface="微软雅黑" pitchFamily="34" charset="-122"/>
                  <a:ea typeface="微软雅黑" pitchFamily="34" charset="-122"/>
                </a:rPr>
                <a:t>…</a:t>
              </a:r>
              <a:endParaRPr kumimoji="0" lang="en-US" altLang="zh-CN" sz="1000" b="0" i="0" u="none" strike="noStrike" kern="0" cap="none" spc="0" normalizeH="0" baseline="0" noProof="0" dirty="0">
                <a:ln>
                  <a:noFill/>
                </a:ln>
                <a:solidFill>
                  <a:srgbClr val="FFFFFF"/>
                </a:solidFill>
                <a:effectLst/>
                <a:uLnTx/>
                <a:uFillTx/>
                <a:latin typeface="微软雅黑" pitchFamily="34" charset="-122"/>
                <a:ea typeface="微软雅黑" pitchFamily="34" charset="-122"/>
              </a:endParaRPr>
            </a:p>
          </p:txBody>
        </p:sp>
        <p:sp>
          <p:nvSpPr>
            <p:cNvPr id="24" name="TextBox 23"/>
            <p:cNvSpPr txBox="1"/>
            <p:nvPr/>
          </p:nvSpPr>
          <p:spPr>
            <a:xfrm>
              <a:off x="5073801" y="1750202"/>
              <a:ext cx="1337350"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400" b="1" i="0" u="none" strike="noStrike" kern="0" cap="none" spc="0" normalizeH="0" baseline="0" noProof="0" dirty="0">
                  <a:ln>
                    <a:noFill/>
                  </a:ln>
                  <a:solidFill>
                    <a:srgbClr val="FFFFFF"/>
                  </a:solidFill>
                  <a:effectLst/>
                  <a:uLnTx/>
                  <a:uFillTx/>
                  <a:latin typeface="微软雅黑" pitchFamily="34" charset="-122"/>
                  <a:ea typeface="微软雅黑" pitchFamily="34" charset="-122"/>
                </a:rPr>
                <a:t>标题关键字</a:t>
              </a:r>
            </a:p>
          </p:txBody>
        </p:sp>
      </p:grpSp>
      <p:grpSp>
        <p:nvGrpSpPr>
          <p:cNvPr id="25" name="组合 24"/>
          <p:cNvGrpSpPr/>
          <p:nvPr/>
        </p:nvGrpSpPr>
        <p:grpSpPr>
          <a:xfrm>
            <a:off x="6695708" y="1203598"/>
            <a:ext cx="1620180" cy="3192123"/>
            <a:chOff x="6695708" y="1275606"/>
            <a:chExt cx="1620180" cy="3192123"/>
          </a:xfrm>
        </p:grpSpPr>
        <p:sp>
          <p:nvSpPr>
            <p:cNvPr id="26" name="Freeform 5"/>
            <p:cNvSpPr>
              <a:spLocks/>
            </p:cNvSpPr>
            <p:nvPr/>
          </p:nvSpPr>
          <p:spPr bwMode="auto">
            <a:xfrm>
              <a:off x="6695708" y="1275606"/>
              <a:ext cx="1620180" cy="3192123"/>
            </a:xfrm>
            <a:custGeom>
              <a:avLst/>
              <a:gdLst/>
              <a:ahLst/>
              <a:cxnLst/>
              <a:rect l="l" t="t" r="r" b="b"/>
              <a:pathLst>
                <a:path w="1620180" h="3192123">
                  <a:moveTo>
                    <a:pt x="175619" y="98"/>
                  </a:moveTo>
                  <a:cubicBezTo>
                    <a:pt x="189197" y="-316"/>
                    <a:pt x="203071" y="565"/>
                    <a:pt x="217047" y="2846"/>
                  </a:cubicBezTo>
                  <a:lnTo>
                    <a:pt x="1498868" y="213511"/>
                  </a:lnTo>
                  <a:cubicBezTo>
                    <a:pt x="1566467" y="224396"/>
                    <a:pt x="1620180" y="281064"/>
                    <a:pt x="1620180" y="346377"/>
                  </a:cubicBezTo>
                  <a:lnTo>
                    <a:pt x="1620180" y="792725"/>
                  </a:lnTo>
                  <a:lnTo>
                    <a:pt x="1620180" y="2187291"/>
                  </a:lnTo>
                  <a:lnTo>
                    <a:pt x="1620180" y="2633639"/>
                  </a:lnTo>
                  <a:cubicBezTo>
                    <a:pt x="1620180" y="2702473"/>
                    <a:pt x="1571582" y="2746975"/>
                    <a:pt x="1519330" y="2763944"/>
                  </a:cubicBezTo>
                  <a:lnTo>
                    <a:pt x="250299" y="3181111"/>
                  </a:lnTo>
                  <a:cubicBezTo>
                    <a:pt x="126428" y="3221771"/>
                    <a:pt x="0" y="3144613"/>
                    <a:pt x="0" y="3035439"/>
                  </a:cubicBezTo>
                  <a:lnTo>
                    <a:pt x="0" y="2589091"/>
                  </a:lnTo>
                  <a:lnTo>
                    <a:pt x="0" y="608633"/>
                  </a:lnTo>
                  <a:lnTo>
                    <a:pt x="0" y="162285"/>
                  </a:lnTo>
                  <a:cubicBezTo>
                    <a:pt x="0" y="69279"/>
                    <a:pt x="80571" y="2991"/>
                    <a:pt x="175619" y="98"/>
                  </a:cubicBezTo>
                  <a:close/>
                </a:path>
              </a:pathLst>
            </a:custGeom>
            <a:solidFill>
              <a:srgbClr val="45BBCE"/>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7" name="Freeform 25"/>
            <p:cNvSpPr>
              <a:spLocks/>
            </p:cNvSpPr>
            <p:nvPr/>
          </p:nvSpPr>
          <p:spPr bwMode="auto">
            <a:xfrm>
              <a:off x="6695708" y="1678373"/>
              <a:ext cx="333384" cy="457093"/>
            </a:xfrm>
            <a:custGeom>
              <a:avLst/>
              <a:gdLst>
                <a:gd name="T0" fmla="*/ 232 w 913"/>
                <a:gd name="T1" fmla="*/ 1362 h 1362"/>
                <a:gd name="T2" fmla="*/ 0 w 913"/>
                <a:gd name="T3" fmla="*/ 1322 h 1362"/>
                <a:gd name="T4" fmla="*/ 0 w 913"/>
                <a:gd name="T5" fmla="*/ 40 h 1362"/>
                <a:gd name="T6" fmla="*/ 232 w 913"/>
                <a:gd name="T7" fmla="*/ 0 h 1362"/>
                <a:gd name="T8" fmla="*/ 913 w 913"/>
                <a:gd name="T9" fmla="*/ 681 h 1362"/>
                <a:gd name="T10" fmla="*/ 232 w 913"/>
                <a:gd name="T11" fmla="*/ 1362 h 1362"/>
              </a:gdLst>
              <a:ahLst/>
              <a:cxnLst>
                <a:cxn ang="0">
                  <a:pos x="T0" y="T1"/>
                </a:cxn>
                <a:cxn ang="0">
                  <a:pos x="T2" y="T3"/>
                </a:cxn>
                <a:cxn ang="0">
                  <a:pos x="T4" y="T5"/>
                </a:cxn>
                <a:cxn ang="0">
                  <a:pos x="T6" y="T7"/>
                </a:cxn>
                <a:cxn ang="0">
                  <a:pos x="T8" y="T9"/>
                </a:cxn>
                <a:cxn ang="0">
                  <a:pos x="T10" y="T11"/>
                </a:cxn>
              </a:cxnLst>
              <a:rect l="0" t="0" r="r" b="b"/>
              <a:pathLst>
                <a:path w="913" h="1362">
                  <a:moveTo>
                    <a:pt x="232" y="1362"/>
                  </a:moveTo>
                  <a:cubicBezTo>
                    <a:pt x="150" y="1362"/>
                    <a:pt x="72" y="1348"/>
                    <a:pt x="0" y="1322"/>
                  </a:cubicBezTo>
                  <a:lnTo>
                    <a:pt x="0" y="40"/>
                  </a:lnTo>
                  <a:cubicBezTo>
                    <a:pt x="72" y="14"/>
                    <a:pt x="150" y="0"/>
                    <a:pt x="232" y="0"/>
                  </a:cubicBezTo>
                  <a:cubicBezTo>
                    <a:pt x="608" y="0"/>
                    <a:pt x="913" y="305"/>
                    <a:pt x="913" y="681"/>
                  </a:cubicBezTo>
                  <a:cubicBezTo>
                    <a:pt x="913" y="1057"/>
                    <a:pt x="608" y="1362"/>
                    <a:pt x="232" y="136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8" name="矩形 27"/>
            <p:cNvSpPr/>
            <p:nvPr/>
          </p:nvSpPr>
          <p:spPr>
            <a:xfrm>
              <a:off x="6728729" y="1783660"/>
              <a:ext cx="220934" cy="246221"/>
            </a:xfrm>
            <a:prstGeom prst="rect">
              <a:avLst/>
            </a:prstGeom>
          </p:spPr>
          <p:txBody>
            <a:bodyPr wrap="square" lIns="0" tIns="0" rIns="0" bIns="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150" normalizeH="0" baseline="0" noProof="0" dirty="0" smtClean="0">
                  <a:ln>
                    <a:noFill/>
                  </a:ln>
                  <a:solidFill>
                    <a:srgbClr val="45BBCE"/>
                  </a:solidFill>
                  <a:effectLst/>
                  <a:uLnTx/>
                  <a:uFillTx/>
                  <a:latin typeface="微软雅黑" pitchFamily="34" charset="-122"/>
                  <a:ea typeface="微软雅黑" pitchFamily="34" charset="-122"/>
                </a:rPr>
                <a:t>04</a:t>
              </a:r>
              <a:endParaRPr kumimoji="0" lang="zh-CN" altLang="en-US" sz="1600" b="1" i="0" u="none" strike="noStrike" kern="0" cap="none" spc="-150" normalizeH="0" baseline="0" noProof="0" dirty="0">
                <a:ln>
                  <a:noFill/>
                </a:ln>
                <a:solidFill>
                  <a:srgbClr val="45BBCE"/>
                </a:solidFill>
                <a:effectLst/>
                <a:uLnTx/>
                <a:uFillTx/>
                <a:latin typeface="微软雅黑" pitchFamily="34" charset="-122"/>
                <a:ea typeface="微软雅黑" pitchFamily="34" charset="-122"/>
              </a:endParaRPr>
            </a:p>
          </p:txBody>
        </p:sp>
        <p:sp>
          <p:nvSpPr>
            <p:cNvPr id="29" name="TextBox 28"/>
            <p:cNvSpPr txBox="1"/>
            <p:nvPr/>
          </p:nvSpPr>
          <p:spPr>
            <a:xfrm>
              <a:off x="6886803" y="2325363"/>
              <a:ext cx="1296286" cy="1426031"/>
            </a:xfrm>
            <a:prstGeom prst="rect">
              <a:avLst/>
            </a:prstGeom>
            <a:noFill/>
          </p:spPr>
          <p:txBody>
            <a:bodyPr wrap="square" rtlCol="0">
              <a:spAutoFit/>
            </a:bodyPr>
            <a:lstStyle/>
            <a:p>
              <a:pPr marL="0" marR="0" lvl="0" indent="0" algn="just" defTabSz="914400" eaLnBrk="1" fontAlgn="auto" latinLnBrk="0" hangingPunct="1">
                <a:lnSpc>
                  <a:spcPts val="1300"/>
                </a:lnSpc>
                <a:spcBef>
                  <a:spcPts val="0"/>
                </a:spcBef>
                <a:spcAft>
                  <a:spcPts val="0"/>
                </a:spcAft>
                <a:buClrTx/>
                <a:buSzTx/>
                <a:buFontTx/>
                <a:buNone/>
                <a:tabLst/>
                <a:defRPr/>
              </a:pPr>
              <a:r>
                <a:rPr kumimoji="0" lang="zh-CN" altLang="en-US" sz="1000" b="0" i="0" u="none" strike="noStrike" kern="0" cap="none" spc="0" normalizeH="0" baseline="0" noProof="0" dirty="0" smtClean="0">
                  <a:ln>
                    <a:noFill/>
                  </a:ln>
                  <a:solidFill>
                    <a:srgbClr val="FFFFFF"/>
                  </a:solidFill>
                  <a:effectLst/>
                  <a:uLnTx/>
                  <a:uFillTx/>
                  <a:latin typeface="微软雅黑" pitchFamily="34" charset="-122"/>
                  <a:ea typeface="微软雅黑" pitchFamily="34" charset="-122"/>
                </a:rPr>
                <a:t>点击输入简要文字内容，文字内容需概括精炼，不用多余的文字修饰，言简意赅的说明该项内容。</a:t>
              </a:r>
              <a:endParaRPr kumimoji="0" lang="en-US" altLang="zh-CN" sz="1000" b="0" i="0" u="none" strike="noStrike" kern="0" cap="none" spc="0" normalizeH="0" baseline="0" noProof="0" dirty="0" smtClean="0">
                <a:ln>
                  <a:noFill/>
                </a:ln>
                <a:solidFill>
                  <a:srgbClr val="FFFFFF"/>
                </a:solidFill>
                <a:effectLst/>
                <a:uLnTx/>
                <a:uFillTx/>
                <a:latin typeface="微软雅黑" pitchFamily="34" charset="-122"/>
                <a:ea typeface="微软雅黑" pitchFamily="34" charset="-122"/>
              </a:endParaRPr>
            </a:p>
            <a:p>
              <a:pPr marL="0" marR="0" lvl="0" indent="0" algn="just" defTabSz="914400" eaLnBrk="1" fontAlgn="auto" latinLnBrk="0" hangingPunct="1">
                <a:lnSpc>
                  <a:spcPts val="1300"/>
                </a:lnSpc>
                <a:spcBef>
                  <a:spcPts val="0"/>
                </a:spcBef>
                <a:spcAft>
                  <a:spcPts val="0"/>
                </a:spcAft>
                <a:buClrTx/>
                <a:buSzTx/>
                <a:buFontTx/>
                <a:buNone/>
                <a:tabLst/>
                <a:defRPr/>
              </a:pPr>
              <a:endParaRPr kumimoji="0" lang="en-US" altLang="zh-CN" sz="1000" b="0" i="0" u="none" strike="noStrike" kern="0" cap="none" spc="0" normalizeH="0" baseline="0" noProof="0" dirty="0">
                <a:ln>
                  <a:noFill/>
                </a:ln>
                <a:solidFill>
                  <a:srgbClr val="FFFFFF"/>
                </a:solidFill>
                <a:effectLst/>
                <a:uLnTx/>
                <a:uFillTx/>
                <a:latin typeface="微软雅黑" pitchFamily="34" charset="-122"/>
                <a:ea typeface="微软雅黑" pitchFamily="34" charset="-122"/>
              </a:endParaRPr>
            </a:p>
            <a:p>
              <a:pPr marL="0" marR="0" lvl="0" indent="0" algn="just" defTabSz="914400" eaLnBrk="1" fontAlgn="auto" latinLnBrk="0" hangingPunct="1">
                <a:lnSpc>
                  <a:spcPts val="1300"/>
                </a:lnSpc>
                <a:spcBef>
                  <a:spcPts val="0"/>
                </a:spcBef>
                <a:spcAft>
                  <a:spcPts val="0"/>
                </a:spcAft>
                <a:buClrTx/>
                <a:buSzTx/>
                <a:buFontTx/>
                <a:buNone/>
                <a:tabLst/>
                <a:defRPr/>
              </a:pPr>
              <a:r>
                <a:rPr kumimoji="0" lang="en-US" altLang="zh-CN" sz="1000" b="0" i="0" u="none" strike="noStrike" kern="0" cap="none" spc="0" normalizeH="0" baseline="0" noProof="0" dirty="0">
                  <a:ln>
                    <a:noFill/>
                  </a:ln>
                  <a:solidFill>
                    <a:srgbClr val="FFFFFF"/>
                  </a:solidFill>
                  <a:effectLst/>
                  <a:uLnTx/>
                  <a:uFillTx/>
                  <a:latin typeface="微软雅黑" pitchFamily="34" charset="-122"/>
                  <a:ea typeface="微软雅黑" pitchFamily="34" charset="-122"/>
                </a:rPr>
                <a:t>… </a:t>
              </a:r>
              <a:r>
                <a:rPr kumimoji="0" lang="en-US" altLang="zh-CN" sz="1000" b="0" i="0" u="none" strike="noStrike" kern="0" cap="none" spc="0" normalizeH="0" baseline="0" noProof="0" dirty="0" smtClean="0">
                  <a:ln>
                    <a:noFill/>
                  </a:ln>
                  <a:solidFill>
                    <a:srgbClr val="FFFFFF"/>
                  </a:solidFill>
                  <a:effectLst/>
                  <a:uLnTx/>
                  <a:uFillTx/>
                  <a:latin typeface="微软雅黑" pitchFamily="34" charset="-122"/>
                  <a:ea typeface="微软雅黑" pitchFamily="34" charset="-122"/>
                </a:rPr>
                <a:t>…</a:t>
              </a:r>
              <a:endParaRPr kumimoji="0" lang="en-US" altLang="zh-CN" sz="1000" b="0" i="0" u="none" strike="noStrike" kern="0" cap="none" spc="0" normalizeH="0" baseline="0" noProof="0" dirty="0">
                <a:ln>
                  <a:noFill/>
                </a:ln>
                <a:solidFill>
                  <a:srgbClr val="FFFFFF"/>
                </a:solidFill>
                <a:effectLst/>
                <a:uLnTx/>
                <a:uFillTx/>
                <a:latin typeface="微软雅黑" pitchFamily="34" charset="-122"/>
                <a:ea typeface="微软雅黑" pitchFamily="34" charset="-122"/>
              </a:endParaRPr>
            </a:p>
          </p:txBody>
        </p:sp>
        <p:sp>
          <p:nvSpPr>
            <p:cNvPr id="30" name="TextBox 29"/>
            <p:cNvSpPr txBox="1"/>
            <p:nvPr/>
          </p:nvSpPr>
          <p:spPr>
            <a:xfrm>
              <a:off x="6978538" y="1750202"/>
              <a:ext cx="1337350"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400" b="1" i="0" u="none" strike="noStrike" kern="0" cap="none" spc="0" normalizeH="0" baseline="0" noProof="0" dirty="0">
                  <a:ln>
                    <a:noFill/>
                  </a:ln>
                  <a:solidFill>
                    <a:srgbClr val="FFFFFF"/>
                  </a:solidFill>
                  <a:effectLst/>
                  <a:uLnTx/>
                  <a:uFillTx/>
                  <a:latin typeface="微软雅黑" pitchFamily="34" charset="-122"/>
                  <a:ea typeface="微软雅黑" pitchFamily="34" charset="-122"/>
                </a:rPr>
                <a:t>标题关键字</a:t>
              </a:r>
            </a:p>
          </p:txBody>
        </p:sp>
      </p:grpSp>
    </p:spTree>
    <p:extLst>
      <p:ext uri="{BB962C8B-B14F-4D97-AF65-F5344CB8AC3E}">
        <p14:creationId xmlns:p14="http://schemas.microsoft.com/office/powerpoint/2010/main" val="135870343"/>
      </p:ext>
    </p:extLst>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1+#ppt_w/2"/>
                                          </p:val>
                                        </p:tav>
                                        <p:tav tm="100000">
                                          <p:val>
                                            <p:strVal val="#ppt_x"/>
                                          </p:val>
                                        </p:tav>
                                      </p:tavLst>
                                    </p:anim>
                                    <p:anim calcmode="lin" valueType="num">
                                      <p:cBhvr additive="base">
                                        <p:cTn id="11" dur="500" fill="hold"/>
                                        <p:tgtEl>
                                          <p:spTgt spid="3"/>
                                        </p:tgtEl>
                                        <p:attrNameLst>
                                          <p:attrName>ppt_y</p:attrName>
                                        </p:attrNameLst>
                                      </p:cBhvr>
                                      <p:tavLst>
                                        <p:tav tm="0">
                                          <p:val>
                                            <p:strVal val="#ppt_y"/>
                                          </p:val>
                                        </p:tav>
                                        <p:tav tm="100000">
                                          <p:val>
                                            <p:strVal val="#ppt_y"/>
                                          </p:val>
                                        </p:tav>
                                      </p:tavLst>
                                    </p:anim>
                                  </p:childTnLst>
                                </p:cTn>
                              </p:par>
                              <p:par>
                                <p:cTn id="12" presetID="52"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Scale>
                                      <p:cBhvr>
                                        <p:cTn id="14"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7"/>
                                        </p:tgtEl>
                                        <p:attrNameLst>
                                          <p:attrName>ppt_x</p:attrName>
                                          <p:attrName>ppt_y</p:attrName>
                                        </p:attrNameLst>
                                      </p:cBhvr>
                                    </p:animMotion>
                                    <p:animEffect transition="in" filter="fade">
                                      <p:cBhvr>
                                        <p:cTn id="16" dur="1000"/>
                                        <p:tgtEl>
                                          <p:spTgt spid="7"/>
                                        </p:tgtEl>
                                      </p:cBhvr>
                                    </p:animEffect>
                                  </p:childTnLst>
                                </p:cTn>
                              </p:par>
                            </p:childTnLst>
                          </p:cTn>
                        </p:par>
                        <p:par>
                          <p:cTn id="17" fill="hold">
                            <p:stCondLst>
                              <p:cond delay="1000"/>
                            </p:stCondLst>
                            <p:childTnLst>
                              <p:par>
                                <p:cTn id="18" presetID="52"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Scale>
                                      <p:cBhvr>
                                        <p:cTn id="20"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1" dur="1000" decel="50000" fill="hold">
                                          <p:stCondLst>
                                            <p:cond delay="0"/>
                                          </p:stCondLst>
                                        </p:cTn>
                                        <p:tgtEl>
                                          <p:spTgt spid="13"/>
                                        </p:tgtEl>
                                        <p:attrNameLst>
                                          <p:attrName>ppt_x</p:attrName>
                                          <p:attrName>ppt_y</p:attrName>
                                        </p:attrNameLst>
                                      </p:cBhvr>
                                    </p:animMotion>
                                    <p:animEffect transition="in" filter="fade">
                                      <p:cBhvr>
                                        <p:cTn id="22" dur="1000"/>
                                        <p:tgtEl>
                                          <p:spTgt spid="13"/>
                                        </p:tgtEl>
                                      </p:cBhvr>
                                    </p:animEffect>
                                  </p:childTnLst>
                                </p:cTn>
                              </p:par>
                            </p:childTnLst>
                          </p:cTn>
                        </p:par>
                        <p:par>
                          <p:cTn id="23" fill="hold">
                            <p:stCondLst>
                              <p:cond delay="2000"/>
                            </p:stCondLst>
                            <p:childTnLst>
                              <p:par>
                                <p:cTn id="24" presetID="52" presetClass="entr" presetSubtype="0" fill="hold" nodeType="afterEffect">
                                  <p:stCondLst>
                                    <p:cond delay="0"/>
                                  </p:stCondLst>
                                  <p:childTnLst>
                                    <p:set>
                                      <p:cBhvr>
                                        <p:cTn id="25" dur="1" fill="hold">
                                          <p:stCondLst>
                                            <p:cond delay="0"/>
                                          </p:stCondLst>
                                        </p:cTn>
                                        <p:tgtEl>
                                          <p:spTgt spid="19"/>
                                        </p:tgtEl>
                                        <p:attrNameLst>
                                          <p:attrName>style.visibility</p:attrName>
                                        </p:attrNameLst>
                                      </p:cBhvr>
                                      <p:to>
                                        <p:strVal val="visible"/>
                                      </p:to>
                                    </p:set>
                                    <p:animScale>
                                      <p:cBhvr>
                                        <p:cTn id="26"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7" dur="1000" decel="50000" fill="hold">
                                          <p:stCondLst>
                                            <p:cond delay="0"/>
                                          </p:stCondLst>
                                        </p:cTn>
                                        <p:tgtEl>
                                          <p:spTgt spid="19"/>
                                        </p:tgtEl>
                                        <p:attrNameLst>
                                          <p:attrName>ppt_x</p:attrName>
                                          <p:attrName>ppt_y</p:attrName>
                                        </p:attrNameLst>
                                      </p:cBhvr>
                                    </p:animMotion>
                                    <p:animEffect transition="in" filter="fade">
                                      <p:cBhvr>
                                        <p:cTn id="28" dur="1000"/>
                                        <p:tgtEl>
                                          <p:spTgt spid="19"/>
                                        </p:tgtEl>
                                      </p:cBhvr>
                                    </p:animEffect>
                                  </p:childTnLst>
                                </p:cTn>
                              </p:par>
                            </p:childTnLst>
                          </p:cTn>
                        </p:par>
                        <p:par>
                          <p:cTn id="29" fill="hold">
                            <p:stCondLst>
                              <p:cond delay="3000"/>
                            </p:stCondLst>
                            <p:childTnLst>
                              <p:par>
                                <p:cTn id="30" presetID="52" presetClass="entr" presetSubtype="0" fill="hold" nodeType="afterEffect">
                                  <p:stCondLst>
                                    <p:cond delay="0"/>
                                  </p:stCondLst>
                                  <p:childTnLst>
                                    <p:set>
                                      <p:cBhvr>
                                        <p:cTn id="31" dur="1" fill="hold">
                                          <p:stCondLst>
                                            <p:cond delay="0"/>
                                          </p:stCondLst>
                                        </p:cTn>
                                        <p:tgtEl>
                                          <p:spTgt spid="25"/>
                                        </p:tgtEl>
                                        <p:attrNameLst>
                                          <p:attrName>style.visibility</p:attrName>
                                        </p:attrNameLst>
                                      </p:cBhvr>
                                      <p:to>
                                        <p:strVal val="visible"/>
                                      </p:to>
                                    </p:set>
                                    <p:animScale>
                                      <p:cBhvr>
                                        <p:cTn id="32" dur="1000" decel="50000" fill="hold">
                                          <p:stCondLst>
                                            <p:cond delay="0"/>
                                          </p:stCondLst>
                                        </p:cTn>
                                        <p:tgtEl>
                                          <p:spTgt spid="2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25"/>
                                        </p:tgtEl>
                                        <p:attrNameLst>
                                          <p:attrName>ppt_x</p:attrName>
                                          <p:attrName>ppt_y</p:attrName>
                                        </p:attrNameLst>
                                      </p:cBhvr>
                                    </p:animMotion>
                                    <p:animEffect transition="in" filter="fade">
                                      <p:cBhvr>
                                        <p:cTn id="34"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1"/>
          <p:cNvSpPr txBox="1">
            <a:spLocks noChangeArrowheads="1"/>
          </p:cNvSpPr>
          <p:nvPr/>
        </p:nvSpPr>
        <p:spPr bwMode="auto">
          <a:xfrm>
            <a:off x="179512" y="123478"/>
            <a:ext cx="24427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zh-CN" altLang="en-US" spc="300" dirty="0">
                <a:solidFill>
                  <a:schemeClr val="tx1">
                    <a:lumMod val="65000"/>
                    <a:lumOff val="35000"/>
                  </a:schemeClr>
                </a:solidFill>
                <a:latin typeface="微软雅黑" pitchFamily="34" charset="-122"/>
                <a:ea typeface="微软雅黑" pitchFamily="34" charset="-122"/>
              </a:rPr>
              <a:t>点此添加</a:t>
            </a:r>
            <a:r>
              <a:rPr lang="zh-CN" altLang="en-US" spc="300" dirty="0" smtClean="0">
                <a:solidFill>
                  <a:schemeClr val="tx1">
                    <a:lumMod val="65000"/>
                    <a:lumOff val="35000"/>
                  </a:schemeClr>
                </a:solidFill>
                <a:latin typeface="微软雅黑" pitchFamily="34" charset="-122"/>
                <a:ea typeface="微软雅黑" pitchFamily="34" charset="-122"/>
              </a:rPr>
              <a:t>标题内容</a:t>
            </a:r>
            <a:endParaRPr lang="zh-CN" altLang="en-US" spc="300" dirty="0">
              <a:solidFill>
                <a:schemeClr val="tx1">
                  <a:lumMod val="65000"/>
                  <a:lumOff val="35000"/>
                </a:schemeClr>
              </a:solidFill>
              <a:latin typeface="微软雅黑" pitchFamily="34" charset="-122"/>
              <a:ea typeface="微软雅黑" pitchFamily="34" charset="-122"/>
            </a:endParaRPr>
          </a:p>
        </p:txBody>
      </p:sp>
      <p:grpSp>
        <p:nvGrpSpPr>
          <p:cNvPr id="3" name="组合 2"/>
          <p:cNvGrpSpPr>
            <a:grpSpLocks/>
          </p:cNvGrpSpPr>
          <p:nvPr/>
        </p:nvGrpSpPr>
        <p:grpSpPr bwMode="auto">
          <a:xfrm rot="-2700000">
            <a:off x="2589737" y="220939"/>
            <a:ext cx="166688" cy="165100"/>
            <a:chOff x="0" y="0"/>
            <a:chExt cx="1346200" cy="1346200"/>
          </a:xfrm>
        </p:grpSpPr>
        <p:cxnSp>
          <p:nvCxnSpPr>
            <p:cNvPr id="4" name="直接连接符 3"/>
            <p:cNvCxnSpPr>
              <a:cxnSpLocks noChangeShapeType="1"/>
            </p:cNvCxnSpPr>
            <p:nvPr/>
          </p:nvCxnSpPr>
          <p:spPr bwMode="auto">
            <a:xfrm>
              <a:off x="0" y="0"/>
              <a:ext cx="1346200" cy="0"/>
            </a:xfrm>
            <a:prstGeom prst="line">
              <a:avLst/>
            </a:prstGeom>
            <a:noFill/>
            <a:ln w="25400" cap="rnd" cmpd="sng">
              <a:solidFill>
                <a:srgbClr val="45BBCE"/>
              </a:solidFill>
              <a:round/>
              <a:headEnd/>
              <a:tailEnd/>
            </a:ln>
            <a:extLst>
              <a:ext uri="{909E8E84-426E-40DD-AFC4-6F175D3DCCD1}">
                <a14:hiddenFill xmlns:a14="http://schemas.microsoft.com/office/drawing/2010/main">
                  <a:noFill/>
                </a14:hiddenFill>
              </a:ext>
            </a:extLst>
          </p:spPr>
        </p:cxnSp>
        <p:cxnSp>
          <p:nvCxnSpPr>
            <p:cNvPr id="5" name="直接连接符 4"/>
            <p:cNvCxnSpPr>
              <a:cxnSpLocks noChangeShapeType="1"/>
            </p:cNvCxnSpPr>
            <p:nvPr/>
          </p:nvCxnSpPr>
          <p:spPr bwMode="auto">
            <a:xfrm>
              <a:off x="0" y="0"/>
              <a:ext cx="0" cy="1346200"/>
            </a:xfrm>
            <a:prstGeom prst="line">
              <a:avLst/>
            </a:prstGeom>
            <a:noFill/>
            <a:ln w="25400" cap="rnd" cmpd="sng">
              <a:solidFill>
                <a:srgbClr val="45BBCE"/>
              </a:solidFill>
              <a:round/>
              <a:headEnd/>
              <a:tailEnd/>
            </a:ln>
            <a:extLst>
              <a:ext uri="{909E8E84-426E-40DD-AFC4-6F175D3DCCD1}">
                <a14:hiddenFill xmlns:a14="http://schemas.microsoft.com/office/drawing/2010/main">
                  <a:noFill/>
                </a14:hiddenFill>
              </a:ext>
            </a:extLst>
          </p:spPr>
        </p:cxnSp>
        <p:cxnSp>
          <p:nvCxnSpPr>
            <p:cNvPr id="6" name="直接连接符 10"/>
            <p:cNvCxnSpPr>
              <a:cxnSpLocks noChangeShapeType="1"/>
            </p:cNvCxnSpPr>
            <p:nvPr/>
          </p:nvCxnSpPr>
          <p:spPr bwMode="auto">
            <a:xfrm>
              <a:off x="12700" y="0"/>
              <a:ext cx="1308100" cy="1308100"/>
            </a:xfrm>
            <a:prstGeom prst="line">
              <a:avLst/>
            </a:prstGeom>
            <a:noFill/>
            <a:ln w="25400" cap="rnd" cmpd="sng">
              <a:solidFill>
                <a:srgbClr val="45BBCE"/>
              </a:solidFill>
              <a:round/>
              <a:headEnd/>
              <a:tailEnd/>
            </a:ln>
            <a:extLst>
              <a:ext uri="{909E8E84-426E-40DD-AFC4-6F175D3DCCD1}">
                <a14:hiddenFill xmlns:a14="http://schemas.microsoft.com/office/drawing/2010/main">
                  <a:noFill/>
                </a14:hiddenFill>
              </a:ext>
            </a:extLst>
          </p:spPr>
        </p:cxnSp>
      </p:grpSp>
      <p:pic>
        <p:nvPicPr>
          <p:cNvPr id="31" name="图片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304925"/>
            <a:ext cx="5519738"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矩形 31"/>
          <p:cNvSpPr/>
          <p:nvPr/>
        </p:nvSpPr>
        <p:spPr>
          <a:xfrm>
            <a:off x="5519738" y="1304925"/>
            <a:ext cx="3624262" cy="2628900"/>
          </a:xfrm>
          <a:prstGeom prst="rect">
            <a:avLst/>
          </a:prstGeom>
          <a:solidFill>
            <a:srgbClr val="45BBCE"/>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33" name="矩形 32"/>
          <p:cNvSpPr/>
          <p:nvPr/>
        </p:nvSpPr>
        <p:spPr>
          <a:xfrm>
            <a:off x="5519738" y="1304925"/>
            <a:ext cx="88900" cy="2628900"/>
          </a:xfrm>
          <a:prstGeom prst="rect">
            <a:avLst/>
          </a:prstGeom>
          <a:solidFill>
            <a:sysClr val="window" lastClr="FFFFFF">
              <a:lumMod val="95000"/>
            </a:sys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34" name="矩形 33"/>
          <p:cNvSpPr/>
          <p:nvPr/>
        </p:nvSpPr>
        <p:spPr>
          <a:xfrm>
            <a:off x="5764213" y="2430056"/>
            <a:ext cx="3200275" cy="1015663"/>
          </a:xfrm>
          <a:prstGeom prst="rect">
            <a:avLst/>
          </a:prstGeom>
        </p:spPr>
        <p:txBody>
          <a:bodyPr wrap="square">
            <a:spAutoFit/>
          </a:bodyPr>
          <a:lstStyle/>
          <a:p>
            <a:pPr lvl="0" algn="just">
              <a:defRPr/>
            </a:pPr>
            <a:r>
              <a:rPr lang="zh-CN" altLang="en-US" sz="1200" kern="0" dirty="0">
                <a:solidFill>
                  <a:schemeClr val="bg1"/>
                </a:solidFill>
                <a:latin typeface="微软雅黑 Light" pitchFamily="34" charset="-122"/>
                <a:ea typeface="微软雅黑 Light" pitchFamily="34" charset="-122"/>
              </a:rPr>
              <a:t>点击输入简要文字解说，解说文字尽量概括精炼，不用多余的文字修饰，简洁精准的 解说所提炼的核心概念。点击输入简要文字解说，解说文字尽量概括精炼，不用多余的文字修饰，简洁精准的 解说所提炼的核心概念。</a:t>
            </a:r>
          </a:p>
        </p:txBody>
      </p:sp>
      <p:sp>
        <p:nvSpPr>
          <p:cNvPr id="35" name="文本框 41"/>
          <p:cNvSpPr txBox="1"/>
          <p:nvPr/>
        </p:nvSpPr>
        <p:spPr>
          <a:xfrm>
            <a:off x="5772150" y="1558925"/>
            <a:ext cx="1422400" cy="461963"/>
          </a:xfrm>
          <a:prstGeom prst="rect">
            <a:avLst/>
          </a:prstGeom>
          <a:no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400" b="1" i="0" u="none" strike="noStrike" kern="0" cap="none" spc="0" normalizeH="0" baseline="0" noProof="0" dirty="0">
                <a:ln>
                  <a:noFill/>
                </a:ln>
                <a:solidFill>
                  <a:schemeClr val="bg1"/>
                </a:solidFill>
                <a:effectLst/>
                <a:uLnTx/>
                <a:uFillTx/>
                <a:latin typeface="微软雅黑" pitchFamily="34" charset="-122"/>
                <a:ea typeface="微软雅黑" pitchFamily="34" charset="-122"/>
              </a:rPr>
              <a:t>未来计划</a:t>
            </a:r>
          </a:p>
        </p:txBody>
      </p:sp>
      <p:sp>
        <p:nvSpPr>
          <p:cNvPr id="36" name="文本框 42"/>
          <p:cNvSpPr txBox="1"/>
          <p:nvPr/>
        </p:nvSpPr>
        <p:spPr>
          <a:xfrm>
            <a:off x="5772150" y="1935163"/>
            <a:ext cx="1467068" cy="338554"/>
          </a:xfrm>
          <a:prstGeom prst="rect">
            <a:avLst/>
          </a:prstGeom>
          <a:no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a:ln>
                  <a:noFill/>
                </a:ln>
                <a:solidFill>
                  <a:schemeClr val="bg1"/>
                </a:solidFill>
                <a:effectLst/>
                <a:uLnTx/>
                <a:uFillTx/>
                <a:latin typeface="微软雅黑" pitchFamily="34" charset="-122"/>
                <a:ea typeface="微软雅黑" pitchFamily="34" charset="-122"/>
              </a:rPr>
              <a:t>Future plans</a:t>
            </a:r>
          </a:p>
        </p:txBody>
      </p:sp>
      <p:pic>
        <p:nvPicPr>
          <p:cNvPr id="37" name="图片 36"/>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83816" y="2104440"/>
            <a:ext cx="4276880" cy="3193629"/>
          </a:xfrm>
          <a:prstGeom prst="rect">
            <a:avLst/>
          </a:prstGeom>
        </p:spPr>
      </p:pic>
      <p:sp>
        <p:nvSpPr>
          <p:cNvPr id="38" name="等腰三角形 8"/>
          <p:cNvSpPr>
            <a:spLocks noChangeArrowheads="1"/>
          </p:cNvSpPr>
          <p:nvPr/>
        </p:nvSpPr>
        <p:spPr bwMode="auto">
          <a:xfrm rot="7717980">
            <a:off x="1757221" y="1723517"/>
            <a:ext cx="307975" cy="315912"/>
          </a:xfrm>
          <a:prstGeom prst="triangle">
            <a:avLst>
              <a:gd name="adj" fmla="val 50000"/>
            </a:avLst>
          </a:prstGeom>
          <a:solidFill>
            <a:srgbClr val="45BBCE"/>
          </a:solidFill>
          <a:ln>
            <a:noFill/>
          </a:ln>
        </p:spPr>
        <p:txBody>
          <a:bodyPr lIns="68562" tIns="34281" rIns="68562" bIns="34281" anchor="ctr"/>
          <a:lstStyle/>
          <a:p>
            <a:pPr algn="ctr" fontAlgn="auto">
              <a:spcBef>
                <a:spcPts val="0"/>
              </a:spcBef>
              <a:spcAft>
                <a:spcPts val="0"/>
              </a:spcAft>
              <a:defRPr/>
            </a:pPr>
            <a:endParaRPr lang="zh-CN" altLang="zh-CN" kern="0">
              <a:solidFill>
                <a:schemeClr val="bg1"/>
              </a:solidFill>
              <a:latin typeface="宋体" pitchFamily="2" charset="-122"/>
              <a:ea typeface="微软雅黑"/>
              <a:sym typeface="宋体" pitchFamily="2" charset="-122"/>
            </a:endParaRPr>
          </a:p>
        </p:txBody>
      </p:sp>
      <p:sp>
        <p:nvSpPr>
          <p:cNvPr id="39" name="等腰三角形 9"/>
          <p:cNvSpPr>
            <a:spLocks noChangeArrowheads="1"/>
          </p:cNvSpPr>
          <p:nvPr/>
        </p:nvSpPr>
        <p:spPr bwMode="auto">
          <a:xfrm rot="12094409">
            <a:off x="4425198" y="1215988"/>
            <a:ext cx="290513" cy="300037"/>
          </a:xfrm>
          <a:prstGeom prst="triangle">
            <a:avLst>
              <a:gd name="adj" fmla="val 50000"/>
            </a:avLst>
          </a:prstGeom>
          <a:solidFill>
            <a:srgbClr val="45BBCE"/>
          </a:solidFill>
          <a:ln>
            <a:noFill/>
          </a:ln>
        </p:spPr>
        <p:txBody>
          <a:bodyPr lIns="68562" tIns="34281" rIns="68562" bIns="34281" anchor="ctr"/>
          <a:lstStyle/>
          <a:p>
            <a:pPr algn="ctr" fontAlgn="auto">
              <a:spcBef>
                <a:spcPts val="0"/>
              </a:spcBef>
              <a:spcAft>
                <a:spcPts val="0"/>
              </a:spcAft>
              <a:defRPr/>
            </a:pPr>
            <a:endParaRPr lang="zh-CN" altLang="zh-CN" kern="0">
              <a:solidFill>
                <a:schemeClr val="bg1"/>
              </a:solidFill>
              <a:latin typeface="宋体" pitchFamily="2" charset="-122"/>
              <a:ea typeface="微软雅黑"/>
              <a:sym typeface="宋体" pitchFamily="2" charset="-122"/>
            </a:endParaRPr>
          </a:p>
        </p:txBody>
      </p:sp>
      <p:sp>
        <p:nvSpPr>
          <p:cNvPr id="40" name="等腰三角形 10"/>
          <p:cNvSpPr>
            <a:spLocks noChangeArrowheads="1"/>
          </p:cNvSpPr>
          <p:nvPr/>
        </p:nvSpPr>
        <p:spPr bwMode="auto">
          <a:xfrm rot="2750931">
            <a:off x="6110802" y="4180724"/>
            <a:ext cx="323850" cy="334962"/>
          </a:xfrm>
          <a:prstGeom prst="triangle">
            <a:avLst>
              <a:gd name="adj" fmla="val 50000"/>
            </a:avLst>
          </a:prstGeom>
          <a:solidFill>
            <a:srgbClr val="45BBCE"/>
          </a:solidFill>
          <a:ln>
            <a:noFill/>
          </a:ln>
        </p:spPr>
        <p:txBody>
          <a:bodyPr lIns="68562" tIns="34281" rIns="68562" bIns="34281" anchor="ctr"/>
          <a:lstStyle/>
          <a:p>
            <a:pPr algn="ctr" fontAlgn="auto">
              <a:spcBef>
                <a:spcPts val="0"/>
              </a:spcBef>
              <a:spcAft>
                <a:spcPts val="0"/>
              </a:spcAft>
              <a:defRPr/>
            </a:pPr>
            <a:endParaRPr lang="zh-CN" altLang="zh-CN" kern="0">
              <a:solidFill>
                <a:schemeClr val="bg1"/>
              </a:solidFill>
              <a:latin typeface="宋体" pitchFamily="2" charset="-122"/>
              <a:ea typeface="微软雅黑"/>
              <a:sym typeface="宋体" pitchFamily="2" charset="-122"/>
            </a:endParaRPr>
          </a:p>
        </p:txBody>
      </p:sp>
    </p:spTree>
    <p:extLst>
      <p:ext uri="{BB962C8B-B14F-4D97-AF65-F5344CB8AC3E}">
        <p14:creationId xmlns:p14="http://schemas.microsoft.com/office/powerpoint/2010/main" val="3046542095"/>
      </p:ext>
    </p:extLst>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1+#ppt_w/2"/>
                                          </p:val>
                                        </p:tav>
                                        <p:tav tm="100000">
                                          <p:val>
                                            <p:strVal val="#ppt_x"/>
                                          </p:val>
                                        </p:tav>
                                      </p:tavLst>
                                    </p:anim>
                                    <p:anim calcmode="lin" valueType="num">
                                      <p:cBhvr additive="base">
                                        <p:cTn id="11" dur="500" fill="hold"/>
                                        <p:tgtEl>
                                          <p:spTgt spid="3"/>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2" presetClass="entr" presetSubtype="8"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500" fill="hold"/>
                                        <p:tgtEl>
                                          <p:spTgt spid="31"/>
                                        </p:tgtEl>
                                        <p:attrNameLst>
                                          <p:attrName>ppt_x</p:attrName>
                                        </p:attrNameLst>
                                      </p:cBhvr>
                                      <p:tavLst>
                                        <p:tav tm="0">
                                          <p:val>
                                            <p:strVal val="0-#ppt_w/2"/>
                                          </p:val>
                                        </p:tav>
                                        <p:tav tm="100000">
                                          <p:val>
                                            <p:strVal val="#ppt_x"/>
                                          </p:val>
                                        </p:tav>
                                      </p:tavLst>
                                    </p:anim>
                                    <p:anim calcmode="lin" valueType="num">
                                      <p:cBhvr additive="base">
                                        <p:cTn id="16" dur="500" fill="hold"/>
                                        <p:tgtEl>
                                          <p:spTgt spid="31"/>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2" presetClass="entr" presetSubtype="2" fill="hold" grpId="0" nodeType="after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additive="base">
                                        <p:cTn id="20" dur="500" fill="hold"/>
                                        <p:tgtEl>
                                          <p:spTgt spid="32"/>
                                        </p:tgtEl>
                                        <p:attrNameLst>
                                          <p:attrName>ppt_x</p:attrName>
                                        </p:attrNameLst>
                                      </p:cBhvr>
                                      <p:tavLst>
                                        <p:tav tm="0">
                                          <p:val>
                                            <p:strVal val="1+#ppt_w/2"/>
                                          </p:val>
                                        </p:tav>
                                        <p:tav tm="100000">
                                          <p:val>
                                            <p:strVal val="#ppt_x"/>
                                          </p:val>
                                        </p:tav>
                                      </p:tavLst>
                                    </p:anim>
                                    <p:anim calcmode="lin" valueType="num">
                                      <p:cBhvr additive="base">
                                        <p:cTn id="21" dur="500" fill="hold"/>
                                        <p:tgtEl>
                                          <p:spTgt spid="32"/>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1000"/>
                                        <p:tgtEl>
                                          <p:spTgt spid="35"/>
                                        </p:tgtEl>
                                      </p:cBhvr>
                                    </p:animEffect>
                                    <p:anim calcmode="lin" valueType="num">
                                      <p:cBhvr>
                                        <p:cTn id="26" dur="1000" fill="hold"/>
                                        <p:tgtEl>
                                          <p:spTgt spid="35"/>
                                        </p:tgtEl>
                                        <p:attrNameLst>
                                          <p:attrName>ppt_x</p:attrName>
                                        </p:attrNameLst>
                                      </p:cBhvr>
                                      <p:tavLst>
                                        <p:tav tm="0">
                                          <p:val>
                                            <p:strVal val="#ppt_x"/>
                                          </p:val>
                                        </p:tav>
                                        <p:tav tm="100000">
                                          <p:val>
                                            <p:strVal val="#ppt_x"/>
                                          </p:val>
                                        </p:tav>
                                      </p:tavLst>
                                    </p:anim>
                                    <p:anim calcmode="lin" valueType="num">
                                      <p:cBhvr>
                                        <p:cTn id="27" dur="1000" fill="hold"/>
                                        <p:tgtEl>
                                          <p:spTgt spid="35"/>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1000"/>
                                        <p:tgtEl>
                                          <p:spTgt spid="36"/>
                                        </p:tgtEl>
                                      </p:cBhvr>
                                    </p:animEffect>
                                    <p:anim calcmode="lin" valueType="num">
                                      <p:cBhvr>
                                        <p:cTn id="31" dur="1000" fill="hold"/>
                                        <p:tgtEl>
                                          <p:spTgt spid="36"/>
                                        </p:tgtEl>
                                        <p:attrNameLst>
                                          <p:attrName>ppt_x</p:attrName>
                                        </p:attrNameLst>
                                      </p:cBhvr>
                                      <p:tavLst>
                                        <p:tav tm="0">
                                          <p:val>
                                            <p:strVal val="#ppt_x"/>
                                          </p:val>
                                        </p:tav>
                                        <p:tav tm="100000">
                                          <p:val>
                                            <p:strVal val="#ppt_x"/>
                                          </p:val>
                                        </p:tav>
                                      </p:tavLst>
                                    </p:anim>
                                    <p:anim calcmode="lin" valueType="num">
                                      <p:cBhvr>
                                        <p:cTn id="32" dur="1000" fill="hold"/>
                                        <p:tgtEl>
                                          <p:spTgt spid="36"/>
                                        </p:tgtEl>
                                        <p:attrNameLst>
                                          <p:attrName>ppt_y</p:attrName>
                                        </p:attrNameLst>
                                      </p:cBhvr>
                                      <p:tavLst>
                                        <p:tav tm="0">
                                          <p:val>
                                            <p:strVal val="#ppt_y+.1"/>
                                          </p:val>
                                        </p:tav>
                                        <p:tav tm="100000">
                                          <p:val>
                                            <p:strVal val="#ppt_y"/>
                                          </p:val>
                                        </p:tav>
                                      </p:tavLst>
                                    </p:anim>
                                  </p:childTnLst>
                                </p:cTn>
                              </p:par>
                            </p:childTnLst>
                          </p:cTn>
                        </p:par>
                        <p:par>
                          <p:cTn id="33" fill="hold">
                            <p:stCondLst>
                              <p:cond delay="2500"/>
                            </p:stCondLst>
                            <p:childTnLst>
                              <p:par>
                                <p:cTn id="34" presetID="25" presetClass="entr" presetSubtype="0" fill="hold" grpId="0" nodeType="afterEffect">
                                  <p:stCondLst>
                                    <p:cond delay="0"/>
                                  </p:stCondLst>
                                  <p:childTnLst>
                                    <p:set>
                                      <p:cBhvr>
                                        <p:cTn id="35" dur="1" fill="hold">
                                          <p:stCondLst>
                                            <p:cond delay="0"/>
                                          </p:stCondLst>
                                        </p:cTn>
                                        <p:tgtEl>
                                          <p:spTgt spid="34"/>
                                        </p:tgtEl>
                                        <p:attrNameLst>
                                          <p:attrName>style.visibility</p:attrName>
                                        </p:attrNameLst>
                                      </p:cBhvr>
                                      <p:to>
                                        <p:strVal val="visible"/>
                                      </p:to>
                                    </p:set>
                                    <p:anim calcmode="lin" valueType="num">
                                      <p:cBhvr>
                                        <p:cTn id="36" dur="500" decel="50000" fill="hold">
                                          <p:stCondLst>
                                            <p:cond delay="0"/>
                                          </p:stCondLst>
                                        </p:cTn>
                                        <p:tgtEl>
                                          <p:spTgt spid="34"/>
                                        </p:tgtEl>
                                        <p:attrNameLst>
                                          <p:attrName>style.rotation</p:attrName>
                                        </p:attrNameLst>
                                      </p:cBhvr>
                                      <p:tavLst>
                                        <p:tav tm="0">
                                          <p:val>
                                            <p:fltVal val="-90"/>
                                          </p:val>
                                        </p:tav>
                                        <p:tav tm="100000">
                                          <p:val>
                                            <p:fltVal val="0"/>
                                          </p:val>
                                        </p:tav>
                                      </p:tavLst>
                                    </p:anim>
                                    <p:anim calcmode="lin" valueType="num">
                                      <p:cBhvr>
                                        <p:cTn id="37" dur="500" decel="50000" fill="hold">
                                          <p:stCondLst>
                                            <p:cond delay="0"/>
                                          </p:stCondLst>
                                        </p:cTn>
                                        <p:tgtEl>
                                          <p:spTgt spid="34"/>
                                        </p:tgtEl>
                                        <p:attrNameLst>
                                          <p:attrName>ppt_w</p:attrName>
                                        </p:attrNameLst>
                                      </p:cBhvr>
                                      <p:tavLst>
                                        <p:tav tm="0">
                                          <p:val>
                                            <p:strVal val="#ppt_w"/>
                                          </p:val>
                                        </p:tav>
                                        <p:tav tm="100000">
                                          <p:val>
                                            <p:strVal val="#ppt_w*.05"/>
                                          </p:val>
                                        </p:tav>
                                      </p:tavLst>
                                    </p:anim>
                                    <p:anim calcmode="lin" valueType="num">
                                      <p:cBhvr>
                                        <p:cTn id="38" dur="500" accel="50000" fill="hold">
                                          <p:stCondLst>
                                            <p:cond delay="500"/>
                                          </p:stCondLst>
                                        </p:cTn>
                                        <p:tgtEl>
                                          <p:spTgt spid="34"/>
                                        </p:tgtEl>
                                        <p:attrNameLst>
                                          <p:attrName>ppt_w</p:attrName>
                                        </p:attrNameLst>
                                      </p:cBhvr>
                                      <p:tavLst>
                                        <p:tav tm="0">
                                          <p:val>
                                            <p:strVal val="#ppt_w*.05"/>
                                          </p:val>
                                        </p:tav>
                                        <p:tav tm="100000">
                                          <p:val>
                                            <p:strVal val="#ppt_w"/>
                                          </p:val>
                                        </p:tav>
                                      </p:tavLst>
                                    </p:anim>
                                    <p:anim calcmode="lin" valueType="num">
                                      <p:cBhvr>
                                        <p:cTn id="39" dur="1000" fill="hold"/>
                                        <p:tgtEl>
                                          <p:spTgt spid="34"/>
                                        </p:tgtEl>
                                        <p:attrNameLst>
                                          <p:attrName>ppt_h</p:attrName>
                                        </p:attrNameLst>
                                      </p:cBhvr>
                                      <p:tavLst>
                                        <p:tav tm="0">
                                          <p:val>
                                            <p:strVal val="#ppt_h"/>
                                          </p:val>
                                        </p:tav>
                                        <p:tav tm="100000">
                                          <p:val>
                                            <p:strVal val="#ppt_h"/>
                                          </p:val>
                                        </p:tav>
                                      </p:tavLst>
                                    </p:anim>
                                    <p:anim calcmode="lin" valueType="num">
                                      <p:cBhvr>
                                        <p:cTn id="40" dur="500" decel="50000" fill="hold">
                                          <p:stCondLst>
                                            <p:cond delay="0"/>
                                          </p:stCondLst>
                                        </p:cTn>
                                        <p:tgtEl>
                                          <p:spTgt spid="34"/>
                                        </p:tgtEl>
                                        <p:attrNameLst>
                                          <p:attrName>ppt_x</p:attrName>
                                        </p:attrNameLst>
                                      </p:cBhvr>
                                      <p:tavLst>
                                        <p:tav tm="0">
                                          <p:val>
                                            <p:strVal val="#ppt_x+.4"/>
                                          </p:val>
                                        </p:tav>
                                        <p:tav tm="100000">
                                          <p:val>
                                            <p:strVal val="#ppt_x"/>
                                          </p:val>
                                        </p:tav>
                                      </p:tavLst>
                                    </p:anim>
                                    <p:anim calcmode="lin" valueType="num">
                                      <p:cBhvr>
                                        <p:cTn id="41" dur="500" decel="50000" fill="hold">
                                          <p:stCondLst>
                                            <p:cond delay="0"/>
                                          </p:stCondLst>
                                        </p:cTn>
                                        <p:tgtEl>
                                          <p:spTgt spid="34"/>
                                        </p:tgtEl>
                                        <p:attrNameLst>
                                          <p:attrName>ppt_y</p:attrName>
                                        </p:attrNameLst>
                                      </p:cBhvr>
                                      <p:tavLst>
                                        <p:tav tm="0">
                                          <p:val>
                                            <p:strVal val="#ppt_y-.2"/>
                                          </p:val>
                                        </p:tav>
                                        <p:tav tm="100000">
                                          <p:val>
                                            <p:strVal val="#ppt_y+.1"/>
                                          </p:val>
                                        </p:tav>
                                      </p:tavLst>
                                    </p:anim>
                                    <p:anim calcmode="lin" valueType="num">
                                      <p:cBhvr>
                                        <p:cTn id="42" dur="500" accel="50000" fill="hold">
                                          <p:stCondLst>
                                            <p:cond delay="500"/>
                                          </p:stCondLst>
                                        </p:cTn>
                                        <p:tgtEl>
                                          <p:spTgt spid="34"/>
                                        </p:tgtEl>
                                        <p:attrNameLst>
                                          <p:attrName>ppt_y</p:attrName>
                                        </p:attrNameLst>
                                      </p:cBhvr>
                                      <p:tavLst>
                                        <p:tav tm="0">
                                          <p:val>
                                            <p:strVal val="#ppt_y+.1"/>
                                          </p:val>
                                        </p:tav>
                                        <p:tav tm="100000">
                                          <p:val>
                                            <p:strVal val="#ppt_y"/>
                                          </p:val>
                                        </p:tav>
                                      </p:tavLst>
                                    </p:anim>
                                    <p:animEffect transition="in" filter="fade">
                                      <p:cBhvr>
                                        <p:cTn id="43" dur="1000" decel="50000">
                                          <p:stCondLst>
                                            <p:cond delay="0"/>
                                          </p:stCondLst>
                                        </p:cTn>
                                        <p:tgtEl>
                                          <p:spTgt spid="34"/>
                                        </p:tgtEl>
                                      </p:cBhvr>
                                    </p:animEffect>
                                  </p:childTnLst>
                                </p:cTn>
                              </p:par>
                            </p:childTnLst>
                          </p:cTn>
                        </p:par>
                        <p:par>
                          <p:cTn id="44" fill="hold">
                            <p:stCondLst>
                              <p:cond delay="3500"/>
                            </p:stCondLst>
                            <p:childTnLst>
                              <p:par>
                                <p:cTn id="45" presetID="2" presetClass="entr" presetSubtype="9" fill="hold" grpId="0" nodeType="afterEffect">
                                  <p:stCondLst>
                                    <p:cond delay="0"/>
                                  </p:stCondLst>
                                  <p:childTnLst>
                                    <p:set>
                                      <p:cBhvr>
                                        <p:cTn id="46" dur="1" fill="hold">
                                          <p:stCondLst>
                                            <p:cond delay="0"/>
                                          </p:stCondLst>
                                        </p:cTn>
                                        <p:tgtEl>
                                          <p:spTgt spid="38"/>
                                        </p:tgtEl>
                                        <p:attrNameLst>
                                          <p:attrName>style.visibility</p:attrName>
                                        </p:attrNameLst>
                                      </p:cBhvr>
                                      <p:to>
                                        <p:strVal val="visible"/>
                                      </p:to>
                                    </p:set>
                                    <p:anim calcmode="lin" valueType="num">
                                      <p:cBhvr additive="base">
                                        <p:cTn id="47" dur="500" fill="hold"/>
                                        <p:tgtEl>
                                          <p:spTgt spid="38"/>
                                        </p:tgtEl>
                                        <p:attrNameLst>
                                          <p:attrName>ppt_x</p:attrName>
                                        </p:attrNameLst>
                                      </p:cBhvr>
                                      <p:tavLst>
                                        <p:tav tm="0">
                                          <p:val>
                                            <p:strVal val="0-#ppt_w/2"/>
                                          </p:val>
                                        </p:tav>
                                        <p:tav tm="100000">
                                          <p:val>
                                            <p:strVal val="#ppt_x"/>
                                          </p:val>
                                        </p:tav>
                                      </p:tavLst>
                                    </p:anim>
                                    <p:anim calcmode="lin" valueType="num">
                                      <p:cBhvr additive="base">
                                        <p:cTn id="48" dur="500" fill="hold"/>
                                        <p:tgtEl>
                                          <p:spTgt spid="38"/>
                                        </p:tgtEl>
                                        <p:attrNameLst>
                                          <p:attrName>ppt_y</p:attrName>
                                        </p:attrNameLst>
                                      </p:cBhvr>
                                      <p:tavLst>
                                        <p:tav tm="0">
                                          <p:val>
                                            <p:strVal val="0-#ppt_h/2"/>
                                          </p:val>
                                        </p:tav>
                                        <p:tav tm="100000">
                                          <p:val>
                                            <p:strVal val="#ppt_y"/>
                                          </p:val>
                                        </p:tav>
                                      </p:tavLst>
                                    </p:anim>
                                  </p:childTnLst>
                                </p:cTn>
                              </p:par>
                            </p:childTnLst>
                          </p:cTn>
                        </p:par>
                        <p:par>
                          <p:cTn id="49" fill="hold">
                            <p:stCondLst>
                              <p:cond delay="4000"/>
                            </p:stCondLst>
                            <p:childTnLst>
                              <p:par>
                                <p:cTn id="50" presetID="2" presetClass="entr" presetSubtype="12" fill="hold" grpId="0" nodeType="afterEffect">
                                  <p:stCondLst>
                                    <p:cond delay="0"/>
                                  </p:stCondLst>
                                  <p:childTnLst>
                                    <p:set>
                                      <p:cBhvr>
                                        <p:cTn id="51" dur="1" fill="hold">
                                          <p:stCondLst>
                                            <p:cond delay="0"/>
                                          </p:stCondLst>
                                        </p:cTn>
                                        <p:tgtEl>
                                          <p:spTgt spid="40"/>
                                        </p:tgtEl>
                                        <p:attrNameLst>
                                          <p:attrName>style.visibility</p:attrName>
                                        </p:attrNameLst>
                                      </p:cBhvr>
                                      <p:to>
                                        <p:strVal val="visible"/>
                                      </p:to>
                                    </p:set>
                                    <p:anim calcmode="lin" valueType="num">
                                      <p:cBhvr additive="base">
                                        <p:cTn id="52" dur="500" fill="hold"/>
                                        <p:tgtEl>
                                          <p:spTgt spid="40"/>
                                        </p:tgtEl>
                                        <p:attrNameLst>
                                          <p:attrName>ppt_x</p:attrName>
                                        </p:attrNameLst>
                                      </p:cBhvr>
                                      <p:tavLst>
                                        <p:tav tm="0">
                                          <p:val>
                                            <p:strVal val="0-#ppt_w/2"/>
                                          </p:val>
                                        </p:tav>
                                        <p:tav tm="100000">
                                          <p:val>
                                            <p:strVal val="#ppt_x"/>
                                          </p:val>
                                        </p:tav>
                                      </p:tavLst>
                                    </p:anim>
                                    <p:anim calcmode="lin" valueType="num">
                                      <p:cBhvr additive="base">
                                        <p:cTn id="53" dur="500" fill="hold"/>
                                        <p:tgtEl>
                                          <p:spTgt spid="40"/>
                                        </p:tgtEl>
                                        <p:attrNameLst>
                                          <p:attrName>ppt_y</p:attrName>
                                        </p:attrNameLst>
                                      </p:cBhvr>
                                      <p:tavLst>
                                        <p:tav tm="0">
                                          <p:val>
                                            <p:strVal val="1+#ppt_h/2"/>
                                          </p:val>
                                        </p:tav>
                                        <p:tav tm="100000">
                                          <p:val>
                                            <p:strVal val="#ppt_y"/>
                                          </p:val>
                                        </p:tav>
                                      </p:tavLst>
                                    </p:anim>
                                  </p:childTnLst>
                                </p:cTn>
                              </p:par>
                            </p:childTnLst>
                          </p:cTn>
                        </p:par>
                        <p:par>
                          <p:cTn id="54" fill="hold">
                            <p:stCondLst>
                              <p:cond delay="4500"/>
                            </p:stCondLst>
                            <p:childTnLst>
                              <p:par>
                                <p:cTn id="55" presetID="2" presetClass="entr" presetSubtype="3" fill="hold" grpId="0" nodeType="afterEffect">
                                  <p:stCondLst>
                                    <p:cond delay="0"/>
                                  </p:stCondLst>
                                  <p:childTnLst>
                                    <p:set>
                                      <p:cBhvr>
                                        <p:cTn id="56" dur="1" fill="hold">
                                          <p:stCondLst>
                                            <p:cond delay="0"/>
                                          </p:stCondLst>
                                        </p:cTn>
                                        <p:tgtEl>
                                          <p:spTgt spid="39"/>
                                        </p:tgtEl>
                                        <p:attrNameLst>
                                          <p:attrName>style.visibility</p:attrName>
                                        </p:attrNameLst>
                                      </p:cBhvr>
                                      <p:to>
                                        <p:strVal val="visible"/>
                                      </p:to>
                                    </p:set>
                                    <p:anim calcmode="lin" valueType="num">
                                      <p:cBhvr additive="base">
                                        <p:cTn id="57" dur="500" fill="hold"/>
                                        <p:tgtEl>
                                          <p:spTgt spid="39"/>
                                        </p:tgtEl>
                                        <p:attrNameLst>
                                          <p:attrName>ppt_x</p:attrName>
                                        </p:attrNameLst>
                                      </p:cBhvr>
                                      <p:tavLst>
                                        <p:tav tm="0">
                                          <p:val>
                                            <p:strVal val="1+#ppt_w/2"/>
                                          </p:val>
                                        </p:tav>
                                        <p:tav tm="100000">
                                          <p:val>
                                            <p:strVal val="#ppt_x"/>
                                          </p:val>
                                        </p:tav>
                                      </p:tavLst>
                                    </p:anim>
                                    <p:anim calcmode="lin" valueType="num">
                                      <p:cBhvr additive="base">
                                        <p:cTn id="58" dur="500" fill="hold"/>
                                        <p:tgtEl>
                                          <p:spTgt spid="39"/>
                                        </p:tgtEl>
                                        <p:attrNameLst>
                                          <p:attrName>ppt_y</p:attrName>
                                        </p:attrNameLst>
                                      </p:cBhvr>
                                      <p:tavLst>
                                        <p:tav tm="0">
                                          <p:val>
                                            <p:strVal val="0-#ppt_h/2"/>
                                          </p:val>
                                        </p:tav>
                                        <p:tav tm="100000">
                                          <p:val>
                                            <p:strVal val="#ppt_y"/>
                                          </p:val>
                                        </p:tav>
                                      </p:tavLst>
                                    </p:anim>
                                  </p:childTnLst>
                                </p:cTn>
                              </p:par>
                            </p:childTnLst>
                          </p:cTn>
                        </p:par>
                        <p:par>
                          <p:cTn id="59" fill="hold">
                            <p:stCondLst>
                              <p:cond delay="5000"/>
                            </p:stCondLst>
                            <p:childTnLst>
                              <p:par>
                                <p:cTn id="60" presetID="53" presetClass="entr" presetSubtype="16" fill="hold" nodeType="after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p:cTn id="62" dur="500" fill="hold"/>
                                        <p:tgtEl>
                                          <p:spTgt spid="37"/>
                                        </p:tgtEl>
                                        <p:attrNameLst>
                                          <p:attrName>ppt_w</p:attrName>
                                        </p:attrNameLst>
                                      </p:cBhvr>
                                      <p:tavLst>
                                        <p:tav tm="0">
                                          <p:val>
                                            <p:fltVal val="0"/>
                                          </p:val>
                                        </p:tav>
                                        <p:tav tm="100000">
                                          <p:val>
                                            <p:strVal val="#ppt_w"/>
                                          </p:val>
                                        </p:tav>
                                      </p:tavLst>
                                    </p:anim>
                                    <p:anim calcmode="lin" valueType="num">
                                      <p:cBhvr>
                                        <p:cTn id="63" dur="500" fill="hold"/>
                                        <p:tgtEl>
                                          <p:spTgt spid="37"/>
                                        </p:tgtEl>
                                        <p:attrNameLst>
                                          <p:attrName>ppt_h</p:attrName>
                                        </p:attrNameLst>
                                      </p:cBhvr>
                                      <p:tavLst>
                                        <p:tav tm="0">
                                          <p:val>
                                            <p:fltVal val="0"/>
                                          </p:val>
                                        </p:tav>
                                        <p:tav tm="100000">
                                          <p:val>
                                            <p:strVal val="#ppt_h"/>
                                          </p:val>
                                        </p:tav>
                                      </p:tavLst>
                                    </p:anim>
                                    <p:animEffect transition="in" filter="fade">
                                      <p:cBhvr>
                                        <p:cTn id="6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2" grpId="0" animBg="1"/>
      <p:bldP spid="34" grpId="0"/>
      <p:bldP spid="35" grpId="0"/>
      <p:bldP spid="36" grpId="0"/>
      <p:bldP spid="38" grpId="0" animBg="1"/>
      <p:bldP spid="39" grpId="0" animBg="1"/>
      <p:bldP spid="4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图片 5"/>
          <p:cNvPicPr>
            <a:picLocks noChangeAspect="1" noChangeArrowheads="1"/>
          </p:cNvPicPr>
          <p:nvPr/>
        </p:nvPicPr>
        <p:blipFill>
          <a:blip r:embed="rId3">
            <a:extLst>
              <a:ext uri="{28A0092B-C50C-407E-A947-70E740481C1C}">
                <a14:useLocalDpi xmlns:a14="http://schemas.microsoft.com/office/drawing/2010/main" val="0"/>
              </a:ext>
            </a:extLst>
          </a:blip>
          <a:srcRect r="2351" b="2351"/>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矩形 6"/>
          <p:cNvSpPr>
            <a:spLocks noChangeArrowheads="1"/>
          </p:cNvSpPr>
          <p:nvPr/>
        </p:nvSpPr>
        <p:spPr bwMode="auto">
          <a:xfrm>
            <a:off x="0" y="0"/>
            <a:ext cx="9144000" cy="4019550"/>
          </a:xfrm>
          <a:prstGeom prst="rect">
            <a:avLst/>
          </a:prstGeom>
          <a:solidFill>
            <a:srgbClr val="3CBBCE">
              <a:alpha val="6509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9pPr>
          </a:lstStyle>
          <a:p>
            <a:pPr algn="ctr" fontAlgn="base">
              <a:spcBef>
                <a:spcPct val="0"/>
              </a:spcBef>
              <a:spcAft>
                <a:spcPct val="0"/>
              </a:spcAft>
              <a:buFont typeface="Arial" charset="0"/>
              <a:buNone/>
            </a:pPr>
            <a:endParaRPr lang="zh-CN" altLang="en-US" smtClean="0">
              <a:solidFill>
                <a:srgbClr val="FFFFFF"/>
              </a:solidFill>
            </a:endParaRPr>
          </a:p>
        </p:txBody>
      </p:sp>
      <p:sp>
        <p:nvSpPr>
          <p:cNvPr id="15364" name="矩形 7"/>
          <p:cNvSpPr>
            <a:spLocks noChangeArrowheads="1"/>
          </p:cNvSpPr>
          <p:nvPr/>
        </p:nvSpPr>
        <p:spPr bwMode="auto">
          <a:xfrm>
            <a:off x="0" y="4019550"/>
            <a:ext cx="9144000" cy="1123950"/>
          </a:xfrm>
          <a:prstGeom prst="rect">
            <a:avLst/>
          </a:prstGeom>
          <a:solidFill>
            <a:srgbClr val="3CBBC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9pPr>
          </a:lstStyle>
          <a:p>
            <a:pPr algn="ctr" fontAlgn="base">
              <a:spcBef>
                <a:spcPct val="0"/>
              </a:spcBef>
              <a:spcAft>
                <a:spcPct val="0"/>
              </a:spcAft>
              <a:buFont typeface="Arial" charset="0"/>
              <a:buNone/>
            </a:pPr>
            <a:endParaRPr lang="zh-CN" altLang="en-US" smtClean="0">
              <a:solidFill>
                <a:srgbClr val="FFFFFF"/>
              </a:solidFill>
            </a:endParaRPr>
          </a:p>
        </p:txBody>
      </p:sp>
      <p:grpSp>
        <p:nvGrpSpPr>
          <p:cNvPr id="15366" name="组合 1"/>
          <p:cNvGrpSpPr>
            <a:grpSpLocks/>
          </p:cNvGrpSpPr>
          <p:nvPr/>
        </p:nvGrpSpPr>
        <p:grpSpPr bwMode="auto">
          <a:xfrm>
            <a:off x="2607469" y="-94059"/>
            <a:ext cx="3579019" cy="3965972"/>
            <a:chOff x="0" y="0"/>
            <a:chExt cx="3926934" cy="4352253"/>
          </a:xfrm>
        </p:grpSpPr>
        <p:sp>
          <p:nvSpPr>
            <p:cNvPr id="15376" name="等腰三角形 25"/>
            <p:cNvSpPr>
              <a:spLocks noChangeArrowheads="1"/>
            </p:cNvSpPr>
            <p:nvPr/>
          </p:nvSpPr>
          <p:spPr bwMode="auto">
            <a:xfrm rot="-4373613">
              <a:off x="-268014" y="268014"/>
              <a:ext cx="3886200" cy="3350172"/>
            </a:xfrm>
            <a:prstGeom prst="triangle">
              <a:avLst>
                <a:gd name="adj" fmla="val 50000"/>
              </a:avLst>
            </a:prstGeom>
            <a:noFill/>
            <a:ln w="19050">
              <a:solidFill>
                <a:srgbClr val="F2F2F2"/>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9pPr>
            </a:lstStyle>
            <a:p>
              <a:pPr algn="ctr" fontAlgn="base">
                <a:spcBef>
                  <a:spcPct val="0"/>
                </a:spcBef>
                <a:spcAft>
                  <a:spcPct val="0"/>
                </a:spcAft>
                <a:buFont typeface="Arial" charset="0"/>
                <a:buNone/>
              </a:pPr>
              <a:endParaRPr lang="zh-CN" altLang="en-US" smtClean="0">
                <a:solidFill>
                  <a:srgbClr val="FFFFFF"/>
                </a:solidFill>
              </a:endParaRPr>
            </a:p>
          </p:txBody>
        </p:sp>
        <p:sp>
          <p:nvSpPr>
            <p:cNvPr id="15377" name="等腰三角形 26"/>
            <p:cNvSpPr>
              <a:spLocks noChangeArrowheads="1"/>
            </p:cNvSpPr>
            <p:nvPr/>
          </p:nvSpPr>
          <p:spPr bwMode="auto">
            <a:xfrm rot="-5400000">
              <a:off x="-55590" y="665598"/>
              <a:ext cx="3565365" cy="3073590"/>
            </a:xfrm>
            <a:prstGeom prst="triangle">
              <a:avLst>
                <a:gd name="adj" fmla="val 50000"/>
              </a:avLst>
            </a:prstGeom>
            <a:solidFill>
              <a:srgbClr val="3CBBC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9pPr>
            </a:lstStyle>
            <a:p>
              <a:pPr algn="ctr" fontAlgn="base">
                <a:spcBef>
                  <a:spcPct val="0"/>
                </a:spcBef>
                <a:spcAft>
                  <a:spcPct val="0"/>
                </a:spcAft>
                <a:buFont typeface="Arial" charset="0"/>
                <a:buNone/>
              </a:pPr>
              <a:endParaRPr lang="zh-CN" altLang="en-US" smtClean="0">
                <a:solidFill>
                  <a:srgbClr val="FFFFFF"/>
                </a:solidFill>
              </a:endParaRPr>
            </a:p>
          </p:txBody>
        </p:sp>
        <p:sp>
          <p:nvSpPr>
            <p:cNvPr id="15378" name="椭圆 28"/>
            <p:cNvSpPr>
              <a:spLocks noChangeArrowheads="1"/>
            </p:cNvSpPr>
            <p:nvPr/>
          </p:nvSpPr>
          <p:spPr bwMode="auto">
            <a:xfrm>
              <a:off x="25197" y="1363044"/>
              <a:ext cx="228600" cy="2286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9pPr>
            </a:lstStyle>
            <a:p>
              <a:pPr algn="ctr" fontAlgn="base">
                <a:spcBef>
                  <a:spcPct val="0"/>
                </a:spcBef>
                <a:spcAft>
                  <a:spcPct val="0"/>
                </a:spcAft>
                <a:buFont typeface="Arial" charset="0"/>
                <a:buNone/>
              </a:pPr>
              <a:endParaRPr lang="zh-CN" altLang="en-US" smtClean="0">
                <a:solidFill>
                  <a:srgbClr val="FFFFFF"/>
                </a:solidFill>
              </a:endParaRPr>
            </a:p>
          </p:txBody>
        </p:sp>
        <p:sp>
          <p:nvSpPr>
            <p:cNvPr id="15379" name="椭圆 32"/>
            <p:cNvSpPr>
              <a:spLocks noChangeArrowheads="1"/>
            </p:cNvSpPr>
            <p:nvPr/>
          </p:nvSpPr>
          <p:spPr bwMode="auto">
            <a:xfrm>
              <a:off x="2577897" y="4123653"/>
              <a:ext cx="228600" cy="2286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9pPr>
            </a:lstStyle>
            <a:p>
              <a:pPr algn="ctr" fontAlgn="base">
                <a:spcBef>
                  <a:spcPct val="0"/>
                </a:spcBef>
                <a:spcAft>
                  <a:spcPct val="0"/>
                </a:spcAft>
                <a:buFont typeface="Arial" charset="0"/>
                <a:buNone/>
              </a:pPr>
              <a:endParaRPr lang="zh-CN" altLang="en-US" smtClean="0">
                <a:solidFill>
                  <a:srgbClr val="FFFFFF"/>
                </a:solidFill>
              </a:endParaRPr>
            </a:p>
          </p:txBody>
        </p:sp>
        <p:sp>
          <p:nvSpPr>
            <p:cNvPr id="15380" name="椭圆 33"/>
            <p:cNvSpPr>
              <a:spLocks noChangeArrowheads="1"/>
            </p:cNvSpPr>
            <p:nvPr/>
          </p:nvSpPr>
          <p:spPr bwMode="auto">
            <a:xfrm>
              <a:off x="3698334" y="500199"/>
              <a:ext cx="228600" cy="2286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9pPr>
            </a:lstStyle>
            <a:p>
              <a:pPr algn="ctr" fontAlgn="base">
                <a:spcBef>
                  <a:spcPct val="0"/>
                </a:spcBef>
                <a:spcAft>
                  <a:spcPct val="0"/>
                </a:spcAft>
                <a:buFont typeface="Arial" charset="0"/>
                <a:buNone/>
              </a:pPr>
              <a:endParaRPr lang="zh-CN" altLang="en-US" smtClean="0">
                <a:solidFill>
                  <a:srgbClr val="FFFFFF"/>
                </a:solidFill>
              </a:endParaRPr>
            </a:p>
          </p:txBody>
        </p:sp>
      </p:grpSp>
      <p:sp>
        <p:nvSpPr>
          <p:cNvPr id="15373" name="文本框 27"/>
          <p:cNvSpPr txBox="1">
            <a:spLocks noChangeArrowheads="1"/>
          </p:cNvSpPr>
          <p:nvPr/>
        </p:nvSpPr>
        <p:spPr bwMode="auto">
          <a:xfrm>
            <a:off x="2550319" y="881063"/>
            <a:ext cx="3636169" cy="20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9pPr>
          </a:lstStyle>
          <a:p>
            <a:pPr algn="dist" fontAlgn="base">
              <a:spcBef>
                <a:spcPct val="0"/>
              </a:spcBef>
              <a:spcAft>
                <a:spcPct val="0"/>
              </a:spcAft>
              <a:buFont typeface="Arial" charset="0"/>
              <a:buNone/>
            </a:pPr>
            <a:r>
              <a:rPr lang="en-US" altLang="zh-CN" sz="12500" dirty="0" smtClean="0">
                <a:solidFill>
                  <a:srgbClr val="FFFFFF"/>
                </a:solidFill>
                <a:latin typeface="Impact" pitchFamily="34" charset="0"/>
                <a:ea typeface="微软雅黑" pitchFamily="34" charset="-122"/>
              </a:rPr>
              <a:t>2017</a:t>
            </a:r>
            <a:endParaRPr lang="zh-CN" altLang="en-US" sz="12500" dirty="0" smtClean="0">
              <a:solidFill>
                <a:srgbClr val="FFFFFF"/>
              </a:solidFill>
              <a:latin typeface="Impact" pitchFamily="34" charset="0"/>
              <a:ea typeface="微软雅黑" pitchFamily="34" charset="-122"/>
            </a:endParaRPr>
          </a:p>
        </p:txBody>
      </p:sp>
      <p:sp>
        <p:nvSpPr>
          <p:cNvPr id="15368" name="任意多边形 46"/>
          <p:cNvSpPr>
            <a:spLocks/>
          </p:cNvSpPr>
          <p:nvPr/>
        </p:nvSpPr>
        <p:spPr bwMode="auto">
          <a:xfrm>
            <a:off x="0" y="4300537"/>
            <a:ext cx="789385" cy="842963"/>
          </a:xfrm>
          <a:custGeom>
            <a:avLst/>
            <a:gdLst>
              <a:gd name="T0" fmla="*/ 349670 w 1053177"/>
              <a:gd name="T1" fmla="*/ 0 h 1123422"/>
              <a:gd name="T2" fmla="*/ 1052513 w 1053177"/>
              <a:gd name="T3" fmla="*/ 703617 h 1123422"/>
              <a:gd name="T4" fmla="*/ 932479 w 1053177"/>
              <a:gd name="T5" fmla="*/ 1097015 h 1123422"/>
              <a:gd name="T6" fmla="*/ 910280 w 1053177"/>
              <a:gd name="T7" fmla="*/ 1123950 h 1123422"/>
              <a:gd name="T8" fmla="*/ 0 w 1053177"/>
              <a:gd name="T9" fmla="*/ 1123950 h 1123422"/>
              <a:gd name="T10" fmla="*/ 0 w 1053177"/>
              <a:gd name="T11" fmla="*/ 96641 h 1123422"/>
              <a:gd name="T12" fmla="*/ 76092 w 1053177"/>
              <a:gd name="T13" fmla="*/ 55294 h 1123422"/>
              <a:gd name="T14" fmla="*/ 349670 w 1053177"/>
              <a:gd name="T15" fmla="*/ 0 h 11234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53177" h="1123422">
                <a:moveTo>
                  <a:pt x="349891" y="0"/>
                </a:moveTo>
                <a:cubicBezTo>
                  <a:pt x="738305" y="0"/>
                  <a:pt x="1053177" y="314872"/>
                  <a:pt x="1053177" y="703286"/>
                </a:cubicBezTo>
                <a:cubicBezTo>
                  <a:pt x="1053177" y="848942"/>
                  <a:pt x="1008898" y="984255"/>
                  <a:pt x="933067" y="1096500"/>
                </a:cubicBezTo>
                <a:lnTo>
                  <a:pt x="910854" y="1123422"/>
                </a:lnTo>
                <a:lnTo>
                  <a:pt x="0" y="1123422"/>
                </a:lnTo>
                <a:lnTo>
                  <a:pt x="0" y="96596"/>
                </a:lnTo>
                <a:lnTo>
                  <a:pt x="76140" y="55268"/>
                </a:lnTo>
                <a:cubicBezTo>
                  <a:pt x="160280" y="19680"/>
                  <a:pt x="252788" y="0"/>
                  <a:pt x="349891" y="0"/>
                </a:cubicBezTo>
                <a:close/>
              </a:path>
            </a:pathLst>
          </a:custGeom>
          <a:solidFill>
            <a:schemeClr val="bg1">
              <a:alpha val="63136"/>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nchor="ctr"/>
          <a:lstStyle/>
          <a:p>
            <a:pPr eaLnBrk="0" fontAlgn="base" hangingPunct="0">
              <a:spcBef>
                <a:spcPct val="0"/>
              </a:spcBef>
              <a:spcAft>
                <a:spcPct val="0"/>
              </a:spcAft>
              <a:buFont typeface="Arial" charset="0"/>
              <a:buNone/>
            </a:pPr>
            <a:endParaRPr lang="zh-CN" altLang="en-US" smtClean="0">
              <a:solidFill>
                <a:srgbClr val="000000"/>
              </a:solidFill>
            </a:endParaRPr>
          </a:p>
        </p:txBody>
      </p:sp>
      <p:sp>
        <p:nvSpPr>
          <p:cNvPr id="15369" name="椭圆 37"/>
          <p:cNvSpPr>
            <a:spLocks noChangeArrowheads="1"/>
          </p:cNvSpPr>
          <p:nvPr/>
        </p:nvSpPr>
        <p:spPr bwMode="auto">
          <a:xfrm>
            <a:off x="728663" y="4015979"/>
            <a:ext cx="431006" cy="431006"/>
          </a:xfrm>
          <a:prstGeom prst="ellipse">
            <a:avLst/>
          </a:prstGeom>
          <a:solidFill>
            <a:schemeClr val="bg1">
              <a:alpha val="63136"/>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9pPr>
          </a:lstStyle>
          <a:p>
            <a:pPr algn="ctr" fontAlgn="base">
              <a:spcBef>
                <a:spcPct val="0"/>
              </a:spcBef>
              <a:spcAft>
                <a:spcPct val="0"/>
              </a:spcAft>
              <a:buFont typeface="Arial" charset="0"/>
              <a:buNone/>
            </a:pPr>
            <a:endParaRPr lang="zh-CN" altLang="en-US" smtClean="0">
              <a:solidFill>
                <a:srgbClr val="FFFFFF"/>
              </a:solidFill>
            </a:endParaRPr>
          </a:p>
        </p:txBody>
      </p:sp>
      <p:sp>
        <p:nvSpPr>
          <p:cNvPr id="15370" name="椭圆 38"/>
          <p:cNvSpPr>
            <a:spLocks noChangeArrowheads="1"/>
          </p:cNvSpPr>
          <p:nvPr/>
        </p:nvSpPr>
        <p:spPr bwMode="auto">
          <a:xfrm>
            <a:off x="404813" y="3426619"/>
            <a:ext cx="170260" cy="171450"/>
          </a:xfrm>
          <a:prstGeom prst="ellipse">
            <a:avLst/>
          </a:prstGeom>
          <a:solidFill>
            <a:schemeClr val="bg1">
              <a:alpha val="63136"/>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9pPr>
          </a:lstStyle>
          <a:p>
            <a:pPr algn="ctr" fontAlgn="base">
              <a:spcBef>
                <a:spcPct val="0"/>
              </a:spcBef>
              <a:spcAft>
                <a:spcPct val="0"/>
              </a:spcAft>
              <a:buFont typeface="Arial" charset="0"/>
              <a:buNone/>
            </a:pPr>
            <a:endParaRPr lang="zh-CN" altLang="en-US" smtClean="0">
              <a:solidFill>
                <a:srgbClr val="FFFFFF"/>
              </a:solidFill>
            </a:endParaRPr>
          </a:p>
        </p:txBody>
      </p:sp>
      <p:sp>
        <p:nvSpPr>
          <p:cNvPr id="15371" name="任意多边形 42"/>
          <p:cNvSpPr>
            <a:spLocks/>
          </p:cNvSpPr>
          <p:nvPr/>
        </p:nvSpPr>
        <p:spPr bwMode="auto">
          <a:xfrm>
            <a:off x="1" y="2769394"/>
            <a:ext cx="307181" cy="785813"/>
          </a:xfrm>
          <a:custGeom>
            <a:avLst/>
            <a:gdLst>
              <a:gd name="T0" fmla="*/ 0 w 410033"/>
              <a:gd name="T1" fmla="*/ 0 h 1047702"/>
              <a:gd name="T2" fmla="*/ 78983 w 410033"/>
              <a:gd name="T3" fmla="*/ 24546 h 1047702"/>
              <a:gd name="T4" fmla="*/ 409575 w 410033"/>
              <a:gd name="T5" fmla="*/ 523875 h 1047702"/>
              <a:gd name="T6" fmla="*/ 78983 w 410033"/>
              <a:gd name="T7" fmla="*/ 1023204 h 1047702"/>
              <a:gd name="T8" fmla="*/ 0 w 410033"/>
              <a:gd name="T9" fmla="*/ 1047750 h 1047702"/>
              <a:gd name="T10" fmla="*/ 0 w 410033"/>
              <a:gd name="T11" fmla="*/ 0 h 104770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10033" h="1047702">
                <a:moveTo>
                  <a:pt x="0" y="0"/>
                </a:moveTo>
                <a:lnTo>
                  <a:pt x="79071" y="24545"/>
                </a:lnTo>
                <a:cubicBezTo>
                  <a:pt x="273564" y="106809"/>
                  <a:pt x="410033" y="299393"/>
                  <a:pt x="410033" y="523851"/>
                </a:cubicBezTo>
                <a:cubicBezTo>
                  <a:pt x="410033" y="748310"/>
                  <a:pt x="273564" y="940894"/>
                  <a:pt x="79071" y="1023157"/>
                </a:cubicBezTo>
                <a:lnTo>
                  <a:pt x="0" y="1047702"/>
                </a:lnTo>
                <a:lnTo>
                  <a:pt x="0" y="0"/>
                </a:lnTo>
                <a:close/>
              </a:path>
            </a:pathLst>
          </a:custGeom>
          <a:solidFill>
            <a:schemeClr val="bg1">
              <a:alpha val="63136"/>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nchor="ctr"/>
          <a:lstStyle/>
          <a:p>
            <a:pPr eaLnBrk="0" fontAlgn="base" hangingPunct="0">
              <a:spcBef>
                <a:spcPct val="0"/>
              </a:spcBef>
              <a:spcAft>
                <a:spcPct val="0"/>
              </a:spcAft>
              <a:buFont typeface="Arial" charset="0"/>
              <a:buNone/>
            </a:pPr>
            <a:endParaRPr lang="zh-CN" altLang="en-US" smtClean="0">
              <a:solidFill>
                <a:srgbClr val="000000"/>
              </a:solidFill>
            </a:endParaRPr>
          </a:p>
        </p:txBody>
      </p:sp>
      <p:sp>
        <p:nvSpPr>
          <p:cNvPr id="15372" name="椭圆 40"/>
          <p:cNvSpPr>
            <a:spLocks noChangeArrowheads="1"/>
          </p:cNvSpPr>
          <p:nvPr/>
        </p:nvSpPr>
        <p:spPr bwMode="auto">
          <a:xfrm>
            <a:off x="48816" y="3709988"/>
            <a:ext cx="416719" cy="416719"/>
          </a:xfrm>
          <a:prstGeom prst="ellipse">
            <a:avLst/>
          </a:prstGeom>
          <a:solidFill>
            <a:schemeClr val="bg1">
              <a:alpha val="63136"/>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9pPr>
          </a:lstStyle>
          <a:p>
            <a:pPr algn="ctr" fontAlgn="base">
              <a:spcBef>
                <a:spcPct val="0"/>
              </a:spcBef>
              <a:spcAft>
                <a:spcPct val="0"/>
              </a:spcAft>
              <a:buFont typeface="Arial" charset="0"/>
              <a:buNone/>
            </a:pPr>
            <a:endParaRPr lang="zh-CN" altLang="en-US" smtClean="0">
              <a:solidFill>
                <a:srgbClr val="FFFFFF"/>
              </a:solidFill>
            </a:endParaRPr>
          </a:p>
        </p:txBody>
      </p:sp>
      <p:grpSp>
        <p:nvGrpSpPr>
          <p:cNvPr id="39" name="组合 38"/>
          <p:cNvGrpSpPr/>
          <p:nvPr/>
        </p:nvGrpSpPr>
        <p:grpSpPr>
          <a:xfrm>
            <a:off x="6326780" y="4610885"/>
            <a:ext cx="453783" cy="409137"/>
            <a:chOff x="2606293" y="4347040"/>
            <a:chExt cx="506823" cy="456958"/>
          </a:xfrm>
        </p:grpSpPr>
        <p:sp>
          <p:nvSpPr>
            <p:cNvPr id="40" name="Freeform 5"/>
            <p:cNvSpPr>
              <a:spLocks/>
            </p:cNvSpPr>
            <p:nvPr/>
          </p:nvSpPr>
          <p:spPr bwMode="auto">
            <a:xfrm>
              <a:off x="2606293" y="4347040"/>
              <a:ext cx="506823" cy="45695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bg1"/>
            </a:solidFill>
            <a:ln w="9525" cap="flat">
              <a:noFill/>
              <a:prstDash val="solid"/>
              <a:miter lim="800000"/>
              <a:headEnd/>
              <a:tailEnd/>
            </a:ln>
            <a:extLst/>
          </p:spPr>
          <p:txBody>
            <a:bodyPr vert="horz" wrap="square" lIns="91440" tIns="45720" rIns="91440" bIns="45720" numCol="1" anchor="t" anchorCtr="0" compatLnSpc="1">
              <a:prstTxWarp prst="textNoShape">
                <a:avLst/>
              </a:prstTxWarp>
            </a:bodyPr>
            <a:lstStyle/>
            <a:p>
              <a:pPr>
                <a:defRPr/>
              </a:pPr>
              <a:endParaRPr lang="zh-CN" altLang="en-US" kern="0" smtClean="0">
                <a:solidFill>
                  <a:prstClr val="black"/>
                </a:solidFill>
              </a:endParaRPr>
            </a:p>
          </p:txBody>
        </p:sp>
        <p:sp>
          <p:nvSpPr>
            <p:cNvPr id="41" name="KSO_Shape"/>
            <p:cNvSpPr>
              <a:spLocks/>
            </p:cNvSpPr>
            <p:nvPr/>
          </p:nvSpPr>
          <p:spPr bwMode="auto">
            <a:xfrm>
              <a:off x="2696575" y="4463503"/>
              <a:ext cx="326259" cy="224031"/>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rgbClr val="45BBCE"/>
            </a:solidFill>
            <a:ln>
              <a:noFill/>
            </a:ln>
            <a:extLst/>
          </p:spPr>
          <p:txBody>
            <a:bodyPr anchor="ctr">
              <a:scene3d>
                <a:camera prst="orthographicFront"/>
                <a:lightRig rig="threePt" dir="t"/>
              </a:scene3d>
              <a:sp3d contourW="12700">
                <a:contourClr>
                  <a:srgbClr val="FFFFFF"/>
                </a:contourClr>
              </a:sp3d>
            </a:bodyPr>
            <a:lstStyle/>
            <a:p>
              <a:pPr algn="ctr">
                <a:defRPr/>
              </a:pPr>
              <a:endParaRPr lang="zh-CN" altLang="en-US" kern="0">
                <a:solidFill>
                  <a:srgbClr val="FFFFFF"/>
                </a:solidFill>
              </a:endParaRPr>
            </a:p>
          </p:txBody>
        </p:sp>
      </p:grpSp>
      <p:grpSp>
        <p:nvGrpSpPr>
          <p:cNvPr id="42" name="组合 41"/>
          <p:cNvGrpSpPr/>
          <p:nvPr/>
        </p:nvGrpSpPr>
        <p:grpSpPr>
          <a:xfrm>
            <a:off x="6876256" y="4610885"/>
            <a:ext cx="453783" cy="409137"/>
            <a:chOff x="3462719" y="4347040"/>
            <a:chExt cx="506823" cy="456958"/>
          </a:xfrm>
        </p:grpSpPr>
        <p:sp>
          <p:nvSpPr>
            <p:cNvPr id="43" name="Freeform 5"/>
            <p:cNvSpPr>
              <a:spLocks/>
            </p:cNvSpPr>
            <p:nvPr/>
          </p:nvSpPr>
          <p:spPr bwMode="auto">
            <a:xfrm>
              <a:off x="3462719" y="4347040"/>
              <a:ext cx="506823" cy="45695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bg1"/>
            </a:solidFill>
            <a:ln w="9525" cap="flat">
              <a:noFill/>
              <a:prstDash val="solid"/>
              <a:miter lim="800000"/>
              <a:headEnd/>
              <a:tailEnd/>
            </a:ln>
            <a:extLst/>
          </p:spPr>
          <p:txBody>
            <a:bodyPr vert="horz" wrap="square" lIns="91440" tIns="45720" rIns="91440" bIns="45720" numCol="1" anchor="t" anchorCtr="0" compatLnSpc="1">
              <a:prstTxWarp prst="textNoShape">
                <a:avLst/>
              </a:prstTxWarp>
            </a:bodyPr>
            <a:lstStyle/>
            <a:p>
              <a:pPr>
                <a:defRPr/>
              </a:pPr>
              <a:endParaRPr lang="zh-CN" altLang="en-US" kern="0" smtClean="0">
                <a:solidFill>
                  <a:prstClr val="black"/>
                </a:solidFill>
              </a:endParaRPr>
            </a:p>
          </p:txBody>
        </p:sp>
        <p:sp>
          <p:nvSpPr>
            <p:cNvPr id="44" name="KSO_Shape"/>
            <p:cNvSpPr>
              <a:spLocks/>
            </p:cNvSpPr>
            <p:nvPr/>
          </p:nvSpPr>
          <p:spPr bwMode="auto">
            <a:xfrm>
              <a:off x="3583980" y="4465657"/>
              <a:ext cx="271561" cy="231278"/>
            </a:xfrm>
            <a:custGeom>
              <a:avLst/>
              <a:gdLst>
                <a:gd name="T0" fmla="*/ 432030 w 2125663"/>
                <a:gd name="T1" fmla="*/ 1344893 h 1811338"/>
                <a:gd name="T2" fmla="*/ 462740 w 2125663"/>
                <a:gd name="T3" fmla="*/ 1477960 h 1811338"/>
                <a:gd name="T4" fmla="*/ 513638 w 2125663"/>
                <a:gd name="T5" fmla="*/ 1557743 h 1811338"/>
                <a:gd name="T6" fmla="*/ 516481 w 2125663"/>
                <a:gd name="T7" fmla="*/ 1336346 h 1811338"/>
                <a:gd name="T8" fmla="*/ 503401 w 2125663"/>
                <a:gd name="T9" fmla="*/ 1310416 h 1811338"/>
                <a:gd name="T10" fmla="*/ 515913 w 2125663"/>
                <a:gd name="T11" fmla="*/ 1250009 h 1811338"/>
                <a:gd name="T12" fmla="*/ 618846 w 2125663"/>
                <a:gd name="T13" fmla="*/ 1242885 h 1811338"/>
                <a:gd name="T14" fmla="*/ 643583 w 2125663"/>
                <a:gd name="T15" fmla="*/ 1263116 h 1811338"/>
                <a:gd name="T16" fmla="*/ 642446 w 2125663"/>
                <a:gd name="T17" fmla="*/ 1324948 h 1811338"/>
                <a:gd name="T18" fmla="*/ 619414 w 2125663"/>
                <a:gd name="T19" fmla="*/ 1342899 h 1811338"/>
                <a:gd name="T20" fmla="*/ 664057 w 2125663"/>
                <a:gd name="T21" fmla="*/ 1524691 h 1811338"/>
                <a:gd name="T22" fmla="*/ 704434 w 2125663"/>
                <a:gd name="T23" fmla="*/ 1417553 h 1811338"/>
                <a:gd name="T24" fmla="*/ 725191 w 2125663"/>
                <a:gd name="T25" fmla="*/ 1259697 h 1811338"/>
                <a:gd name="T26" fmla="*/ 857412 w 2125663"/>
                <a:gd name="T27" fmla="*/ 1192451 h 1811338"/>
                <a:gd name="T28" fmla="*/ 923096 w 2125663"/>
                <a:gd name="T29" fmla="*/ 1212682 h 1811338"/>
                <a:gd name="T30" fmla="*/ 970013 w 2125663"/>
                <a:gd name="T31" fmla="*/ 1259697 h 1811338"/>
                <a:gd name="T32" fmla="*/ 990201 w 2125663"/>
                <a:gd name="T33" fmla="*/ 1325233 h 1811338"/>
                <a:gd name="T34" fmla="*/ 980818 w 2125663"/>
                <a:gd name="T35" fmla="*/ 1537228 h 1811338"/>
                <a:gd name="T36" fmla="*/ 935891 w 2125663"/>
                <a:gd name="T37" fmla="*/ 1570566 h 1811338"/>
                <a:gd name="T38" fmla="*/ 798837 w 2125663"/>
                <a:gd name="T39" fmla="*/ 1607608 h 1811338"/>
                <a:gd name="T40" fmla="*/ 617424 w 2125663"/>
                <a:gd name="T41" fmla="*/ 1622140 h 1811338"/>
                <a:gd name="T42" fmla="*/ 428049 w 2125663"/>
                <a:gd name="T43" fmla="*/ 1615872 h 1811338"/>
                <a:gd name="T44" fmla="*/ 264551 w 2125663"/>
                <a:gd name="T45" fmla="*/ 1588232 h 1811338"/>
                <a:gd name="T46" fmla="*/ 180669 w 2125663"/>
                <a:gd name="T47" fmla="*/ 1549481 h 1811338"/>
                <a:gd name="T48" fmla="*/ 159912 w 2125663"/>
                <a:gd name="T49" fmla="*/ 1517283 h 1811338"/>
                <a:gd name="T50" fmla="*/ 167873 w 2125663"/>
                <a:gd name="T51" fmla="*/ 1284201 h 1811338"/>
                <a:gd name="T52" fmla="*/ 205123 w 2125663"/>
                <a:gd name="T53" fmla="*/ 1228638 h 1811338"/>
                <a:gd name="T54" fmla="*/ 264266 w 2125663"/>
                <a:gd name="T55" fmla="*/ 1196440 h 1811338"/>
                <a:gd name="T56" fmla="*/ 421225 w 2125663"/>
                <a:gd name="T57" fmla="*/ 1183048 h 1811338"/>
                <a:gd name="T58" fmla="*/ 433514 w 2125663"/>
                <a:gd name="T59" fmla="*/ 761303 h 1811338"/>
                <a:gd name="T60" fmla="*/ 391450 w 2125663"/>
                <a:gd name="T61" fmla="*/ 813630 h 1811338"/>
                <a:gd name="T62" fmla="*/ 379229 w 2125663"/>
                <a:gd name="T63" fmla="*/ 902075 h 1811338"/>
                <a:gd name="T64" fmla="*/ 414756 w 2125663"/>
                <a:gd name="T65" fmla="*/ 1016114 h 1811338"/>
                <a:gd name="T66" fmla="*/ 487516 w 2125663"/>
                <a:gd name="T67" fmla="*/ 1099439 h 1811338"/>
                <a:gd name="T68" fmla="*/ 567666 w 2125663"/>
                <a:gd name="T69" fmla="*/ 1135272 h 1811338"/>
                <a:gd name="T70" fmla="*/ 645542 w 2125663"/>
                <a:gd name="T71" fmla="*/ 1111099 h 1811338"/>
                <a:gd name="T72" fmla="*/ 722282 w 2125663"/>
                <a:gd name="T73" fmla="*/ 1035452 h 1811338"/>
                <a:gd name="T74" fmla="*/ 767757 w 2125663"/>
                <a:gd name="T75" fmla="*/ 926248 h 1811338"/>
                <a:gd name="T76" fmla="*/ 666290 w 2125663"/>
                <a:gd name="T77" fmla="*/ 863967 h 1811338"/>
                <a:gd name="T78" fmla="*/ 546918 w 2125663"/>
                <a:gd name="T79" fmla="*/ 832116 h 1811338"/>
                <a:gd name="T80" fmla="*/ 484389 w 2125663"/>
                <a:gd name="T81" fmla="*/ 790595 h 1811338"/>
                <a:gd name="T82" fmla="*/ 452273 w 2125663"/>
                <a:gd name="T83" fmla="*/ 760734 h 1811338"/>
                <a:gd name="T84" fmla="*/ 568234 w 2125663"/>
                <a:gd name="T85" fmla="*/ 587258 h 1811338"/>
                <a:gd name="T86" fmla="*/ 631616 w 2125663"/>
                <a:gd name="T87" fmla="*/ 594937 h 1811338"/>
                <a:gd name="T88" fmla="*/ 705513 w 2125663"/>
                <a:gd name="T89" fmla="*/ 631054 h 1811338"/>
                <a:gd name="T90" fmla="*/ 790210 w 2125663"/>
                <a:gd name="T91" fmla="*/ 732864 h 1811338"/>
                <a:gd name="T92" fmla="*/ 826306 w 2125663"/>
                <a:gd name="T93" fmla="*/ 873920 h 1811338"/>
                <a:gd name="T94" fmla="*/ 818064 w 2125663"/>
                <a:gd name="T95" fmla="*/ 959237 h 1811338"/>
                <a:gd name="T96" fmla="*/ 780831 w 2125663"/>
                <a:gd name="T97" fmla="*/ 1048534 h 1811338"/>
                <a:gd name="T98" fmla="*/ 687607 w 2125663"/>
                <a:gd name="T99" fmla="*/ 1148922 h 1811338"/>
                <a:gd name="T100" fmla="*/ 588983 w 2125663"/>
                <a:gd name="T101" fmla="*/ 1190727 h 1811338"/>
                <a:gd name="T102" fmla="*/ 525033 w 2125663"/>
                <a:gd name="T103" fmla="*/ 1182480 h 1811338"/>
                <a:gd name="T104" fmla="*/ 421293 w 2125663"/>
                <a:gd name="T105" fmla="*/ 1115081 h 1811338"/>
                <a:gd name="T106" fmla="*/ 345406 w 2125663"/>
                <a:gd name="T107" fmla="*/ 1002463 h 1811338"/>
                <a:gd name="T108" fmla="*/ 325511 w 2125663"/>
                <a:gd name="T109" fmla="*/ 929092 h 1811338"/>
                <a:gd name="T110" fmla="*/ 330627 w 2125663"/>
                <a:gd name="T111" fmla="*/ 813915 h 1811338"/>
                <a:gd name="T112" fmla="*/ 388324 w 2125663"/>
                <a:gd name="T113" fmla="*/ 686510 h 1811338"/>
                <a:gd name="T114" fmla="*/ 482400 w 2125663"/>
                <a:gd name="T115" fmla="*/ 608303 h 1811338"/>
                <a:gd name="T116" fmla="*/ 542939 w 2125663"/>
                <a:gd name="T117" fmla="*/ 589534 h 1811338"/>
                <a:gd name="T118" fmla="*/ 0 w 2125663"/>
                <a:gd name="T119" fmla="*/ 0 h 1811338"/>
                <a:gd name="T120" fmla="*/ 174993 w 2125663"/>
                <a:gd name="T121" fmla="*/ 1118883 h 18113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5663" h="1811338">
                  <a:moveTo>
                    <a:pt x="470017" y="1320800"/>
                  </a:moveTo>
                  <a:lnTo>
                    <a:pt x="470335" y="1343069"/>
                  </a:lnTo>
                  <a:lnTo>
                    <a:pt x="471286" y="1364382"/>
                  </a:lnTo>
                  <a:lnTo>
                    <a:pt x="472238" y="1385696"/>
                  </a:lnTo>
                  <a:lnTo>
                    <a:pt x="473190" y="1406374"/>
                  </a:lnTo>
                  <a:lnTo>
                    <a:pt x="474459" y="1426415"/>
                  </a:lnTo>
                  <a:lnTo>
                    <a:pt x="476363" y="1446139"/>
                  </a:lnTo>
                  <a:lnTo>
                    <a:pt x="478267" y="1464908"/>
                  </a:lnTo>
                  <a:lnTo>
                    <a:pt x="480170" y="1483677"/>
                  </a:lnTo>
                  <a:lnTo>
                    <a:pt x="482074" y="1501491"/>
                  </a:lnTo>
                  <a:lnTo>
                    <a:pt x="484612" y="1518988"/>
                  </a:lnTo>
                  <a:lnTo>
                    <a:pt x="487468" y="1535530"/>
                  </a:lnTo>
                  <a:lnTo>
                    <a:pt x="490323" y="1552072"/>
                  </a:lnTo>
                  <a:lnTo>
                    <a:pt x="493179" y="1567660"/>
                  </a:lnTo>
                  <a:lnTo>
                    <a:pt x="496352" y="1582611"/>
                  </a:lnTo>
                  <a:lnTo>
                    <a:pt x="500159" y="1597563"/>
                  </a:lnTo>
                  <a:lnTo>
                    <a:pt x="503649" y="1611560"/>
                  </a:lnTo>
                  <a:lnTo>
                    <a:pt x="507774" y="1624921"/>
                  </a:lnTo>
                  <a:lnTo>
                    <a:pt x="511899" y="1637646"/>
                  </a:lnTo>
                  <a:lnTo>
                    <a:pt x="516341" y="1650052"/>
                  </a:lnTo>
                  <a:lnTo>
                    <a:pt x="520783" y="1661505"/>
                  </a:lnTo>
                  <a:lnTo>
                    <a:pt x="525859" y="1672639"/>
                  </a:lnTo>
                  <a:lnTo>
                    <a:pt x="530936" y="1683137"/>
                  </a:lnTo>
                  <a:lnTo>
                    <a:pt x="536329" y="1692998"/>
                  </a:lnTo>
                  <a:lnTo>
                    <a:pt x="541723" y="1702224"/>
                  </a:lnTo>
                  <a:lnTo>
                    <a:pt x="547752" y="1710813"/>
                  </a:lnTo>
                  <a:lnTo>
                    <a:pt x="553463" y="1718766"/>
                  </a:lnTo>
                  <a:lnTo>
                    <a:pt x="559808" y="1726083"/>
                  </a:lnTo>
                  <a:lnTo>
                    <a:pt x="566154" y="1732763"/>
                  </a:lnTo>
                  <a:lnTo>
                    <a:pt x="573134" y="1739125"/>
                  </a:lnTo>
                  <a:lnTo>
                    <a:pt x="580114" y="1744215"/>
                  </a:lnTo>
                  <a:lnTo>
                    <a:pt x="587412" y="1749305"/>
                  </a:lnTo>
                  <a:lnTo>
                    <a:pt x="594709" y="1753123"/>
                  </a:lnTo>
                  <a:lnTo>
                    <a:pt x="594709" y="1499901"/>
                  </a:lnTo>
                  <a:lnTo>
                    <a:pt x="591537" y="1499264"/>
                  </a:lnTo>
                  <a:lnTo>
                    <a:pt x="588047" y="1498310"/>
                  </a:lnTo>
                  <a:lnTo>
                    <a:pt x="584874" y="1497038"/>
                  </a:lnTo>
                  <a:lnTo>
                    <a:pt x="582018" y="1495765"/>
                  </a:lnTo>
                  <a:lnTo>
                    <a:pt x="579163" y="1494175"/>
                  </a:lnTo>
                  <a:lnTo>
                    <a:pt x="576307" y="1491948"/>
                  </a:lnTo>
                  <a:lnTo>
                    <a:pt x="573769" y="1489721"/>
                  </a:lnTo>
                  <a:lnTo>
                    <a:pt x="571548" y="1487494"/>
                  </a:lnTo>
                  <a:lnTo>
                    <a:pt x="569327" y="1484949"/>
                  </a:lnTo>
                  <a:lnTo>
                    <a:pt x="567106" y="1482404"/>
                  </a:lnTo>
                  <a:lnTo>
                    <a:pt x="565519" y="1479223"/>
                  </a:lnTo>
                  <a:lnTo>
                    <a:pt x="564250" y="1476360"/>
                  </a:lnTo>
                  <a:lnTo>
                    <a:pt x="563298" y="1473179"/>
                  </a:lnTo>
                  <a:lnTo>
                    <a:pt x="562347" y="1469998"/>
                  </a:lnTo>
                  <a:lnTo>
                    <a:pt x="562029" y="1466180"/>
                  </a:lnTo>
                  <a:lnTo>
                    <a:pt x="561712" y="1462999"/>
                  </a:lnTo>
                  <a:lnTo>
                    <a:pt x="561712" y="1425143"/>
                  </a:lnTo>
                  <a:lnTo>
                    <a:pt x="562029" y="1421007"/>
                  </a:lnTo>
                  <a:lnTo>
                    <a:pt x="562664" y="1417508"/>
                  </a:lnTo>
                  <a:lnTo>
                    <a:pt x="563616" y="1414009"/>
                  </a:lnTo>
                  <a:lnTo>
                    <a:pt x="564885" y="1410191"/>
                  </a:lnTo>
                  <a:lnTo>
                    <a:pt x="566154" y="1407010"/>
                  </a:lnTo>
                  <a:lnTo>
                    <a:pt x="568375" y="1403829"/>
                  </a:lnTo>
                  <a:lnTo>
                    <a:pt x="570596" y="1400966"/>
                  </a:lnTo>
                  <a:lnTo>
                    <a:pt x="572817" y="1398103"/>
                  </a:lnTo>
                  <a:lnTo>
                    <a:pt x="575673" y="1395558"/>
                  </a:lnTo>
                  <a:lnTo>
                    <a:pt x="578528" y="1393649"/>
                  </a:lnTo>
                  <a:lnTo>
                    <a:pt x="581701" y="1391741"/>
                  </a:lnTo>
                  <a:lnTo>
                    <a:pt x="584874" y="1390150"/>
                  </a:lnTo>
                  <a:lnTo>
                    <a:pt x="588364" y="1388878"/>
                  </a:lnTo>
                  <a:lnTo>
                    <a:pt x="592171" y="1387605"/>
                  </a:lnTo>
                  <a:lnTo>
                    <a:pt x="595979" y="1386969"/>
                  </a:lnTo>
                  <a:lnTo>
                    <a:pt x="599786" y="1386969"/>
                  </a:lnTo>
                  <a:lnTo>
                    <a:pt x="682597" y="1386969"/>
                  </a:lnTo>
                  <a:lnTo>
                    <a:pt x="686721" y="1386969"/>
                  </a:lnTo>
                  <a:lnTo>
                    <a:pt x="690529" y="1387605"/>
                  </a:lnTo>
                  <a:lnTo>
                    <a:pt x="694019" y="1388878"/>
                  </a:lnTo>
                  <a:lnTo>
                    <a:pt x="697826" y="1390150"/>
                  </a:lnTo>
                  <a:lnTo>
                    <a:pt x="700999" y="1391741"/>
                  </a:lnTo>
                  <a:lnTo>
                    <a:pt x="704172" y="1393649"/>
                  </a:lnTo>
                  <a:lnTo>
                    <a:pt x="707345" y="1395558"/>
                  </a:lnTo>
                  <a:lnTo>
                    <a:pt x="709883" y="1398103"/>
                  </a:lnTo>
                  <a:lnTo>
                    <a:pt x="712104" y="1400966"/>
                  </a:lnTo>
                  <a:lnTo>
                    <a:pt x="714325" y="1403829"/>
                  </a:lnTo>
                  <a:lnTo>
                    <a:pt x="716229" y="1407010"/>
                  </a:lnTo>
                  <a:lnTo>
                    <a:pt x="718132" y="1410191"/>
                  </a:lnTo>
                  <a:lnTo>
                    <a:pt x="719402" y="1414009"/>
                  </a:lnTo>
                  <a:lnTo>
                    <a:pt x="720353" y="1417508"/>
                  </a:lnTo>
                  <a:lnTo>
                    <a:pt x="720671" y="1421007"/>
                  </a:lnTo>
                  <a:lnTo>
                    <a:pt x="720988" y="1425143"/>
                  </a:lnTo>
                  <a:lnTo>
                    <a:pt x="720988" y="1462999"/>
                  </a:lnTo>
                  <a:lnTo>
                    <a:pt x="720988" y="1466180"/>
                  </a:lnTo>
                  <a:lnTo>
                    <a:pt x="720353" y="1469998"/>
                  </a:lnTo>
                  <a:lnTo>
                    <a:pt x="719719" y="1473179"/>
                  </a:lnTo>
                  <a:lnTo>
                    <a:pt x="718450" y="1476360"/>
                  </a:lnTo>
                  <a:lnTo>
                    <a:pt x="716863" y="1479223"/>
                  </a:lnTo>
                  <a:lnTo>
                    <a:pt x="715277" y="1482404"/>
                  </a:lnTo>
                  <a:lnTo>
                    <a:pt x="713373" y="1484949"/>
                  </a:lnTo>
                  <a:lnTo>
                    <a:pt x="711469" y="1487494"/>
                  </a:lnTo>
                  <a:lnTo>
                    <a:pt x="708931" y="1489721"/>
                  </a:lnTo>
                  <a:lnTo>
                    <a:pt x="706710" y="1491948"/>
                  </a:lnTo>
                  <a:lnTo>
                    <a:pt x="703537" y="1494175"/>
                  </a:lnTo>
                  <a:lnTo>
                    <a:pt x="700682" y="1495765"/>
                  </a:lnTo>
                  <a:lnTo>
                    <a:pt x="697826" y="1497038"/>
                  </a:lnTo>
                  <a:lnTo>
                    <a:pt x="694653" y="1498310"/>
                  </a:lnTo>
                  <a:lnTo>
                    <a:pt x="691163" y="1499264"/>
                  </a:lnTo>
                  <a:lnTo>
                    <a:pt x="687991" y="1499901"/>
                  </a:lnTo>
                  <a:lnTo>
                    <a:pt x="687991" y="1753123"/>
                  </a:lnTo>
                  <a:lnTo>
                    <a:pt x="695605" y="1749305"/>
                  </a:lnTo>
                  <a:lnTo>
                    <a:pt x="702586" y="1744215"/>
                  </a:lnTo>
                  <a:lnTo>
                    <a:pt x="709566" y="1739125"/>
                  </a:lnTo>
                  <a:lnTo>
                    <a:pt x="716229" y="1732763"/>
                  </a:lnTo>
                  <a:lnTo>
                    <a:pt x="722892" y="1726083"/>
                  </a:lnTo>
                  <a:lnTo>
                    <a:pt x="729237" y="1718766"/>
                  </a:lnTo>
                  <a:lnTo>
                    <a:pt x="734948" y="1710813"/>
                  </a:lnTo>
                  <a:lnTo>
                    <a:pt x="740977" y="1702224"/>
                  </a:lnTo>
                  <a:lnTo>
                    <a:pt x="746371" y="1692998"/>
                  </a:lnTo>
                  <a:lnTo>
                    <a:pt x="751447" y="1683137"/>
                  </a:lnTo>
                  <a:lnTo>
                    <a:pt x="756841" y="1672639"/>
                  </a:lnTo>
                  <a:lnTo>
                    <a:pt x="761600" y="1661505"/>
                  </a:lnTo>
                  <a:lnTo>
                    <a:pt x="766359" y="1650052"/>
                  </a:lnTo>
                  <a:lnTo>
                    <a:pt x="770801" y="1637646"/>
                  </a:lnTo>
                  <a:lnTo>
                    <a:pt x="774926" y="1624921"/>
                  </a:lnTo>
                  <a:lnTo>
                    <a:pt x="779051" y="1611560"/>
                  </a:lnTo>
                  <a:lnTo>
                    <a:pt x="782541" y="1597563"/>
                  </a:lnTo>
                  <a:lnTo>
                    <a:pt x="786031" y="1582611"/>
                  </a:lnTo>
                  <a:lnTo>
                    <a:pt x="789521" y="1567660"/>
                  </a:lnTo>
                  <a:lnTo>
                    <a:pt x="792377" y="1552072"/>
                  </a:lnTo>
                  <a:lnTo>
                    <a:pt x="795232" y="1535530"/>
                  </a:lnTo>
                  <a:lnTo>
                    <a:pt x="797770" y="1518988"/>
                  </a:lnTo>
                  <a:lnTo>
                    <a:pt x="800626" y="1501491"/>
                  </a:lnTo>
                  <a:lnTo>
                    <a:pt x="802530" y="1483677"/>
                  </a:lnTo>
                  <a:lnTo>
                    <a:pt x="804751" y="1464908"/>
                  </a:lnTo>
                  <a:lnTo>
                    <a:pt x="806337" y="1446139"/>
                  </a:lnTo>
                  <a:lnTo>
                    <a:pt x="807923" y="1426415"/>
                  </a:lnTo>
                  <a:lnTo>
                    <a:pt x="809193" y="1406374"/>
                  </a:lnTo>
                  <a:lnTo>
                    <a:pt x="810779" y="1385696"/>
                  </a:lnTo>
                  <a:lnTo>
                    <a:pt x="811731" y="1364382"/>
                  </a:lnTo>
                  <a:lnTo>
                    <a:pt x="812365" y="1343069"/>
                  </a:lnTo>
                  <a:lnTo>
                    <a:pt x="813000" y="1320800"/>
                  </a:lnTo>
                  <a:lnTo>
                    <a:pt x="840921" y="1322709"/>
                  </a:lnTo>
                  <a:lnTo>
                    <a:pt x="866621" y="1324300"/>
                  </a:lnTo>
                  <a:lnTo>
                    <a:pt x="909771" y="1327481"/>
                  </a:lnTo>
                  <a:lnTo>
                    <a:pt x="938644" y="1330026"/>
                  </a:lnTo>
                  <a:lnTo>
                    <a:pt x="948797" y="1330980"/>
                  </a:lnTo>
                  <a:lnTo>
                    <a:pt x="956729" y="1331298"/>
                  </a:lnTo>
                  <a:lnTo>
                    <a:pt x="964661" y="1331934"/>
                  </a:lnTo>
                  <a:lnTo>
                    <a:pt x="972593" y="1332889"/>
                  </a:lnTo>
                  <a:lnTo>
                    <a:pt x="980208" y="1334161"/>
                  </a:lnTo>
                  <a:lnTo>
                    <a:pt x="987823" y="1335752"/>
                  </a:lnTo>
                  <a:lnTo>
                    <a:pt x="995437" y="1337979"/>
                  </a:lnTo>
                  <a:lnTo>
                    <a:pt x="1002418" y="1340205"/>
                  </a:lnTo>
                  <a:lnTo>
                    <a:pt x="1009715" y="1343387"/>
                  </a:lnTo>
                  <a:lnTo>
                    <a:pt x="1016378" y="1346250"/>
                  </a:lnTo>
                  <a:lnTo>
                    <a:pt x="1023358" y="1349749"/>
                  </a:lnTo>
                  <a:lnTo>
                    <a:pt x="1030021" y="1353885"/>
                  </a:lnTo>
                  <a:lnTo>
                    <a:pt x="1036050" y="1357702"/>
                  </a:lnTo>
                  <a:lnTo>
                    <a:pt x="1042395" y="1361837"/>
                  </a:lnTo>
                  <a:lnTo>
                    <a:pt x="1048106" y="1366927"/>
                  </a:lnTo>
                  <a:lnTo>
                    <a:pt x="1053817" y="1371699"/>
                  </a:lnTo>
                  <a:lnTo>
                    <a:pt x="1059211" y="1377107"/>
                  </a:lnTo>
                  <a:lnTo>
                    <a:pt x="1064605" y="1382197"/>
                  </a:lnTo>
                  <a:lnTo>
                    <a:pt x="1069364" y="1388241"/>
                  </a:lnTo>
                  <a:lnTo>
                    <a:pt x="1073806" y="1393967"/>
                  </a:lnTo>
                  <a:lnTo>
                    <a:pt x="1078248" y="1400012"/>
                  </a:lnTo>
                  <a:lnTo>
                    <a:pt x="1082373" y="1406374"/>
                  </a:lnTo>
                  <a:lnTo>
                    <a:pt x="1085863" y="1413054"/>
                  </a:lnTo>
                  <a:lnTo>
                    <a:pt x="1089670" y="1419735"/>
                  </a:lnTo>
                  <a:lnTo>
                    <a:pt x="1092843" y="1426734"/>
                  </a:lnTo>
                  <a:lnTo>
                    <a:pt x="1095381" y="1433732"/>
                  </a:lnTo>
                  <a:lnTo>
                    <a:pt x="1097920" y="1441049"/>
                  </a:lnTo>
                  <a:lnTo>
                    <a:pt x="1100141" y="1448684"/>
                  </a:lnTo>
                  <a:lnTo>
                    <a:pt x="1101727" y="1456000"/>
                  </a:lnTo>
                  <a:lnTo>
                    <a:pt x="1103314" y="1463635"/>
                  </a:lnTo>
                  <a:lnTo>
                    <a:pt x="1104265" y="1471588"/>
                  </a:lnTo>
                  <a:lnTo>
                    <a:pt x="1104900" y="1479541"/>
                  </a:lnTo>
                  <a:lnTo>
                    <a:pt x="1104900" y="1487494"/>
                  </a:lnTo>
                  <a:lnTo>
                    <a:pt x="1104900" y="1686000"/>
                  </a:lnTo>
                  <a:lnTo>
                    <a:pt x="1104900" y="1690135"/>
                  </a:lnTo>
                  <a:lnTo>
                    <a:pt x="1104265" y="1693953"/>
                  </a:lnTo>
                  <a:lnTo>
                    <a:pt x="1103631" y="1697770"/>
                  </a:lnTo>
                  <a:lnTo>
                    <a:pt x="1102362" y="1701906"/>
                  </a:lnTo>
                  <a:lnTo>
                    <a:pt x="1101093" y="1705405"/>
                  </a:lnTo>
                  <a:lnTo>
                    <a:pt x="1099189" y="1709222"/>
                  </a:lnTo>
                  <a:lnTo>
                    <a:pt x="1096968" y="1713040"/>
                  </a:lnTo>
                  <a:lnTo>
                    <a:pt x="1094430" y="1716221"/>
                  </a:lnTo>
                  <a:lnTo>
                    <a:pt x="1091891" y="1719720"/>
                  </a:lnTo>
                  <a:lnTo>
                    <a:pt x="1089036" y="1722901"/>
                  </a:lnTo>
                  <a:lnTo>
                    <a:pt x="1085546" y="1726719"/>
                  </a:lnTo>
                  <a:lnTo>
                    <a:pt x="1082056" y="1729900"/>
                  </a:lnTo>
                  <a:lnTo>
                    <a:pt x="1078248" y="1732763"/>
                  </a:lnTo>
                  <a:lnTo>
                    <a:pt x="1074124" y="1736262"/>
                  </a:lnTo>
                  <a:lnTo>
                    <a:pt x="1069682" y="1739125"/>
                  </a:lnTo>
                  <a:lnTo>
                    <a:pt x="1065240" y="1741989"/>
                  </a:lnTo>
                  <a:lnTo>
                    <a:pt x="1055404" y="1748033"/>
                  </a:lnTo>
                  <a:lnTo>
                    <a:pt x="1044299" y="1753441"/>
                  </a:lnTo>
                  <a:lnTo>
                    <a:pt x="1032560" y="1758531"/>
                  </a:lnTo>
                  <a:lnTo>
                    <a:pt x="1019868" y="1763939"/>
                  </a:lnTo>
                  <a:lnTo>
                    <a:pt x="1005908" y="1768392"/>
                  </a:lnTo>
                  <a:lnTo>
                    <a:pt x="991630" y="1773164"/>
                  </a:lnTo>
                  <a:lnTo>
                    <a:pt x="976718" y="1777300"/>
                  </a:lnTo>
                  <a:lnTo>
                    <a:pt x="960854" y="1781117"/>
                  </a:lnTo>
                  <a:lnTo>
                    <a:pt x="944038" y="1784934"/>
                  </a:lnTo>
                  <a:lnTo>
                    <a:pt x="927222" y="1788434"/>
                  </a:lnTo>
                  <a:lnTo>
                    <a:pt x="909454" y="1791615"/>
                  </a:lnTo>
                  <a:lnTo>
                    <a:pt x="891369" y="1794796"/>
                  </a:lnTo>
                  <a:lnTo>
                    <a:pt x="872332" y="1797341"/>
                  </a:lnTo>
                  <a:lnTo>
                    <a:pt x="853295" y="1799886"/>
                  </a:lnTo>
                  <a:lnTo>
                    <a:pt x="833941" y="1801795"/>
                  </a:lnTo>
                  <a:lnTo>
                    <a:pt x="813952" y="1804022"/>
                  </a:lnTo>
                  <a:lnTo>
                    <a:pt x="793328" y="1805930"/>
                  </a:lnTo>
                  <a:lnTo>
                    <a:pt x="773022" y="1807203"/>
                  </a:lnTo>
                  <a:lnTo>
                    <a:pt x="752399" y="1808475"/>
                  </a:lnTo>
                  <a:lnTo>
                    <a:pt x="731458" y="1809748"/>
                  </a:lnTo>
                  <a:lnTo>
                    <a:pt x="710200" y="1810384"/>
                  </a:lnTo>
                  <a:lnTo>
                    <a:pt x="688942" y="1811020"/>
                  </a:lnTo>
                  <a:lnTo>
                    <a:pt x="667684" y="1811338"/>
                  </a:lnTo>
                  <a:lnTo>
                    <a:pt x="646427" y="1811338"/>
                  </a:lnTo>
                  <a:lnTo>
                    <a:pt x="625486" y="1811338"/>
                  </a:lnTo>
                  <a:lnTo>
                    <a:pt x="603911" y="1811020"/>
                  </a:lnTo>
                  <a:lnTo>
                    <a:pt x="582653" y="1810384"/>
                  </a:lnTo>
                  <a:lnTo>
                    <a:pt x="561395" y="1809748"/>
                  </a:lnTo>
                  <a:lnTo>
                    <a:pt x="540137" y="1808475"/>
                  </a:lnTo>
                  <a:lnTo>
                    <a:pt x="518879" y="1807203"/>
                  </a:lnTo>
                  <a:lnTo>
                    <a:pt x="498573" y="1805930"/>
                  </a:lnTo>
                  <a:lnTo>
                    <a:pt x="477632" y="1804022"/>
                  </a:lnTo>
                  <a:lnTo>
                    <a:pt x="457326" y="1801795"/>
                  </a:lnTo>
                  <a:lnTo>
                    <a:pt x="437337" y="1799886"/>
                  </a:lnTo>
                  <a:lnTo>
                    <a:pt x="417983" y="1797341"/>
                  </a:lnTo>
                  <a:lnTo>
                    <a:pt x="398629" y="1794796"/>
                  </a:lnTo>
                  <a:lnTo>
                    <a:pt x="379909" y="1791615"/>
                  </a:lnTo>
                  <a:lnTo>
                    <a:pt x="361824" y="1788434"/>
                  </a:lnTo>
                  <a:lnTo>
                    <a:pt x="344056" y="1784934"/>
                  </a:lnTo>
                  <a:lnTo>
                    <a:pt x="327240" y="1781117"/>
                  </a:lnTo>
                  <a:lnTo>
                    <a:pt x="310741" y="1777300"/>
                  </a:lnTo>
                  <a:lnTo>
                    <a:pt x="295195" y="1773164"/>
                  </a:lnTo>
                  <a:lnTo>
                    <a:pt x="280600" y="1768392"/>
                  </a:lnTo>
                  <a:lnTo>
                    <a:pt x="266322" y="1763939"/>
                  </a:lnTo>
                  <a:lnTo>
                    <a:pt x="252996" y="1758531"/>
                  </a:lnTo>
                  <a:lnTo>
                    <a:pt x="240622" y="1753441"/>
                  </a:lnTo>
                  <a:lnTo>
                    <a:pt x="229517" y="1748033"/>
                  </a:lnTo>
                  <a:lnTo>
                    <a:pt x="219047" y="1741989"/>
                  </a:lnTo>
                  <a:lnTo>
                    <a:pt x="214288" y="1739125"/>
                  </a:lnTo>
                  <a:lnTo>
                    <a:pt x="209846" y="1736262"/>
                  </a:lnTo>
                  <a:lnTo>
                    <a:pt x="205404" y="1732763"/>
                  </a:lnTo>
                  <a:lnTo>
                    <a:pt x="201596" y="1729900"/>
                  </a:lnTo>
                  <a:lnTo>
                    <a:pt x="198106" y="1726719"/>
                  </a:lnTo>
                  <a:lnTo>
                    <a:pt x="194299" y="1722901"/>
                  </a:lnTo>
                  <a:lnTo>
                    <a:pt x="191443" y="1719720"/>
                  </a:lnTo>
                  <a:lnTo>
                    <a:pt x="188588" y="1716221"/>
                  </a:lnTo>
                  <a:lnTo>
                    <a:pt x="186367" y="1713040"/>
                  </a:lnTo>
                  <a:lnTo>
                    <a:pt x="183828" y="1709222"/>
                  </a:lnTo>
                  <a:lnTo>
                    <a:pt x="181925" y="1705405"/>
                  </a:lnTo>
                  <a:lnTo>
                    <a:pt x="180338" y="1701906"/>
                  </a:lnTo>
                  <a:lnTo>
                    <a:pt x="179386" y="1697770"/>
                  </a:lnTo>
                  <a:lnTo>
                    <a:pt x="178435" y="1693953"/>
                  </a:lnTo>
                  <a:lnTo>
                    <a:pt x="177800" y="1690135"/>
                  </a:lnTo>
                  <a:lnTo>
                    <a:pt x="177800" y="1686000"/>
                  </a:lnTo>
                  <a:lnTo>
                    <a:pt x="177800" y="1487494"/>
                  </a:lnTo>
                  <a:lnTo>
                    <a:pt x="178117" y="1479541"/>
                  </a:lnTo>
                  <a:lnTo>
                    <a:pt x="178435" y="1471588"/>
                  </a:lnTo>
                  <a:lnTo>
                    <a:pt x="179386" y="1463635"/>
                  </a:lnTo>
                  <a:lnTo>
                    <a:pt x="180973" y="1456000"/>
                  </a:lnTo>
                  <a:lnTo>
                    <a:pt x="182559" y="1448684"/>
                  </a:lnTo>
                  <a:lnTo>
                    <a:pt x="184463" y="1441049"/>
                  </a:lnTo>
                  <a:lnTo>
                    <a:pt x="187318" y="1433732"/>
                  </a:lnTo>
                  <a:lnTo>
                    <a:pt x="190174" y="1426734"/>
                  </a:lnTo>
                  <a:lnTo>
                    <a:pt x="193030" y="1419735"/>
                  </a:lnTo>
                  <a:lnTo>
                    <a:pt x="196520" y="1413054"/>
                  </a:lnTo>
                  <a:lnTo>
                    <a:pt x="200327" y="1406374"/>
                  </a:lnTo>
                  <a:lnTo>
                    <a:pt x="204452" y="1400012"/>
                  </a:lnTo>
                  <a:lnTo>
                    <a:pt x="208576" y="1393967"/>
                  </a:lnTo>
                  <a:lnTo>
                    <a:pt x="213336" y="1388241"/>
                  </a:lnTo>
                  <a:lnTo>
                    <a:pt x="218095" y="1382197"/>
                  </a:lnTo>
                  <a:lnTo>
                    <a:pt x="223489" y="1377107"/>
                  </a:lnTo>
                  <a:lnTo>
                    <a:pt x="228883" y="1371699"/>
                  </a:lnTo>
                  <a:lnTo>
                    <a:pt x="234594" y="1366927"/>
                  </a:lnTo>
                  <a:lnTo>
                    <a:pt x="240305" y="1361837"/>
                  </a:lnTo>
                  <a:lnTo>
                    <a:pt x="246650" y="1357702"/>
                  </a:lnTo>
                  <a:lnTo>
                    <a:pt x="252679" y="1353885"/>
                  </a:lnTo>
                  <a:lnTo>
                    <a:pt x="259659" y="1349749"/>
                  </a:lnTo>
                  <a:lnTo>
                    <a:pt x="266005" y="1346250"/>
                  </a:lnTo>
                  <a:lnTo>
                    <a:pt x="272985" y="1343387"/>
                  </a:lnTo>
                  <a:lnTo>
                    <a:pt x="280282" y="1340205"/>
                  </a:lnTo>
                  <a:lnTo>
                    <a:pt x="287263" y="1337979"/>
                  </a:lnTo>
                  <a:lnTo>
                    <a:pt x="294877" y="1335752"/>
                  </a:lnTo>
                  <a:lnTo>
                    <a:pt x="302492" y="1334161"/>
                  </a:lnTo>
                  <a:lnTo>
                    <a:pt x="310107" y="1332889"/>
                  </a:lnTo>
                  <a:lnTo>
                    <a:pt x="318039" y="1331934"/>
                  </a:lnTo>
                  <a:lnTo>
                    <a:pt x="325971" y="1331298"/>
                  </a:lnTo>
                  <a:lnTo>
                    <a:pt x="333903" y="1330980"/>
                  </a:lnTo>
                  <a:lnTo>
                    <a:pt x="344056" y="1330026"/>
                  </a:lnTo>
                  <a:lnTo>
                    <a:pt x="372929" y="1327481"/>
                  </a:lnTo>
                  <a:lnTo>
                    <a:pt x="415762" y="1324300"/>
                  </a:lnTo>
                  <a:lnTo>
                    <a:pt x="441779" y="1322709"/>
                  </a:lnTo>
                  <a:lnTo>
                    <a:pt x="470017" y="1320800"/>
                  </a:lnTo>
                  <a:close/>
                  <a:moveTo>
                    <a:pt x="1004887" y="995363"/>
                  </a:moveTo>
                  <a:lnTo>
                    <a:pt x="1176337" y="995363"/>
                  </a:lnTo>
                  <a:lnTo>
                    <a:pt x="1176337" y="1265238"/>
                  </a:lnTo>
                  <a:lnTo>
                    <a:pt x="1004887" y="1265238"/>
                  </a:lnTo>
                  <a:lnTo>
                    <a:pt x="1004887" y="995363"/>
                  </a:lnTo>
                  <a:close/>
                  <a:moveTo>
                    <a:pt x="493561" y="847408"/>
                  </a:moveTo>
                  <a:lnTo>
                    <a:pt x="491024" y="847726"/>
                  </a:lnTo>
                  <a:lnTo>
                    <a:pt x="488804" y="848043"/>
                  </a:lnTo>
                  <a:lnTo>
                    <a:pt x="485950" y="848996"/>
                  </a:lnTo>
                  <a:lnTo>
                    <a:pt x="483730" y="849948"/>
                  </a:lnTo>
                  <a:lnTo>
                    <a:pt x="481510" y="851218"/>
                  </a:lnTo>
                  <a:lnTo>
                    <a:pt x="479290" y="852806"/>
                  </a:lnTo>
                  <a:lnTo>
                    <a:pt x="475167" y="856933"/>
                  </a:lnTo>
                  <a:lnTo>
                    <a:pt x="470727" y="861061"/>
                  </a:lnTo>
                  <a:lnTo>
                    <a:pt x="466604" y="865823"/>
                  </a:lnTo>
                  <a:lnTo>
                    <a:pt x="462482" y="871221"/>
                  </a:lnTo>
                  <a:lnTo>
                    <a:pt x="454553" y="882651"/>
                  </a:lnTo>
                  <a:lnTo>
                    <a:pt x="448527" y="890906"/>
                  </a:lnTo>
                  <a:lnTo>
                    <a:pt x="442819" y="899478"/>
                  </a:lnTo>
                  <a:lnTo>
                    <a:pt x="436793" y="908368"/>
                  </a:lnTo>
                  <a:lnTo>
                    <a:pt x="431402" y="917893"/>
                  </a:lnTo>
                  <a:lnTo>
                    <a:pt x="429499" y="926783"/>
                  </a:lnTo>
                  <a:lnTo>
                    <a:pt x="427596" y="935673"/>
                  </a:lnTo>
                  <a:lnTo>
                    <a:pt x="426010" y="945198"/>
                  </a:lnTo>
                  <a:lnTo>
                    <a:pt x="424742" y="954406"/>
                  </a:lnTo>
                  <a:lnTo>
                    <a:pt x="423790" y="963931"/>
                  </a:lnTo>
                  <a:lnTo>
                    <a:pt x="423156" y="973773"/>
                  </a:lnTo>
                  <a:lnTo>
                    <a:pt x="422839" y="982981"/>
                  </a:lnTo>
                  <a:lnTo>
                    <a:pt x="422839" y="992823"/>
                  </a:lnTo>
                  <a:lnTo>
                    <a:pt x="423156" y="1007111"/>
                  </a:lnTo>
                  <a:lnTo>
                    <a:pt x="424107" y="1020764"/>
                  </a:lnTo>
                  <a:lnTo>
                    <a:pt x="426010" y="1034099"/>
                  </a:lnTo>
                  <a:lnTo>
                    <a:pt x="428547" y="1047434"/>
                  </a:lnTo>
                  <a:lnTo>
                    <a:pt x="432036" y="1060769"/>
                  </a:lnTo>
                  <a:lnTo>
                    <a:pt x="435525" y="1073469"/>
                  </a:lnTo>
                  <a:lnTo>
                    <a:pt x="439965" y="1086169"/>
                  </a:lnTo>
                  <a:lnTo>
                    <a:pt x="445039" y="1098551"/>
                  </a:lnTo>
                  <a:lnTo>
                    <a:pt x="450430" y="1110934"/>
                  </a:lnTo>
                  <a:lnTo>
                    <a:pt x="456456" y="1122999"/>
                  </a:lnTo>
                  <a:lnTo>
                    <a:pt x="462799" y="1134429"/>
                  </a:lnTo>
                  <a:lnTo>
                    <a:pt x="469459" y="1145541"/>
                  </a:lnTo>
                  <a:lnTo>
                    <a:pt x="477070" y="1156019"/>
                  </a:lnTo>
                  <a:lnTo>
                    <a:pt x="484364" y="1166496"/>
                  </a:lnTo>
                  <a:lnTo>
                    <a:pt x="492293" y="1176656"/>
                  </a:lnTo>
                  <a:lnTo>
                    <a:pt x="500539" y="1186181"/>
                  </a:lnTo>
                  <a:lnTo>
                    <a:pt x="508784" y="1195389"/>
                  </a:lnTo>
                  <a:lnTo>
                    <a:pt x="517347" y="1204279"/>
                  </a:lnTo>
                  <a:lnTo>
                    <a:pt x="526227" y="1212216"/>
                  </a:lnTo>
                  <a:lnTo>
                    <a:pt x="535107" y="1220154"/>
                  </a:lnTo>
                  <a:lnTo>
                    <a:pt x="543987" y="1227456"/>
                  </a:lnTo>
                  <a:lnTo>
                    <a:pt x="553184" y="1234124"/>
                  </a:lnTo>
                  <a:lnTo>
                    <a:pt x="562381" y="1240474"/>
                  </a:lnTo>
                  <a:lnTo>
                    <a:pt x="571578" y="1245871"/>
                  </a:lnTo>
                  <a:lnTo>
                    <a:pt x="580775" y="1250951"/>
                  </a:lnTo>
                  <a:lnTo>
                    <a:pt x="589655" y="1255079"/>
                  </a:lnTo>
                  <a:lnTo>
                    <a:pt x="598853" y="1258889"/>
                  </a:lnTo>
                  <a:lnTo>
                    <a:pt x="607732" y="1262381"/>
                  </a:lnTo>
                  <a:lnTo>
                    <a:pt x="616612" y="1264604"/>
                  </a:lnTo>
                  <a:lnTo>
                    <a:pt x="624858" y="1266509"/>
                  </a:lnTo>
                  <a:lnTo>
                    <a:pt x="633421" y="1267461"/>
                  </a:lnTo>
                  <a:lnTo>
                    <a:pt x="641349" y="1267779"/>
                  </a:lnTo>
                  <a:lnTo>
                    <a:pt x="649595" y="1267461"/>
                  </a:lnTo>
                  <a:lnTo>
                    <a:pt x="657524" y="1266509"/>
                  </a:lnTo>
                  <a:lnTo>
                    <a:pt x="666404" y="1264604"/>
                  </a:lnTo>
                  <a:lnTo>
                    <a:pt x="674967" y="1262381"/>
                  </a:lnTo>
                  <a:lnTo>
                    <a:pt x="684164" y="1258889"/>
                  </a:lnTo>
                  <a:lnTo>
                    <a:pt x="692726" y="1255079"/>
                  </a:lnTo>
                  <a:lnTo>
                    <a:pt x="701924" y="1250951"/>
                  </a:lnTo>
                  <a:lnTo>
                    <a:pt x="711121" y="1245871"/>
                  </a:lnTo>
                  <a:lnTo>
                    <a:pt x="720318" y="1240474"/>
                  </a:lnTo>
                  <a:lnTo>
                    <a:pt x="729515" y="1234124"/>
                  </a:lnTo>
                  <a:lnTo>
                    <a:pt x="738395" y="1227456"/>
                  </a:lnTo>
                  <a:lnTo>
                    <a:pt x="747592" y="1220154"/>
                  </a:lnTo>
                  <a:lnTo>
                    <a:pt x="756472" y="1212216"/>
                  </a:lnTo>
                  <a:lnTo>
                    <a:pt x="765352" y="1204279"/>
                  </a:lnTo>
                  <a:lnTo>
                    <a:pt x="773915" y="1195389"/>
                  </a:lnTo>
                  <a:lnTo>
                    <a:pt x="782160" y="1186181"/>
                  </a:lnTo>
                  <a:lnTo>
                    <a:pt x="790406" y="1176656"/>
                  </a:lnTo>
                  <a:lnTo>
                    <a:pt x="798652" y="1166496"/>
                  </a:lnTo>
                  <a:lnTo>
                    <a:pt x="805946" y="1156019"/>
                  </a:lnTo>
                  <a:lnTo>
                    <a:pt x="813240" y="1145541"/>
                  </a:lnTo>
                  <a:lnTo>
                    <a:pt x="819900" y="1134429"/>
                  </a:lnTo>
                  <a:lnTo>
                    <a:pt x="826243" y="1122999"/>
                  </a:lnTo>
                  <a:lnTo>
                    <a:pt x="831952" y="1110934"/>
                  </a:lnTo>
                  <a:lnTo>
                    <a:pt x="837660" y="1098551"/>
                  </a:lnTo>
                  <a:lnTo>
                    <a:pt x="842417" y="1086169"/>
                  </a:lnTo>
                  <a:lnTo>
                    <a:pt x="847174" y="1073469"/>
                  </a:lnTo>
                  <a:lnTo>
                    <a:pt x="850980" y="1060769"/>
                  </a:lnTo>
                  <a:lnTo>
                    <a:pt x="853834" y="1047434"/>
                  </a:lnTo>
                  <a:lnTo>
                    <a:pt x="856689" y="1034099"/>
                  </a:lnTo>
                  <a:lnTo>
                    <a:pt x="858592" y="1020764"/>
                  </a:lnTo>
                  <a:lnTo>
                    <a:pt x="859543" y="1007111"/>
                  </a:lnTo>
                  <a:lnTo>
                    <a:pt x="860177" y="992823"/>
                  </a:lnTo>
                  <a:lnTo>
                    <a:pt x="859860" y="984886"/>
                  </a:lnTo>
                  <a:lnTo>
                    <a:pt x="859543" y="976313"/>
                  </a:lnTo>
                  <a:lnTo>
                    <a:pt x="837343" y="975361"/>
                  </a:lnTo>
                  <a:lnTo>
                    <a:pt x="814509" y="973773"/>
                  </a:lnTo>
                  <a:lnTo>
                    <a:pt x="791040" y="970916"/>
                  </a:lnTo>
                  <a:lnTo>
                    <a:pt x="767255" y="968058"/>
                  </a:lnTo>
                  <a:lnTo>
                    <a:pt x="743469" y="964566"/>
                  </a:lnTo>
                  <a:lnTo>
                    <a:pt x="719366" y="960438"/>
                  </a:lnTo>
                  <a:lnTo>
                    <a:pt x="695898" y="955041"/>
                  </a:lnTo>
                  <a:lnTo>
                    <a:pt x="684481" y="952501"/>
                  </a:lnTo>
                  <a:lnTo>
                    <a:pt x="673064" y="949643"/>
                  </a:lnTo>
                  <a:lnTo>
                    <a:pt x="661964" y="946468"/>
                  </a:lnTo>
                  <a:lnTo>
                    <a:pt x="651181" y="943293"/>
                  </a:lnTo>
                  <a:lnTo>
                    <a:pt x="640398" y="940118"/>
                  </a:lnTo>
                  <a:lnTo>
                    <a:pt x="629932" y="936308"/>
                  </a:lnTo>
                  <a:lnTo>
                    <a:pt x="620101" y="932816"/>
                  </a:lnTo>
                  <a:lnTo>
                    <a:pt x="610270" y="929006"/>
                  </a:lnTo>
                  <a:lnTo>
                    <a:pt x="601073" y="924878"/>
                  </a:lnTo>
                  <a:lnTo>
                    <a:pt x="592510" y="921068"/>
                  </a:lnTo>
                  <a:lnTo>
                    <a:pt x="583947" y="916941"/>
                  </a:lnTo>
                  <a:lnTo>
                    <a:pt x="576018" y="912178"/>
                  </a:lnTo>
                  <a:lnTo>
                    <a:pt x="568724" y="907733"/>
                  </a:lnTo>
                  <a:lnTo>
                    <a:pt x="561747" y="903288"/>
                  </a:lnTo>
                  <a:lnTo>
                    <a:pt x="555404" y="898208"/>
                  </a:lnTo>
                  <a:lnTo>
                    <a:pt x="550013" y="893128"/>
                  </a:lnTo>
                  <a:lnTo>
                    <a:pt x="544938" y="887731"/>
                  </a:lnTo>
                  <a:lnTo>
                    <a:pt x="540498" y="882651"/>
                  </a:lnTo>
                  <a:lnTo>
                    <a:pt x="536376" y="876936"/>
                  </a:lnTo>
                  <a:lnTo>
                    <a:pt x="532253" y="872173"/>
                  </a:lnTo>
                  <a:lnTo>
                    <a:pt x="528447" y="867728"/>
                  </a:lnTo>
                  <a:lnTo>
                    <a:pt x="524641" y="863601"/>
                  </a:lnTo>
                  <a:lnTo>
                    <a:pt x="520836" y="860426"/>
                  </a:lnTo>
                  <a:lnTo>
                    <a:pt x="517347" y="857251"/>
                  </a:lnTo>
                  <a:lnTo>
                    <a:pt x="514176" y="854393"/>
                  </a:lnTo>
                  <a:lnTo>
                    <a:pt x="511004" y="852488"/>
                  </a:lnTo>
                  <a:lnTo>
                    <a:pt x="507833" y="850583"/>
                  </a:lnTo>
                  <a:lnTo>
                    <a:pt x="504661" y="849313"/>
                  </a:lnTo>
                  <a:lnTo>
                    <a:pt x="501807" y="848361"/>
                  </a:lnTo>
                  <a:lnTo>
                    <a:pt x="499270" y="847726"/>
                  </a:lnTo>
                  <a:lnTo>
                    <a:pt x="496099" y="847408"/>
                  </a:lnTo>
                  <a:lnTo>
                    <a:pt x="493561" y="847408"/>
                  </a:lnTo>
                  <a:close/>
                  <a:moveTo>
                    <a:pt x="1304925" y="828675"/>
                  </a:moveTo>
                  <a:lnTo>
                    <a:pt x="1476375" y="828675"/>
                  </a:lnTo>
                  <a:lnTo>
                    <a:pt x="1476375" y="1252538"/>
                  </a:lnTo>
                  <a:lnTo>
                    <a:pt x="1304925" y="1252538"/>
                  </a:lnTo>
                  <a:lnTo>
                    <a:pt x="1304925" y="828675"/>
                  </a:lnTo>
                  <a:close/>
                  <a:moveTo>
                    <a:pt x="634055" y="655638"/>
                  </a:moveTo>
                  <a:lnTo>
                    <a:pt x="641349" y="655638"/>
                  </a:lnTo>
                  <a:lnTo>
                    <a:pt x="648644" y="655638"/>
                  </a:lnTo>
                  <a:lnTo>
                    <a:pt x="655938" y="655956"/>
                  </a:lnTo>
                  <a:lnTo>
                    <a:pt x="662915" y="656591"/>
                  </a:lnTo>
                  <a:lnTo>
                    <a:pt x="669892" y="657226"/>
                  </a:lnTo>
                  <a:lnTo>
                    <a:pt x="677187" y="658178"/>
                  </a:lnTo>
                  <a:lnTo>
                    <a:pt x="684164" y="659766"/>
                  </a:lnTo>
                  <a:lnTo>
                    <a:pt x="691141" y="661036"/>
                  </a:lnTo>
                  <a:lnTo>
                    <a:pt x="698118" y="662623"/>
                  </a:lnTo>
                  <a:lnTo>
                    <a:pt x="704778" y="664211"/>
                  </a:lnTo>
                  <a:lnTo>
                    <a:pt x="711438" y="666433"/>
                  </a:lnTo>
                  <a:lnTo>
                    <a:pt x="718415" y="668338"/>
                  </a:lnTo>
                  <a:lnTo>
                    <a:pt x="724758" y="670878"/>
                  </a:lnTo>
                  <a:lnTo>
                    <a:pt x="731418" y="673418"/>
                  </a:lnTo>
                  <a:lnTo>
                    <a:pt x="737761" y="676276"/>
                  </a:lnTo>
                  <a:lnTo>
                    <a:pt x="744421" y="679133"/>
                  </a:lnTo>
                  <a:lnTo>
                    <a:pt x="750446" y="682308"/>
                  </a:lnTo>
                  <a:lnTo>
                    <a:pt x="763132" y="688976"/>
                  </a:lnTo>
                  <a:lnTo>
                    <a:pt x="775500" y="696596"/>
                  </a:lnTo>
                  <a:lnTo>
                    <a:pt x="787235" y="704533"/>
                  </a:lnTo>
                  <a:lnTo>
                    <a:pt x="798652" y="713423"/>
                  </a:lnTo>
                  <a:lnTo>
                    <a:pt x="809435" y="722631"/>
                  </a:lnTo>
                  <a:lnTo>
                    <a:pt x="819900" y="732791"/>
                  </a:lnTo>
                  <a:lnTo>
                    <a:pt x="830049" y="743586"/>
                  </a:lnTo>
                  <a:lnTo>
                    <a:pt x="839880" y="754698"/>
                  </a:lnTo>
                  <a:lnTo>
                    <a:pt x="849394" y="766446"/>
                  </a:lnTo>
                  <a:lnTo>
                    <a:pt x="858274" y="778511"/>
                  </a:lnTo>
                  <a:lnTo>
                    <a:pt x="866520" y="791211"/>
                  </a:lnTo>
                  <a:lnTo>
                    <a:pt x="874449" y="804546"/>
                  </a:lnTo>
                  <a:lnTo>
                    <a:pt x="881743" y="818198"/>
                  </a:lnTo>
                  <a:lnTo>
                    <a:pt x="888403" y="832168"/>
                  </a:lnTo>
                  <a:lnTo>
                    <a:pt x="894746" y="847091"/>
                  </a:lnTo>
                  <a:lnTo>
                    <a:pt x="900137" y="861696"/>
                  </a:lnTo>
                  <a:lnTo>
                    <a:pt x="905529" y="876936"/>
                  </a:lnTo>
                  <a:lnTo>
                    <a:pt x="909651" y="892811"/>
                  </a:lnTo>
                  <a:lnTo>
                    <a:pt x="913457" y="908686"/>
                  </a:lnTo>
                  <a:lnTo>
                    <a:pt x="916946" y="924878"/>
                  </a:lnTo>
                  <a:lnTo>
                    <a:pt x="919166" y="941706"/>
                  </a:lnTo>
                  <a:lnTo>
                    <a:pt x="921068" y="958533"/>
                  </a:lnTo>
                  <a:lnTo>
                    <a:pt x="922020" y="975678"/>
                  </a:lnTo>
                  <a:lnTo>
                    <a:pt x="922337" y="992823"/>
                  </a:lnTo>
                  <a:lnTo>
                    <a:pt x="922337" y="1002031"/>
                  </a:lnTo>
                  <a:lnTo>
                    <a:pt x="922020" y="1010921"/>
                  </a:lnTo>
                  <a:lnTo>
                    <a:pt x="921386" y="1019811"/>
                  </a:lnTo>
                  <a:lnTo>
                    <a:pt x="920434" y="1028384"/>
                  </a:lnTo>
                  <a:lnTo>
                    <a:pt x="919483" y="1037274"/>
                  </a:lnTo>
                  <a:lnTo>
                    <a:pt x="918214" y="1045846"/>
                  </a:lnTo>
                  <a:lnTo>
                    <a:pt x="916628" y="1054419"/>
                  </a:lnTo>
                  <a:lnTo>
                    <a:pt x="915043" y="1062674"/>
                  </a:lnTo>
                  <a:lnTo>
                    <a:pt x="912823" y="1070929"/>
                  </a:lnTo>
                  <a:lnTo>
                    <a:pt x="910603" y="1079501"/>
                  </a:lnTo>
                  <a:lnTo>
                    <a:pt x="908383" y="1087756"/>
                  </a:lnTo>
                  <a:lnTo>
                    <a:pt x="906163" y="1095694"/>
                  </a:lnTo>
                  <a:lnTo>
                    <a:pt x="903309" y="1103631"/>
                  </a:lnTo>
                  <a:lnTo>
                    <a:pt x="900137" y="1111569"/>
                  </a:lnTo>
                  <a:lnTo>
                    <a:pt x="897283" y="1119189"/>
                  </a:lnTo>
                  <a:lnTo>
                    <a:pt x="894111" y="1126809"/>
                  </a:lnTo>
                  <a:lnTo>
                    <a:pt x="887134" y="1141731"/>
                  </a:lnTo>
                  <a:lnTo>
                    <a:pt x="879523" y="1156336"/>
                  </a:lnTo>
                  <a:lnTo>
                    <a:pt x="871277" y="1170624"/>
                  </a:lnTo>
                  <a:lnTo>
                    <a:pt x="862714" y="1184276"/>
                  </a:lnTo>
                  <a:lnTo>
                    <a:pt x="853517" y="1197611"/>
                  </a:lnTo>
                  <a:lnTo>
                    <a:pt x="843686" y="1209994"/>
                  </a:lnTo>
                  <a:lnTo>
                    <a:pt x="833854" y="1222376"/>
                  </a:lnTo>
                  <a:lnTo>
                    <a:pt x="823389" y="1233806"/>
                  </a:lnTo>
                  <a:lnTo>
                    <a:pt x="812606" y="1244919"/>
                  </a:lnTo>
                  <a:lnTo>
                    <a:pt x="801823" y="1255396"/>
                  </a:lnTo>
                  <a:lnTo>
                    <a:pt x="790406" y="1265239"/>
                  </a:lnTo>
                  <a:lnTo>
                    <a:pt x="778989" y="1274446"/>
                  </a:lnTo>
                  <a:lnTo>
                    <a:pt x="767255" y="1282701"/>
                  </a:lnTo>
                  <a:lnTo>
                    <a:pt x="755521" y="1290956"/>
                  </a:lnTo>
                  <a:lnTo>
                    <a:pt x="743786" y="1298259"/>
                  </a:lnTo>
                  <a:lnTo>
                    <a:pt x="732052" y="1304609"/>
                  </a:lnTo>
                  <a:lnTo>
                    <a:pt x="720318" y="1310641"/>
                  </a:lnTo>
                  <a:lnTo>
                    <a:pt x="708584" y="1315721"/>
                  </a:lnTo>
                  <a:lnTo>
                    <a:pt x="696849" y="1320166"/>
                  </a:lnTo>
                  <a:lnTo>
                    <a:pt x="685432" y="1323659"/>
                  </a:lnTo>
                  <a:lnTo>
                    <a:pt x="674015" y="1326516"/>
                  </a:lnTo>
                  <a:lnTo>
                    <a:pt x="662915" y="1328421"/>
                  </a:lnTo>
                  <a:lnTo>
                    <a:pt x="657207" y="1329374"/>
                  </a:lnTo>
                  <a:lnTo>
                    <a:pt x="652132" y="1329691"/>
                  </a:lnTo>
                  <a:lnTo>
                    <a:pt x="646424" y="1330009"/>
                  </a:lnTo>
                  <a:lnTo>
                    <a:pt x="641349" y="1330326"/>
                  </a:lnTo>
                  <a:lnTo>
                    <a:pt x="635958" y="1330009"/>
                  </a:lnTo>
                  <a:lnTo>
                    <a:pt x="630884" y="1329691"/>
                  </a:lnTo>
                  <a:lnTo>
                    <a:pt x="625492" y="1329374"/>
                  </a:lnTo>
                  <a:lnTo>
                    <a:pt x="620101" y="1328421"/>
                  </a:lnTo>
                  <a:lnTo>
                    <a:pt x="609001" y="1326516"/>
                  </a:lnTo>
                  <a:lnTo>
                    <a:pt x="597584" y="1323659"/>
                  </a:lnTo>
                  <a:lnTo>
                    <a:pt x="585850" y="1320166"/>
                  </a:lnTo>
                  <a:lnTo>
                    <a:pt x="574433" y="1315721"/>
                  </a:lnTo>
                  <a:lnTo>
                    <a:pt x="562698" y="1310641"/>
                  </a:lnTo>
                  <a:lnTo>
                    <a:pt x="550647" y="1304609"/>
                  </a:lnTo>
                  <a:lnTo>
                    <a:pt x="538913" y="1298259"/>
                  </a:lnTo>
                  <a:lnTo>
                    <a:pt x="527179" y="1290956"/>
                  </a:lnTo>
                  <a:lnTo>
                    <a:pt x="515444" y="1282701"/>
                  </a:lnTo>
                  <a:lnTo>
                    <a:pt x="503710" y="1274446"/>
                  </a:lnTo>
                  <a:lnTo>
                    <a:pt x="492293" y="1265239"/>
                  </a:lnTo>
                  <a:lnTo>
                    <a:pt x="481193" y="1255396"/>
                  </a:lnTo>
                  <a:lnTo>
                    <a:pt x="470093" y="1244919"/>
                  </a:lnTo>
                  <a:lnTo>
                    <a:pt x="459310" y="1233806"/>
                  </a:lnTo>
                  <a:lnTo>
                    <a:pt x="448845" y="1222376"/>
                  </a:lnTo>
                  <a:lnTo>
                    <a:pt x="438696" y="1209994"/>
                  </a:lnTo>
                  <a:lnTo>
                    <a:pt x="429499" y="1197611"/>
                  </a:lnTo>
                  <a:lnTo>
                    <a:pt x="419985" y="1184276"/>
                  </a:lnTo>
                  <a:lnTo>
                    <a:pt x="411422" y="1170624"/>
                  </a:lnTo>
                  <a:lnTo>
                    <a:pt x="403176" y="1156336"/>
                  </a:lnTo>
                  <a:lnTo>
                    <a:pt x="395565" y="1141731"/>
                  </a:lnTo>
                  <a:lnTo>
                    <a:pt x="388588" y="1126809"/>
                  </a:lnTo>
                  <a:lnTo>
                    <a:pt x="385416" y="1119189"/>
                  </a:lnTo>
                  <a:lnTo>
                    <a:pt x="382245" y="1111569"/>
                  </a:lnTo>
                  <a:lnTo>
                    <a:pt x="379390" y="1103631"/>
                  </a:lnTo>
                  <a:lnTo>
                    <a:pt x="376853" y="1095694"/>
                  </a:lnTo>
                  <a:lnTo>
                    <a:pt x="374316" y="1087756"/>
                  </a:lnTo>
                  <a:lnTo>
                    <a:pt x="372096" y="1079501"/>
                  </a:lnTo>
                  <a:lnTo>
                    <a:pt x="369559" y="1070929"/>
                  </a:lnTo>
                  <a:lnTo>
                    <a:pt x="367656" y="1062674"/>
                  </a:lnTo>
                  <a:lnTo>
                    <a:pt x="366071" y="1054419"/>
                  </a:lnTo>
                  <a:lnTo>
                    <a:pt x="364485" y="1045846"/>
                  </a:lnTo>
                  <a:lnTo>
                    <a:pt x="363216" y="1037274"/>
                  </a:lnTo>
                  <a:lnTo>
                    <a:pt x="362265" y="1028384"/>
                  </a:lnTo>
                  <a:lnTo>
                    <a:pt x="361313" y="1019811"/>
                  </a:lnTo>
                  <a:lnTo>
                    <a:pt x="360996" y="1010921"/>
                  </a:lnTo>
                  <a:lnTo>
                    <a:pt x="360362" y="1002031"/>
                  </a:lnTo>
                  <a:lnTo>
                    <a:pt x="360362" y="992823"/>
                  </a:lnTo>
                  <a:lnTo>
                    <a:pt x="360679" y="975678"/>
                  </a:lnTo>
                  <a:lnTo>
                    <a:pt x="361948" y="958533"/>
                  </a:lnTo>
                  <a:lnTo>
                    <a:pt x="363533" y="941706"/>
                  </a:lnTo>
                  <a:lnTo>
                    <a:pt x="366071" y="924878"/>
                  </a:lnTo>
                  <a:lnTo>
                    <a:pt x="368925" y="908686"/>
                  </a:lnTo>
                  <a:lnTo>
                    <a:pt x="373048" y="892811"/>
                  </a:lnTo>
                  <a:lnTo>
                    <a:pt x="377171" y="876936"/>
                  </a:lnTo>
                  <a:lnTo>
                    <a:pt x="382245" y="861696"/>
                  </a:lnTo>
                  <a:lnTo>
                    <a:pt x="387953" y="847091"/>
                  </a:lnTo>
                  <a:lnTo>
                    <a:pt x="393979" y="832168"/>
                  </a:lnTo>
                  <a:lnTo>
                    <a:pt x="400956" y="818198"/>
                  </a:lnTo>
                  <a:lnTo>
                    <a:pt x="408568" y="804546"/>
                  </a:lnTo>
                  <a:lnTo>
                    <a:pt x="416179" y="791211"/>
                  </a:lnTo>
                  <a:lnTo>
                    <a:pt x="424425" y="778511"/>
                  </a:lnTo>
                  <a:lnTo>
                    <a:pt x="433305" y="766446"/>
                  </a:lnTo>
                  <a:lnTo>
                    <a:pt x="442819" y="754698"/>
                  </a:lnTo>
                  <a:lnTo>
                    <a:pt x="452650" y="743586"/>
                  </a:lnTo>
                  <a:lnTo>
                    <a:pt x="462482" y="732791"/>
                  </a:lnTo>
                  <a:lnTo>
                    <a:pt x="473264" y="722631"/>
                  </a:lnTo>
                  <a:lnTo>
                    <a:pt x="484047" y="713423"/>
                  </a:lnTo>
                  <a:lnTo>
                    <a:pt x="495464" y="704533"/>
                  </a:lnTo>
                  <a:lnTo>
                    <a:pt x="507516" y="696596"/>
                  </a:lnTo>
                  <a:lnTo>
                    <a:pt x="519567" y="688976"/>
                  </a:lnTo>
                  <a:lnTo>
                    <a:pt x="531936" y="682308"/>
                  </a:lnTo>
                  <a:lnTo>
                    <a:pt x="538278" y="679133"/>
                  </a:lnTo>
                  <a:lnTo>
                    <a:pt x="544938" y="676276"/>
                  </a:lnTo>
                  <a:lnTo>
                    <a:pt x="551281" y="673418"/>
                  </a:lnTo>
                  <a:lnTo>
                    <a:pt x="557941" y="670878"/>
                  </a:lnTo>
                  <a:lnTo>
                    <a:pt x="564284" y="668338"/>
                  </a:lnTo>
                  <a:lnTo>
                    <a:pt x="571261" y="666433"/>
                  </a:lnTo>
                  <a:lnTo>
                    <a:pt x="577921" y="664211"/>
                  </a:lnTo>
                  <a:lnTo>
                    <a:pt x="584898" y="662623"/>
                  </a:lnTo>
                  <a:lnTo>
                    <a:pt x="591875" y="661036"/>
                  </a:lnTo>
                  <a:lnTo>
                    <a:pt x="598535" y="659766"/>
                  </a:lnTo>
                  <a:lnTo>
                    <a:pt x="605830" y="658178"/>
                  </a:lnTo>
                  <a:lnTo>
                    <a:pt x="612490" y="657226"/>
                  </a:lnTo>
                  <a:lnTo>
                    <a:pt x="619784" y="656591"/>
                  </a:lnTo>
                  <a:lnTo>
                    <a:pt x="627078" y="655956"/>
                  </a:lnTo>
                  <a:lnTo>
                    <a:pt x="634055" y="655638"/>
                  </a:lnTo>
                  <a:close/>
                  <a:moveTo>
                    <a:pt x="1604962" y="463550"/>
                  </a:moveTo>
                  <a:lnTo>
                    <a:pt x="1776412" y="463550"/>
                  </a:lnTo>
                  <a:lnTo>
                    <a:pt x="1776412" y="1252538"/>
                  </a:lnTo>
                  <a:lnTo>
                    <a:pt x="1604962" y="1252538"/>
                  </a:lnTo>
                  <a:lnTo>
                    <a:pt x="1604962" y="463550"/>
                  </a:lnTo>
                  <a:close/>
                  <a:moveTo>
                    <a:pt x="0" y="0"/>
                  </a:moveTo>
                  <a:lnTo>
                    <a:pt x="2125663" y="0"/>
                  </a:lnTo>
                  <a:lnTo>
                    <a:pt x="2125663" y="171553"/>
                  </a:lnTo>
                  <a:lnTo>
                    <a:pt x="2039621" y="171553"/>
                  </a:lnTo>
                  <a:lnTo>
                    <a:pt x="2039621" y="1577975"/>
                  </a:lnTo>
                  <a:lnTo>
                    <a:pt x="1252220" y="1577975"/>
                  </a:lnTo>
                  <a:lnTo>
                    <a:pt x="1252220" y="1449310"/>
                  </a:lnTo>
                  <a:lnTo>
                    <a:pt x="1911033" y="1449310"/>
                  </a:lnTo>
                  <a:lnTo>
                    <a:pt x="1911033" y="171553"/>
                  </a:lnTo>
                  <a:lnTo>
                    <a:pt x="195263" y="171553"/>
                  </a:lnTo>
                  <a:lnTo>
                    <a:pt x="195263" y="1249164"/>
                  </a:lnTo>
                  <a:lnTo>
                    <a:pt x="66675" y="1249164"/>
                  </a:lnTo>
                  <a:lnTo>
                    <a:pt x="66675" y="171553"/>
                  </a:lnTo>
                  <a:lnTo>
                    <a:pt x="0" y="171553"/>
                  </a:lnTo>
                  <a:lnTo>
                    <a:pt x="0" y="0"/>
                  </a:lnTo>
                  <a:close/>
                </a:path>
              </a:pathLst>
            </a:custGeom>
            <a:solidFill>
              <a:srgbClr val="45BBCE"/>
            </a:solidFill>
            <a:ln>
              <a:noFill/>
            </a:ln>
            <a:extLst/>
          </p:spPr>
          <p:txBody>
            <a:bodyPr anchor="ctr">
              <a:scene3d>
                <a:camera prst="orthographicFront"/>
                <a:lightRig rig="threePt" dir="t"/>
              </a:scene3d>
              <a:sp3d contourW="12700">
                <a:contourClr>
                  <a:srgbClr val="FFFFFF"/>
                </a:contourClr>
              </a:sp3d>
            </a:bodyPr>
            <a:lstStyle/>
            <a:p>
              <a:pPr algn="ctr">
                <a:defRPr/>
              </a:pPr>
              <a:endParaRPr lang="zh-CN" altLang="en-US" kern="0">
                <a:solidFill>
                  <a:srgbClr val="FFFFFF"/>
                </a:solidFill>
              </a:endParaRPr>
            </a:p>
          </p:txBody>
        </p:sp>
      </p:grpSp>
      <p:grpSp>
        <p:nvGrpSpPr>
          <p:cNvPr id="45" name="组合 44"/>
          <p:cNvGrpSpPr/>
          <p:nvPr/>
        </p:nvGrpSpPr>
        <p:grpSpPr>
          <a:xfrm>
            <a:off x="7445924" y="4610885"/>
            <a:ext cx="453783" cy="409137"/>
            <a:chOff x="4319147" y="4347040"/>
            <a:chExt cx="506823" cy="456958"/>
          </a:xfrm>
        </p:grpSpPr>
        <p:sp>
          <p:nvSpPr>
            <p:cNvPr id="46" name="Freeform 5"/>
            <p:cNvSpPr>
              <a:spLocks/>
            </p:cNvSpPr>
            <p:nvPr/>
          </p:nvSpPr>
          <p:spPr bwMode="auto">
            <a:xfrm>
              <a:off x="4319147" y="4347040"/>
              <a:ext cx="506823" cy="45695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bg1"/>
            </a:solidFill>
            <a:ln w="9525" cap="flat">
              <a:noFill/>
              <a:prstDash val="solid"/>
              <a:miter lim="800000"/>
              <a:headEnd/>
              <a:tailEnd/>
            </a:ln>
            <a:extLst/>
          </p:spPr>
          <p:txBody>
            <a:bodyPr vert="horz" wrap="square" lIns="91440" tIns="45720" rIns="91440" bIns="45720" numCol="1" anchor="t" anchorCtr="0" compatLnSpc="1">
              <a:prstTxWarp prst="textNoShape">
                <a:avLst/>
              </a:prstTxWarp>
            </a:bodyPr>
            <a:lstStyle/>
            <a:p>
              <a:pPr>
                <a:defRPr/>
              </a:pPr>
              <a:endParaRPr lang="zh-CN" altLang="en-US" kern="0" smtClean="0">
                <a:solidFill>
                  <a:prstClr val="black"/>
                </a:solidFill>
              </a:endParaRPr>
            </a:p>
          </p:txBody>
        </p:sp>
        <p:sp>
          <p:nvSpPr>
            <p:cNvPr id="47" name="KSO_Shape"/>
            <p:cNvSpPr>
              <a:spLocks/>
            </p:cNvSpPr>
            <p:nvPr/>
          </p:nvSpPr>
          <p:spPr bwMode="auto">
            <a:xfrm>
              <a:off x="4431543" y="4433360"/>
              <a:ext cx="282031" cy="279211"/>
            </a:xfrm>
            <a:custGeom>
              <a:avLst/>
              <a:gdLst>
                <a:gd name="T0" fmla="*/ 615878 w 2390775"/>
                <a:gd name="T1" fmla="*/ 1467970 h 2365376"/>
                <a:gd name="T2" fmla="*/ 587250 w 2390775"/>
                <a:gd name="T3" fmla="*/ 1401697 h 2365376"/>
                <a:gd name="T4" fmla="*/ 1282649 w 2390775"/>
                <a:gd name="T5" fmla="*/ 1393474 h 2365376"/>
                <a:gd name="T6" fmla="*/ 1180915 w 2390775"/>
                <a:gd name="T7" fmla="*/ 1446870 h 2365376"/>
                <a:gd name="T8" fmla="*/ 1210073 w 2390775"/>
                <a:gd name="T9" fmla="*/ 1382167 h 2365376"/>
                <a:gd name="T10" fmla="*/ 653657 w 2390775"/>
                <a:gd name="T11" fmla="*/ 1314699 h 2365376"/>
                <a:gd name="T12" fmla="*/ 646041 w 2390775"/>
                <a:gd name="T13" fmla="*/ 1180275 h 2365376"/>
                <a:gd name="T14" fmla="*/ 589870 w 2390775"/>
                <a:gd name="T15" fmla="*/ 1105327 h 2365376"/>
                <a:gd name="T16" fmla="*/ 599516 w 2390775"/>
                <a:gd name="T17" fmla="*/ 1141280 h 2365376"/>
                <a:gd name="T18" fmla="*/ 579914 w 2390775"/>
                <a:gd name="T19" fmla="*/ 1158779 h 2365376"/>
                <a:gd name="T20" fmla="*/ 541333 w 2390775"/>
                <a:gd name="T21" fmla="*/ 1105965 h 2365376"/>
                <a:gd name="T22" fmla="*/ 1137260 w 2390775"/>
                <a:gd name="T23" fmla="*/ 1009231 h 2365376"/>
                <a:gd name="T24" fmla="*/ 1143562 w 2390775"/>
                <a:gd name="T25" fmla="*/ 1026145 h 2365376"/>
                <a:gd name="T26" fmla="*/ 1096615 w 2390775"/>
                <a:gd name="T27" fmla="*/ 1069549 h 2365376"/>
                <a:gd name="T28" fmla="*/ 1102602 w 2390775"/>
                <a:gd name="T29" fmla="*/ 1001572 h 2365376"/>
                <a:gd name="T30" fmla="*/ 972739 w 2390775"/>
                <a:gd name="T31" fmla="*/ 835988 h 2365376"/>
                <a:gd name="T32" fmla="*/ 989500 w 2390775"/>
                <a:gd name="T33" fmla="*/ 1138672 h 2365376"/>
                <a:gd name="T34" fmla="*/ 639427 w 2390775"/>
                <a:gd name="T35" fmla="*/ 1423644 h 2365376"/>
                <a:gd name="T36" fmla="*/ 599898 w 2390775"/>
                <a:gd name="T37" fmla="*/ 1003302 h 2365376"/>
                <a:gd name="T38" fmla="*/ 529694 w 2390775"/>
                <a:gd name="T39" fmla="*/ 1090596 h 2365376"/>
                <a:gd name="T40" fmla="*/ 602428 w 2390775"/>
                <a:gd name="T41" fmla="*/ 868249 h 2365376"/>
                <a:gd name="T42" fmla="*/ 861740 w 2390775"/>
                <a:gd name="T43" fmla="*/ 924231 h 2365376"/>
                <a:gd name="T44" fmla="*/ 755609 w 2390775"/>
                <a:gd name="T45" fmla="*/ 542052 h 2365376"/>
                <a:gd name="T46" fmla="*/ 929665 w 2390775"/>
                <a:gd name="T47" fmla="*/ 525915 h 2365376"/>
                <a:gd name="T48" fmla="*/ 909019 w 2390775"/>
                <a:gd name="T49" fmla="*/ 571798 h 2365376"/>
                <a:gd name="T50" fmla="*/ 936652 w 2390775"/>
                <a:gd name="T51" fmla="*/ 586353 h 2365376"/>
                <a:gd name="T52" fmla="*/ 928394 w 2390775"/>
                <a:gd name="T53" fmla="*/ 688879 h 2365376"/>
                <a:gd name="T54" fmla="*/ 840414 w 2390775"/>
                <a:gd name="T55" fmla="*/ 772101 h 2365376"/>
                <a:gd name="T56" fmla="*/ 742269 w 2390775"/>
                <a:gd name="T57" fmla="*/ 675588 h 2365376"/>
                <a:gd name="T58" fmla="*/ 738139 w 2390775"/>
                <a:gd name="T59" fmla="*/ 608504 h 2365376"/>
                <a:gd name="T60" fmla="*/ 761643 w 2390775"/>
                <a:gd name="T61" fmla="*/ 510093 h 2365376"/>
                <a:gd name="T62" fmla="*/ 617010 w 2390775"/>
                <a:gd name="T63" fmla="*/ 449064 h 2365376"/>
                <a:gd name="T64" fmla="*/ 350272 w 2390775"/>
                <a:gd name="T65" fmla="*/ 638327 h 2365376"/>
                <a:gd name="T66" fmla="*/ 215163 w 2390775"/>
                <a:gd name="T67" fmla="*/ 939947 h 2365376"/>
                <a:gd name="T68" fmla="*/ 256613 w 2390775"/>
                <a:gd name="T69" fmla="*/ 1277331 h 2365376"/>
                <a:gd name="T70" fmla="*/ 458486 w 2390775"/>
                <a:gd name="T71" fmla="*/ 1534008 h 2365376"/>
                <a:gd name="T72" fmla="*/ 767308 w 2390775"/>
                <a:gd name="T73" fmla="*/ 1655225 h 2365376"/>
                <a:gd name="T74" fmla="*/ 1101127 w 2390775"/>
                <a:gd name="T75" fmla="*/ 1596674 h 2365376"/>
                <a:gd name="T76" fmla="*/ 1347614 w 2390775"/>
                <a:gd name="T77" fmla="*/ 1383040 h 2365376"/>
                <a:gd name="T78" fmla="*/ 1453614 w 2390775"/>
                <a:gd name="T79" fmla="*/ 1066861 h 2365376"/>
                <a:gd name="T80" fmla="*/ 1378939 w 2390775"/>
                <a:gd name="T81" fmla="*/ 738024 h 2365376"/>
                <a:gd name="T82" fmla="*/ 1153652 w 2390775"/>
                <a:gd name="T83" fmla="*/ 501602 h 2365376"/>
                <a:gd name="T84" fmla="*/ 831224 w 2390775"/>
                <a:gd name="T85" fmla="*/ 411085 h 2365376"/>
                <a:gd name="T86" fmla="*/ 989432 w 2390775"/>
                <a:gd name="T87" fmla="*/ 315187 h 2365376"/>
                <a:gd name="T88" fmla="*/ 1471649 w 2390775"/>
                <a:gd name="T89" fmla="*/ 671876 h 2365376"/>
                <a:gd name="T90" fmla="*/ 1554866 w 2390775"/>
                <a:gd name="T91" fmla="*/ 1171938 h 2365376"/>
                <a:gd name="T92" fmla="*/ 1239716 w 2390775"/>
                <a:gd name="T93" fmla="*/ 1647313 h 2365376"/>
                <a:gd name="T94" fmla="*/ 646121 w 2390775"/>
                <a:gd name="T95" fmla="*/ 1748275 h 2365376"/>
                <a:gd name="T96" fmla="*/ 110112 w 2390775"/>
                <a:gd name="T97" fmla="*/ 1186813 h 2365376"/>
                <a:gd name="T98" fmla="*/ 251551 w 2390775"/>
                <a:gd name="T99" fmla="*/ 580725 h 2365376"/>
                <a:gd name="T100" fmla="*/ 1549044 w 2390775"/>
                <a:gd name="T101" fmla="*/ 160116 h 2365376"/>
                <a:gd name="T102" fmla="*/ 1461002 w 2390775"/>
                <a:gd name="T103" fmla="*/ 284475 h 2365376"/>
                <a:gd name="T104" fmla="*/ 1550307 w 2390775"/>
                <a:gd name="T105" fmla="*/ 426554 h 2365376"/>
                <a:gd name="T106" fmla="*/ 1719764 w 2390775"/>
                <a:gd name="T107" fmla="*/ 380038 h 2365376"/>
                <a:gd name="T108" fmla="*/ 1735543 w 2390775"/>
                <a:gd name="T109" fmla="*/ 232579 h 2365376"/>
                <a:gd name="T110" fmla="*/ 1705909 w 2390775"/>
                <a:gd name="T111" fmla="*/ 94508 h 2365376"/>
                <a:gd name="T112" fmla="*/ 1774050 w 2390775"/>
                <a:gd name="T113" fmla="*/ 148403 h 2365376"/>
                <a:gd name="T114" fmla="*/ 1781614 w 2390775"/>
                <a:gd name="T115" fmla="*/ 428769 h 2365376"/>
                <a:gd name="T116" fmla="*/ 1600166 w 2390775"/>
                <a:gd name="T117" fmla="*/ 516104 h 2365376"/>
                <a:gd name="T118" fmla="*/ 1452167 w 2390775"/>
                <a:gd name="T119" fmla="*/ 455349 h 2365376"/>
                <a:gd name="T120" fmla="*/ 1310478 w 2390775"/>
                <a:gd name="T121" fmla="*/ 259477 h 2365376"/>
                <a:gd name="T122" fmla="*/ 1562614 w 2390775"/>
                <a:gd name="T123" fmla="*/ 74046 h 23653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90775" h="2365376">
                  <a:moveTo>
                    <a:pt x="761351" y="1739900"/>
                  </a:moveTo>
                  <a:lnTo>
                    <a:pt x="791690" y="1805294"/>
                  </a:lnTo>
                  <a:lnTo>
                    <a:pt x="794883" y="1808051"/>
                  </a:lnTo>
                  <a:lnTo>
                    <a:pt x="797278" y="1811991"/>
                  </a:lnTo>
                  <a:lnTo>
                    <a:pt x="800871" y="1817112"/>
                  </a:lnTo>
                  <a:lnTo>
                    <a:pt x="803266" y="1822233"/>
                  </a:lnTo>
                  <a:lnTo>
                    <a:pt x="804065" y="1825384"/>
                  </a:lnTo>
                  <a:lnTo>
                    <a:pt x="804863" y="1828536"/>
                  </a:lnTo>
                  <a:lnTo>
                    <a:pt x="804863" y="1831687"/>
                  </a:lnTo>
                  <a:lnTo>
                    <a:pt x="804863" y="1834839"/>
                  </a:lnTo>
                  <a:lnTo>
                    <a:pt x="804065" y="1837990"/>
                  </a:lnTo>
                  <a:lnTo>
                    <a:pt x="802867" y="1841142"/>
                  </a:lnTo>
                  <a:lnTo>
                    <a:pt x="801670" y="1842718"/>
                  </a:lnTo>
                  <a:lnTo>
                    <a:pt x="799674" y="1844687"/>
                  </a:lnTo>
                  <a:lnTo>
                    <a:pt x="797278" y="1845475"/>
                  </a:lnTo>
                  <a:lnTo>
                    <a:pt x="794484" y="1845869"/>
                  </a:lnTo>
                  <a:lnTo>
                    <a:pt x="790891" y="1846263"/>
                  </a:lnTo>
                  <a:lnTo>
                    <a:pt x="787698" y="1845869"/>
                  </a:lnTo>
                  <a:lnTo>
                    <a:pt x="784105" y="1845475"/>
                  </a:lnTo>
                  <a:lnTo>
                    <a:pt x="780512" y="1844293"/>
                  </a:lnTo>
                  <a:lnTo>
                    <a:pt x="776520" y="1842718"/>
                  </a:lnTo>
                  <a:lnTo>
                    <a:pt x="772927" y="1841142"/>
                  </a:lnTo>
                  <a:lnTo>
                    <a:pt x="768935" y="1839172"/>
                  </a:lnTo>
                  <a:lnTo>
                    <a:pt x="765343" y="1836809"/>
                  </a:lnTo>
                  <a:lnTo>
                    <a:pt x="761750" y="1834051"/>
                  </a:lnTo>
                  <a:lnTo>
                    <a:pt x="758955" y="1831294"/>
                  </a:lnTo>
                  <a:lnTo>
                    <a:pt x="756161" y="1827748"/>
                  </a:lnTo>
                  <a:lnTo>
                    <a:pt x="754165" y="1824597"/>
                  </a:lnTo>
                  <a:lnTo>
                    <a:pt x="748975" y="1815536"/>
                  </a:lnTo>
                  <a:lnTo>
                    <a:pt x="745782" y="1808839"/>
                  </a:lnTo>
                  <a:lnTo>
                    <a:pt x="743387" y="1803718"/>
                  </a:lnTo>
                  <a:lnTo>
                    <a:pt x="742588" y="1799385"/>
                  </a:lnTo>
                  <a:lnTo>
                    <a:pt x="742588" y="1795051"/>
                  </a:lnTo>
                  <a:lnTo>
                    <a:pt x="743387" y="1790718"/>
                  </a:lnTo>
                  <a:lnTo>
                    <a:pt x="746181" y="1778112"/>
                  </a:lnTo>
                  <a:lnTo>
                    <a:pt x="746979" y="1774173"/>
                  </a:lnTo>
                  <a:lnTo>
                    <a:pt x="746979" y="1772203"/>
                  </a:lnTo>
                  <a:lnTo>
                    <a:pt x="746181" y="1771021"/>
                  </a:lnTo>
                  <a:lnTo>
                    <a:pt x="745383" y="1770627"/>
                  </a:lnTo>
                  <a:lnTo>
                    <a:pt x="742987" y="1770627"/>
                  </a:lnTo>
                  <a:lnTo>
                    <a:pt x="742189" y="1770233"/>
                  </a:lnTo>
                  <a:lnTo>
                    <a:pt x="741790" y="1769839"/>
                  </a:lnTo>
                  <a:lnTo>
                    <a:pt x="738596" y="1761961"/>
                  </a:lnTo>
                  <a:lnTo>
                    <a:pt x="736999" y="1758021"/>
                  </a:lnTo>
                  <a:lnTo>
                    <a:pt x="736600" y="1756052"/>
                  </a:lnTo>
                  <a:lnTo>
                    <a:pt x="736600" y="1754476"/>
                  </a:lnTo>
                  <a:lnTo>
                    <a:pt x="742189" y="1750536"/>
                  </a:lnTo>
                  <a:lnTo>
                    <a:pt x="747379" y="1747385"/>
                  </a:lnTo>
                  <a:lnTo>
                    <a:pt x="750971" y="1745021"/>
                  </a:lnTo>
                  <a:lnTo>
                    <a:pt x="754165" y="1743839"/>
                  </a:lnTo>
                  <a:lnTo>
                    <a:pt x="758556" y="1741870"/>
                  </a:lnTo>
                  <a:lnTo>
                    <a:pt x="759754" y="1741870"/>
                  </a:lnTo>
                  <a:lnTo>
                    <a:pt x="761351" y="1739900"/>
                  </a:lnTo>
                  <a:close/>
                  <a:moveTo>
                    <a:pt x="1554438" y="1730375"/>
                  </a:moveTo>
                  <a:lnTo>
                    <a:pt x="1565575" y="1730375"/>
                  </a:lnTo>
                  <a:lnTo>
                    <a:pt x="1575916" y="1730375"/>
                  </a:lnTo>
                  <a:lnTo>
                    <a:pt x="1586258" y="1731163"/>
                  </a:lnTo>
                  <a:lnTo>
                    <a:pt x="1591031" y="1731951"/>
                  </a:lnTo>
                  <a:lnTo>
                    <a:pt x="1595008" y="1733133"/>
                  </a:lnTo>
                  <a:lnTo>
                    <a:pt x="1598986" y="1734314"/>
                  </a:lnTo>
                  <a:lnTo>
                    <a:pt x="1602168" y="1735890"/>
                  </a:lnTo>
                  <a:lnTo>
                    <a:pt x="1605350" y="1737860"/>
                  </a:lnTo>
                  <a:lnTo>
                    <a:pt x="1607339" y="1739830"/>
                  </a:lnTo>
                  <a:lnTo>
                    <a:pt x="1608929" y="1741799"/>
                  </a:lnTo>
                  <a:lnTo>
                    <a:pt x="1609725" y="1744951"/>
                  </a:lnTo>
                  <a:lnTo>
                    <a:pt x="1609725" y="1747708"/>
                  </a:lnTo>
                  <a:lnTo>
                    <a:pt x="1608929" y="1751648"/>
                  </a:lnTo>
                  <a:lnTo>
                    <a:pt x="1607339" y="1755193"/>
                  </a:lnTo>
                  <a:lnTo>
                    <a:pt x="1604554" y="1759920"/>
                  </a:lnTo>
                  <a:lnTo>
                    <a:pt x="1600577" y="1764648"/>
                  </a:lnTo>
                  <a:lnTo>
                    <a:pt x="1595804" y="1769769"/>
                  </a:lnTo>
                  <a:lnTo>
                    <a:pt x="1589042" y="1776072"/>
                  </a:lnTo>
                  <a:lnTo>
                    <a:pt x="1582678" y="1781193"/>
                  </a:lnTo>
                  <a:lnTo>
                    <a:pt x="1576314" y="1786314"/>
                  </a:lnTo>
                  <a:lnTo>
                    <a:pt x="1570348" y="1790647"/>
                  </a:lnTo>
                  <a:lnTo>
                    <a:pt x="1563586" y="1794193"/>
                  </a:lnTo>
                  <a:lnTo>
                    <a:pt x="1557222" y="1797738"/>
                  </a:lnTo>
                  <a:lnTo>
                    <a:pt x="1550461" y="1800496"/>
                  </a:lnTo>
                  <a:lnTo>
                    <a:pt x="1544097" y="1802466"/>
                  </a:lnTo>
                  <a:lnTo>
                    <a:pt x="1537733" y="1804829"/>
                  </a:lnTo>
                  <a:lnTo>
                    <a:pt x="1530971" y="1806799"/>
                  </a:lnTo>
                  <a:lnTo>
                    <a:pt x="1524607" y="1807981"/>
                  </a:lnTo>
                  <a:lnTo>
                    <a:pt x="1518243" y="1809163"/>
                  </a:lnTo>
                  <a:lnTo>
                    <a:pt x="1505117" y="1811132"/>
                  </a:lnTo>
                  <a:lnTo>
                    <a:pt x="1491992" y="1812314"/>
                  </a:lnTo>
                  <a:lnTo>
                    <a:pt x="1486026" y="1813102"/>
                  </a:lnTo>
                  <a:lnTo>
                    <a:pt x="1483241" y="1813890"/>
                  </a:lnTo>
                  <a:lnTo>
                    <a:pt x="1482048" y="1814678"/>
                  </a:lnTo>
                  <a:lnTo>
                    <a:pt x="1481253" y="1815072"/>
                  </a:lnTo>
                  <a:lnTo>
                    <a:pt x="1480855" y="1815859"/>
                  </a:lnTo>
                  <a:lnTo>
                    <a:pt x="1480855" y="1817041"/>
                  </a:lnTo>
                  <a:lnTo>
                    <a:pt x="1481253" y="1818617"/>
                  </a:lnTo>
                  <a:lnTo>
                    <a:pt x="1482048" y="1819799"/>
                  </a:lnTo>
                  <a:lnTo>
                    <a:pt x="1482048" y="1821375"/>
                  </a:lnTo>
                  <a:lnTo>
                    <a:pt x="1482048" y="1821769"/>
                  </a:lnTo>
                  <a:lnTo>
                    <a:pt x="1480855" y="1822556"/>
                  </a:lnTo>
                  <a:lnTo>
                    <a:pt x="1471309" y="1830829"/>
                  </a:lnTo>
                  <a:lnTo>
                    <a:pt x="1465343" y="1834375"/>
                  </a:lnTo>
                  <a:lnTo>
                    <a:pt x="1463354" y="1835556"/>
                  </a:lnTo>
                  <a:lnTo>
                    <a:pt x="1461365" y="1836738"/>
                  </a:lnTo>
                  <a:lnTo>
                    <a:pt x="1452615" y="1830041"/>
                  </a:lnTo>
                  <a:lnTo>
                    <a:pt x="1445853" y="1824132"/>
                  </a:lnTo>
                  <a:lnTo>
                    <a:pt x="1440285" y="1819405"/>
                  </a:lnTo>
                  <a:lnTo>
                    <a:pt x="1437103" y="1815072"/>
                  </a:lnTo>
                  <a:lnTo>
                    <a:pt x="1434716" y="1812314"/>
                  </a:lnTo>
                  <a:lnTo>
                    <a:pt x="1433125" y="1810344"/>
                  </a:lnTo>
                  <a:lnTo>
                    <a:pt x="1432330" y="1808375"/>
                  </a:lnTo>
                  <a:lnTo>
                    <a:pt x="1428750" y="1806799"/>
                  </a:lnTo>
                  <a:lnTo>
                    <a:pt x="1512675" y="1734314"/>
                  </a:lnTo>
                  <a:lnTo>
                    <a:pt x="1518641" y="1733527"/>
                  </a:lnTo>
                  <a:lnTo>
                    <a:pt x="1533755" y="1731951"/>
                  </a:lnTo>
                  <a:lnTo>
                    <a:pt x="1543699" y="1731163"/>
                  </a:lnTo>
                  <a:lnTo>
                    <a:pt x="1554438" y="1730375"/>
                  </a:lnTo>
                  <a:close/>
                  <a:moveTo>
                    <a:pt x="588962" y="1535113"/>
                  </a:moveTo>
                  <a:lnTo>
                    <a:pt x="694496" y="1535113"/>
                  </a:lnTo>
                  <a:lnTo>
                    <a:pt x="694496" y="1557872"/>
                  </a:lnTo>
                  <a:lnTo>
                    <a:pt x="694894" y="1558271"/>
                  </a:lnTo>
                  <a:lnTo>
                    <a:pt x="696885" y="1560268"/>
                  </a:lnTo>
                  <a:lnTo>
                    <a:pt x="698478" y="1560667"/>
                  </a:lnTo>
                  <a:lnTo>
                    <a:pt x="700469" y="1561466"/>
                  </a:lnTo>
                  <a:lnTo>
                    <a:pt x="704053" y="1561865"/>
                  </a:lnTo>
                  <a:lnTo>
                    <a:pt x="707239" y="1561865"/>
                  </a:lnTo>
                  <a:lnTo>
                    <a:pt x="711222" y="1561865"/>
                  </a:lnTo>
                  <a:lnTo>
                    <a:pt x="714407" y="1561466"/>
                  </a:lnTo>
                  <a:lnTo>
                    <a:pt x="716797" y="1560667"/>
                  </a:lnTo>
                  <a:lnTo>
                    <a:pt x="718390" y="1560268"/>
                  </a:lnTo>
                  <a:lnTo>
                    <a:pt x="720381" y="1558271"/>
                  </a:lnTo>
                  <a:lnTo>
                    <a:pt x="720779" y="1557872"/>
                  </a:lnTo>
                  <a:lnTo>
                    <a:pt x="720779" y="1535113"/>
                  </a:lnTo>
                  <a:lnTo>
                    <a:pt x="820737" y="1535113"/>
                  </a:lnTo>
                  <a:lnTo>
                    <a:pt x="820737" y="1644117"/>
                  </a:lnTo>
                  <a:lnTo>
                    <a:pt x="820339" y="1648908"/>
                  </a:lnTo>
                  <a:lnTo>
                    <a:pt x="819144" y="1652901"/>
                  </a:lnTo>
                  <a:lnTo>
                    <a:pt x="816755" y="1656894"/>
                  </a:lnTo>
                  <a:lnTo>
                    <a:pt x="814365" y="1660088"/>
                  </a:lnTo>
                  <a:lnTo>
                    <a:pt x="810781" y="1663283"/>
                  </a:lnTo>
                  <a:lnTo>
                    <a:pt x="806799" y="1665279"/>
                  </a:lnTo>
                  <a:lnTo>
                    <a:pt x="802418" y="1666477"/>
                  </a:lnTo>
                  <a:lnTo>
                    <a:pt x="797639" y="1666876"/>
                  </a:lnTo>
                  <a:lnTo>
                    <a:pt x="612060" y="1666876"/>
                  </a:lnTo>
                  <a:lnTo>
                    <a:pt x="607281" y="1666477"/>
                  </a:lnTo>
                  <a:lnTo>
                    <a:pt x="602901" y="1665279"/>
                  </a:lnTo>
                  <a:lnTo>
                    <a:pt x="598918" y="1663283"/>
                  </a:lnTo>
                  <a:lnTo>
                    <a:pt x="595732" y="1660088"/>
                  </a:lnTo>
                  <a:lnTo>
                    <a:pt x="592546" y="1656894"/>
                  </a:lnTo>
                  <a:lnTo>
                    <a:pt x="590555" y="1652901"/>
                  </a:lnTo>
                  <a:lnTo>
                    <a:pt x="589360" y="1648908"/>
                  </a:lnTo>
                  <a:lnTo>
                    <a:pt x="588962" y="1644117"/>
                  </a:lnTo>
                  <a:lnTo>
                    <a:pt x="588962" y="1535113"/>
                  </a:lnTo>
                  <a:close/>
                  <a:moveTo>
                    <a:pt x="612060" y="1476375"/>
                  </a:moveTo>
                  <a:lnTo>
                    <a:pt x="797639" y="1476375"/>
                  </a:lnTo>
                  <a:lnTo>
                    <a:pt x="802418" y="1476769"/>
                  </a:lnTo>
                  <a:lnTo>
                    <a:pt x="806799" y="1477950"/>
                  </a:lnTo>
                  <a:lnTo>
                    <a:pt x="810781" y="1480312"/>
                  </a:lnTo>
                  <a:lnTo>
                    <a:pt x="814365" y="1483068"/>
                  </a:lnTo>
                  <a:lnTo>
                    <a:pt x="816755" y="1486611"/>
                  </a:lnTo>
                  <a:lnTo>
                    <a:pt x="819144" y="1490155"/>
                  </a:lnTo>
                  <a:lnTo>
                    <a:pt x="820339" y="1494485"/>
                  </a:lnTo>
                  <a:lnTo>
                    <a:pt x="820737" y="1498816"/>
                  </a:lnTo>
                  <a:lnTo>
                    <a:pt x="820737" y="1525588"/>
                  </a:lnTo>
                  <a:lnTo>
                    <a:pt x="588962" y="1525588"/>
                  </a:lnTo>
                  <a:lnTo>
                    <a:pt x="588962" y="1498816"/>
                  </a:lnTo>
                  <a:lnTo>
                    <a:pt x="589360" y="1494485"/>
                  </a:lnTo>
                  <a:lnTo>
                    <a:pt x="590555" y="1490155"/>
                  </a:lnTo>
                  <a:lnTo>
                    <a:pt x="592546" y="1486611"/>
                  </a:lnTo>
                  <a:lnTo>
                    <a:pt x="595732" y="1483068"/>
                  </a:lnTo>
                  <a:lnTo>
                    <a:pt x="598918" y="1480312"/>
                  </a:lnTo>
                  <a:lnTo>
                    <a:pt x="602901" y="1477950"/>
                  </a:lnTo>
                  <a:lnTo>
                    <a:pt x="607281" y="1476769"/>
                  </a:lnTo>
                  <a:lnTo>
                    <a:pt x="612060" y="1476375"/>
                  </a:lnTo>
                  <a:close/>
                  <a:moveTo>
                    <a:pt x="725449" y="1381125"/>
                  </a:moveTo>
                  <a:lnTo>
                    <a:pt x="730525" y="1381524"/>
                  </a:lnTo>
                  <a:lnTo>
                    <a:pt x="732087" y="1381524"/>
                  </a:lnTo>
                  <a:lnTo>
                    <a:pt x="734430" y="1382322"/>
                  </a:lnTo>
                  <a:lnTo>
                    <a:pt x="737554" y="1384317"/>
                  </a:lnTo>
                  <a:lnTo>
                    <a:pt x="740287" y="1386312"/>
                  </a:lnTo>
                  <a:lnTo>
                    <a:pt x="743411" y="1389505"/>
                  </a:lnTo>
                  <a:lnTo>
                    <a:pt x="746535" y="1393096"/>
                  </a:lnTo>
                  <a:lnTo>
                    <a:pt x="749659" y="1397486"/>
                  </a:lnTo>
                  <a:lnTo>
                    <a:pt x="755906" y="1407063"/>
                  </a:lnTo>
                  <a:lnTo>
                    <a:pt x="761373" y="1417837"/>
                  </a:lnTo>
                  <a:lnTo>
                    <a:pt x="766059" y="1427813"/>
                  </a:lnTo>
                  <a:lnTo>
                    <a:pt x="769182" y="1437390"/>
                  </a:lnTo>
                  <a:lnTo>
                    <a:pt x="770744" y="1441780"/>
                  </a:lnTo>
                  <a:lnTo>
                    <a:pt x="771525" y="1445770"/>
                  </a:lnTo>
                  <a:lnTo>
                    <a:pt x="771525" y="1448164"/>
                  </a:lnTo>
                  <a:lnTo>
                    <a:pt x="771525" y="1450159"/>
                  </a:lnTo>
                  <a:lnTo>
                    <a:pt x="770744" y="1451357"/>
                  </a:lnTo>
                  <a:lnTo>
                    <a:pt x="769182" y="1452155"/>
                  </a:lnTo>
                  <a:lnTo>
                    <a:pt x="768011" y="1452155"/>
                  </a:lnTo>
                  <a:lnTo>
                    <a:pt x="766449" y="1450958"/>
                  </a:lnTo>
                  <a:lnTo>
                    <a:pt x="764887" y="1449760"/>
                  </a:lnTo>
                  <a:lnTo>
                    <a:pt x="762544" y="1448563"/>
                  </a:lnTo>
                  <a:lnTo>
                    <a:pt x="759030" y="1444174"/>
                  </a:lnTo>
                  <a:lnTo>
                    <a:pt x="755516" y="1439784"/>
                  </a:lnTo>
                  <a:lnTo>
                    <a:pt x="753173" y="1434996"/>
                  </a:lnTo>
                  <a:lnTo>
                    <a:pt x="752392" y="1433400"/>
                  </a:lnTo>
                  <a:lnTo>
                    <a:pt x="752392" y="1431404"/>
                  </a:lnTo>
                  <a:lnTo>
                    <a:pt x="752001" y="1428611"/>
                  </a:lnTo>
                  <a:lnTo>
                    <a:pt x="750830" y="1426616"/>
                  </a:lnTo>
                  <a:lnTo>
                    <a:pt x="748878" y="1425419"/>
                  </a:lnTo>
                  <a:lnTo>
                    <a:pt x="746925" y="1425020"/>
                  </a:lnTo>
                  <a:lnTo>
                    <a:pt x="746144" y="1425419"/>
                  </a:lnTo>
                  <a:lnTo>
                    <a:pt x="745363" y="1425818"/>
                  </a:lnTo>
                  <a:lnTo>
                    <a:pt x="744582" y="1426616"/>
                  </a:lnTo>
                  <a:lnTo>
                    <a:pt x="743411" y="1427414"/>
                  </a:lnTo>
                  <a:lnTo>
                    <a:pt x="742630" y="1428611"/>
                  </a:lnTo>
                  <a:lnTo>
                    <a:pt x="742240" y="1430207"/>
                  </a:lnTo>
                  <a:lnTo>
                    <a:pt x="741849" y="1432602"/>
                  </a:lnTo>
                  <a:lnTo>
                    <a:pt x="741849" y="1434597"/>
                  </a:lnTo>
                  <a:lnTo>
                    <a:pt x="741459" y="1439385"/>
                  </a:lnTo>
                  <a:lnTo>
                    <a:pt x="740678" y="1443376"/>
                  </a:lnTo>
                  <a:lnTo>
                    <a:pt x="739897" y="1445371"/>
                  </a:lnTo>
                  <a:lnTo>
                    <a:pt x="739116" y="1446967"/>
                  </a:lnTo>
                  <a:lnTo>
                    <a:pt x="737944" y="1448164"/>
                  </a:lnTo>
                  <a:lnTo>
                    <a:pt x="735992" y="1449361"/>
                  </a:lnTo>
                  <a:lnTo>
                    <a:pt x="734430" y="1450558"/>
                  </a:lnTo>
                  <a:lnTo>
                    <a:pt x="732868" y="1452155"/>
                  </a:lnTo>
                  <a:lnTo>
                    <a:pt x="730525" y="1452953"/>
                  </a:lnTo>
                  <a:lnTo>
                    <a:pt x="727792" y="1453352"/>
                  </a:lnTo>
                  <a:lnTo>
                    <a:pt x="721935" y="1454150"/>
                  </a:lnTo>
                  <a:lnTo>
                    <a:pt x="715297" y="1454150"/>
                  </a:lnTo>
                  <a:lnTo>
                    <a:pt x="712173" y="1453751"/>
                  </a:lnTo>
                  <a:lnTo>
                    <a:pt x="709049" y="1452953"/>
                  </a:lnTo>
                  <a:lnTo>
                    <a:pt x="706706" y="1452155"/>
                  </a:lnTo>
                  <a:lnTo>
                    <a:pt x="703973" y="1450558"/>
                  </a:lnTo>
                  <a:lnTo>
                    <a:pt x="701240" y="1448962"/>
                  </a:lnTo>
                  <a:lnTo>
                    <a:pt x="699287" y="1447366"/>
                  </a:lnTo>
                  <a:lnTo>
                    <a:pt x="694992" y="1442977"/>
                  </a:lnTo>
                  <a:lnTo>
                    <a:pt x="691478" y="1438188"/>
                  </a:lnTo>
                  <a:lnTo>
                    <a:pt x="687963" y="1432602"/>
                  </a:lnTo>
                  <a:lnTo>
                    <a:pt x="685230" y="1427015"/>
                  </a:lnTo>
                  <a:lnTo>
                    <a:pt x="682497" y="1421029"/>
                  </a:lnTo>
                  <a:lnTo>
                    <a:pt x="680544" y="1415044"/>
                  </a:lnTo>
                  <a:lnTo>
                    <a:pt x="678982" y="1409058"/>
                  </a:lnTo>
                  <a:lnTo>
                    <a:pt x="676249" y="1399082"/>
                  </a:lnTo>
                  <a:lnTo>
                    <a:pt x="675078" y="1392298"/>
                  </a:lnTo>
                  <a:lnTo>
                    <a:pt x="674687" y="1389106"/>
                  </a:lnTo>
                  <a:lnTo>
                    <a:pt x="674687" y="1388707"/>
                  </a:lnTo>
                  <a:lnTo>
                    <a:pt x="675078" y="1388308"/>
                  </a:lnTo>
                  <a:lnTo>
                    <a:pt x="676249" y="1387909"/>
                  </a:lnTo>
                  <a:lnTo>
                    <a:pt x="679373" y="1387111"/>
                  </a:lnTo>
                  <a:lnTo>
                    <a:pt x="683278" y="1385913"/>
                  </a:lnTo>
                  <a:lnTo>
                    <a:pt x="689525" y="1384716"/>
                  </a:lnTo>
                  <a:lnTo>
                    <a:pt x="698897" y="1383120"/>
                  </a:lnTo>
                  <a:lnTo>
                    <a:pt x="715297" y="1381524"/>
                  </a:lnTo>
                  <a:lnTo>
                    <a:pt x="725449" y="1381125"/>
                  </a:lnTo>
                  <a:close/>
                  <a:moveTo>
                    <a:pt x="1433588" y="1247775"/>
                  </a:moveTo>
                  <a:lnTo>
                    <a:pt x="1439124" y="1247775"/>
                  </a:lnTo>
                  <a:lnTo>
                    <a:pt x="1444264" y="1248175"/>
                  </a:lnTo>
                  <a:lnTo>
                    <a:pt x="1448614" y="1248976"/>
                  </a:lnTo>
                  <a:lnTo>
                    <a:pt x="1451382" y="1249776"/>
                  </a:lnTo>
                  <a:lnTo>
                    <a:pt x="1453359" y="1250977"/>
                  </a:lnTo>
                  <a:lnTo>
                    <a:pt x="1454150" y="1252178"/>
                  </a:lnTo>
                  <a:lnTo>
                    <a:pt x="1454150" y="1253779"/>
                  </a:lnTo>
                  <a:lnTo>
                    <a:pt x="1453359" y="1255380"/>
                  </a:lnTo>
                  <a:lnTo>
                    <a:pt x="1452173" y="1256981"/>
                  </a:lnTo>
                  <a:lnTo>
                    <a:pt x="1450196" y="1258582"/>
                  </a:lnTo>
                  <a:lnTo>
                    <a:pt x="1447428" y="1260183"/>
                  </a:lnTo>
                  <a:lnTo>
                    <a:pt x="1441892" y="1262985"/>
                  </a:lnTo>
                  <a:lnTo>
                    <a:pt x="1435565" y="1264986"/>
                  </a:lnTo>
                  <a:lnTo>
                    <a:pt x="1432402" y="1265387"/>
                  </a:lnTo>
                  <a:lnTo>
                    <a:pt x="1429634" y="1265787"/>
                  </a:lnTo>
                  <a:lnTo>
                    <a:pt x="1427261" y="1265787"/>
                  </a:lnTo>
                  <a:lnTo>
                    <a:pt x="1425284" y="1265387"/>
                  </a:lnTo>
                  <a:lnTo>
                    <a:pt x="1423703" y="1264986"/>
                  </a:lnTo>
                  <a:lnTo>
                    <a:pt x="1422516" y="1264586"/>
                  </a:lnTo>
                  <a:lnTo>
                    <a:pt x="1420539" y="1264586"/>
                  </a:lnTo>
                  <a:lnTo>
                    <a:pt x="1419353" y="1264986"/>
                  </a:lnTo>
                  <a:lnTo>
                    <a:pt x="1418562" y="1265787"/>
                  </a:lnTo>
                  <a:lnTo>
                    <a:pt x="1417376" y="1266588"/>
                  </a:lnTo>
                  <a:lnTo>
                    <a:pt x="1416980" y="1267388"/>
                  </a:lnTo>
                  <a:lnTo>
                    <a:pt x="1416585" y="1268589"/>
                  </a:lnTo>
                  <a:lnTo>
                    <a:pt x="1416190" y="1269790"/>
                  </a:lnTo>
                  <a:lnTo>
                    <a:pt x="1416585" y="1270990"/>
                  </a:lnTo>
                  <a:lnTo>
                    <a:pt x="1416585" y="1272191"/>
                  </a:lnTo>
                  <a:lnTo>
                    <a:pt x="1417376" y="1273392"/>
                  </a:lnTo>
                  <a:lnTo>
                    <a:pt x="1418562" y="1274993"/>
                  </a:lnTo>
                  <a:lnTo>
                    <a:pt x="1419748" y="1276194"/>
                  </a:lnTo>
                  <a:lnTo>
                    <a:pt x="1422121" y="1277395"/>
                  </a:lnTo>
                  <a:lnTo>
                    <a:pt x="1424098" y="1278596"/>
                  </a:lnTo>
                  <a:lnTo>
                    <a:pt x="1428843" y="1280597"/>
                  </a:lnTo>
                  <a:lnTo>
                    <a:pt x="1430820" y="1282198"/>
                  </a:lnTo>
                  <a:lnTo>
                    <a:pt x="1432402" y="1283799"/>
                  </a:lnTo>
                  <a:lnTo>
                    <a:pt x="1433588" y="1285000"/>
                  </a:lnTo>
                  <a:lnTo>
                    <a:pt x="1435170" y="1287001"/>
                  </a:lnTo>
                  <a:lnTo>
                    <a:pt x="1436356" y="1289003"/>
                  </a:lnTo>
                  <a:lnTo>
                    <a:pt x="1436751" y="1291404"/>
                  </a:lnTo>
                  <a:lnTo>
                    <a:pt x="1437542" y="1293406"/>
                  </a:lnTo>
                  <a:lnTo>
                    <a:pt x="1437542" y="1296608"/>
                  </a:lnTo>
                  <a:lnTo>
                    <a:pt x="1437542" y="1299009"/>
                  </a:lnTo>
                  <a:lnTo>
                    <a:pt x="1437147" y="1302612"/>
                  </a:lnTo>
                  <a:lnTo>
                    <a:pt x="1436356" y="1305414"/>
                  </a:lnTo>
                  <a:lnTo>
                    <a:pt x="1435170" y="1309416"/>
                  </a:lnTo>
                  <a:lnTo>
                    <a:pt x="1431611" y="1317422"/>
                  </a:lnTo>
                  <a:lnTo>
                    <a:pt x="1430029" y="1320624"/>
                  </a:lnTo>
                  <a:lnTo>
                    <a:pt x="1428052" y="1323826"/>
                  </a:lnTo>
                  <a:lnTo>
                    <a:pt x="1425680" y="1326628"/>
                  </a:lnTo>
                  <a:lnTo>
                    <a:pt x="1423307" y="1328629"/>
                  </a:lnTo>
                  <a:lnTo>
                    <a:pt x="1420539" y="1331431"/>
                  </a:lnTo>
                  <a:lnTo>
                    <a:pt x="1417771" y="1333032"/>
                  </a:lnTo>
                  <a:lnTo>
                    <a:pt x="1414608" y="1334633"/>
                  </a:lnTo>
                  <a:lnTo>
                    <a:pt x="1411445" y="1336635"/>
                  </a:lnTo>
                  <a:lnTo>
                    <a:pt x="1404722" y="1338636"/>
                  </a:lnTo>
                  <a:lnTo>
                    <a:pt x="1397605" y="1340237"/>
                  </a:lnTo>
                  <a:lnTo>
                    <a:pt x="1390487" y="1341038"/>
                  </a:lnTo>
                  <a:lnTo>
                    <a:pt x="1383370" y="1341438"/>
                  </a:lnTo>
                  <a:lnTo>
                    <a:pt x="1376252" y="1341438"/>
                  </a:lnTo>
                  <a:lnTo>
                    <a:pt x="1369530" y="1341038"/>
                  </a:lnTo>
                  <a:lnTo>
                    <a:pt x="1358063" y="1339437"/>
                  </a:lnTo>
                  <a:lnTo>
                    <a:pt x="1350154" y="1338236"/>
                  </a:lnTo>
                  <a:lnTo>
                    <a:pt x="1347386" y="1337435"/>
                  </a:lnTo>
                  <a:lnTo>
                    <a:pt x="1347386" y="1337835"/>
                  </a:lnTo>
                  <a:lnTo>
                    <a:pt x="1346991" y="1337435"/>
                  </a:lnTo>
                  <a:lnTo>
                    <a:pt x="1346200" y="1337035"/>
                  </a:lnTo>
                  <a:lnTo>
                    <a:pt x="1346200" y="1334633"/>
                  </a:lnTo>
                  <a:lnTo>
                    <a:pt x="1346991" y="1331831"/>
                  </a:lnTo>
                  <a:lnTo>
                    <a:pt x="1347782" y="1326228"/>
                  </a:lnTo>
                  <a:lnTo>
                    <a:pt x="1349363" y="1318623"/>
                  </a:lnTo>
                  <a:lnTo>
                    <a:pt x="1351736" y="1307415"/>
                  </a:lnTo>
                  <a:lnTo>
                    <a:pt x="1355295" y="1296608"/>
                  </a:lnTo>
                  <a:lnTo>
                    <a:pt x="1357667" y="1287402"/>
                  </a:lnTo>
                  <a:lnTo>
                    <a:pt x="1361621" y="1275794"/>
                  </a:lnTo>
                  <a:lnTo>
                    <a:pt x="1363994" y="1270190"/>
                  </a:lnTo>
                  <a:lnTo>
                    <a:pt x="1364785" y="1268589"/>
                  </a:lnTo>
                  <a:lnTo>
                    <a:pt x="1366762" y="1265787"/>
                  </a:lnTo>
                  <a:lnTo>
                    <a:pt x="1369925" y="1262985"/>
                  </a:lnTo>
                  <a:lnTo>
                    <a:pt x="1373484" y="1260183"/>
                  </a:lnTo>
                  <a:lnTo>
                    <a:pt x="1378229" y="1258182"/>
                  </a:lnTo>
                  <a:lnTo>
                    <a:pt x="1383765" y="1256181"/>
                  </a:lnTo>
                  <a:lnTo>
                    <a:pt x="1389301" y="1253779"/>
                  </a:lnTo>
                  <a:lnTo>
                    <a:pt x="1395628" y="1252578"/>
                  </a:lnTo>
                  <a:lnTo>
                    <a:pt x="1401954" y="1250977"/>
                  </a:lnTo>
                  <a:lnTo>
                    <a:pt x="1415399" y="1248976"/>
                  </a:lnTo>
                  <a:lnTo>
                    <a:pt x="1428052" y="1248175"/>
                  </a:lnTo>
                  <a:lnTo>
                    <a:pt x="1433588" y="1247775"/>
                  </a:lnTo>
                  <a:close/>
                  <a:moveTo>
                    <a:pt x="1155700" y="965200"/>
                  </a:moveTo>
                  <a:lnTo>
                    <a:pt x="1161653" y="965597"/>
                  </a:lnTo>
                  <a:lnTo>
                    <a:pt x="1167209" y="966787"/>
                  </a:lnTo>
                  <a:lnTo>
                    <a:pt x="1172766" y="968770"/>
                  </a:lnTo>
                  <a:lnTo>
                    <a:pt x="1177925" y="971944"/>
                  </a:lnTo>
                  <a:lnTo>
                    <a:pt x="1182687" y="975514"/>
                  </a:lnTo>
                  <a:lnTo>
                    <a:pt x="1187450" y="980274"/>
                  </a:lnTo>
                  <a:lnTo>
                    <a:pt x="1192213" y="985431"/>
                  </a:lnTo>
                  <a:lnTo>
                    <a:pt x="1196181" y="991381"/>
                  </a:lnTo>
                  <a:lnTo>
                    <a:pt x="1200150" y="998125"/>
                  </a:lnTo>
                  <a:lnTo>
                    <a:pt x="1204119" y="1005265"/>
                  </a:lnTo>
                  <a:lnTo>
                    <a:pt x="1207691" y="1012802"/>
                  </a:lnTo>
                  <a:lnTo>
                    <a:pt x="1211659" y="1021133"/>
                  </a:lnTo>
                  <a:lnTo>
                    <a:pt x="1214437" y="1029860"/>
                  </a:lnTo>
                  <a:lnTo>
                    <a:pt x="1217613" y="1038984"/>
                  </a:lnTo>
                  <a:lnTo>
                    <a:pt x="1220787" y="1048504"/>
                  </a:lnTo>
                  <a:lnTo>
                    <a:pt x="1225947" y="1068338"/>
                  </a:lnTo>
                  <a:lnTo>
                    <a:pt x="1230313" y="1089363"/>
                  </a:lnTo>
                  <a:lnTo>
                    <a:pt x="1234678" y="1111180"/>
                  </a:lnTo>
                  <a:lnTo>
                    <a:pt x="1237853" y="1133792"/>
                  </a:lnTo>
                  <a:lnTo>
                    <a:pt x="1241028" y="1155609"/>
                  </a:lnTo>
                  <a:lnTo>
                    <a:pt x="1243013" y="1177824"/>
                  </a:lnTo>
                  <a:lnTo>
                    <a:pt x="1245394" y="1198848"/>
                  </a:lnTo>
                  <a:lnTo>
                    <a:pt x="1246981" y="1219476"/>
                  </a:lnTo>
                  <a:lnTo>
                    <a:pt x="1246187" y="1186551"/>
                  </a:lnTo>
                  <a:lnTo>
                    <a:pt x="1342231" y="1244467"/>
                  </a:lnTo>
                  <a:lnTo>
                    <a:pt x="1323181" y="1340465"/>
                  </a:lnTo>
                  <a:lnTo>
                    <a:pt x="1248966" y="1309524"/>
                  </a:lnTo>
                  <a:lnTo>
                    <a:pt x="1245394" y="1284929"/>
                  </a:lnTo>
                  <a:lnTo>
                    <a:pt x="1239441" y="1242087"/>
                  </a:lnTo>
                  <a:lnTo>
                    <a:pt x="1231106" y="1373787"/>
                  </a:lnTo>
                  <a:lnTo>
                    <a:pt x="1230709" y="1379737"/>
                  </a:lnTo>
                  <a:lnTo>
                    <a:pt x="1230313" y="1386084"/>
                  </a:lnTo>
                  <a:lnTo>
                    <a:pt x="1230709" y="1392431"/>
                  </a:lnTo>
                  <a:lnTo>
                    <a:pt x="1232297" y="1399968"/>
                  </a:lnTo>
                  <a:lnTo>
                    <a:pt x="1234281" y="1407902"/>
                  </a:lnTo>
                  <a:lnTo>
                    <a:pt x="1237059" y="1417422"/>
                  </a:lnTo>
                  <a:lnTo>
                    <a:pt x="1241822" y="1428133"/>
                  </a:lnTo>
                  <a:lnTo>
                    <a:pt x="1247775" y="1440430"/>
                  </a:lnTo>
                  <a:lnTo>
                    <a:pt x="1231106" y="1440430"/>
                  </a:lnTo>
                  <a:lnTo>
                    <a:pt x="1242219" y="1446380"/>
                  </a:lnTo>
                  <a:lnTo>
                    <a:pt x="1256109" y="1453124"/>
                  </a:lnTo>
                  <a:lnTo>
                    <a:pt x="1287066" y="1467405"/>
                  </a:lnTo>
                  <a:lnTo>
                    <a:pt x="1313259" y="1479305"/>
                  </a:lnTo>
                  <a:lnTo>
                    <a:pt x="1323975" y="1483669"/>
                  </a:lnTo>
                  <a:lnTo>
                    <a:pt x="1501775" y="1720491"/>
                  </a:lnTo>
                  <a:lnTo>
                    <a:pt x="1401763" y="1798638"/>
                  </a:lnTo>
                  <a:lnTo>
                    <a:pt x="1210469" y="1576494"/>
                  </a:lnTo>
                  <a:lnTo>
                    <a:pt x="1080294" y="1561816"/>
                  </a:lnTo>
                  <a:lnTo>
                    <a:pt x="1080294" y="1563800"/>
                  </a:lnTo>
                  <a:lnTo>
                    <a:pt x="1080294" y="1567370"/>
                  </a:lnTo>
                  <a:lnTo>
                    <a:pt x="1079500" y="1575700"/>
                  </a:lnTo>
                  <a:lnTo>
                    <a:pt x="1077516" y="1587601"/>
                  </a:lnTo>
                  <a:lnTo>
                    <a:pt x="1074341" y="1601088"/>
                  </a:lnTo>
                  <a:lnTo>
                    <a:pt x="1066403" y="1633220"/>
                  </a:lnTo>
                  <a:lnTo>
                    <a:pt x="1056878" y="1669318"/>
                  </a:lnTo>
                  <a:lnTo>
                    <a:pt x="1046956" y="1703830"/>
                  </a:lnTo>
                  <a:lnTo>
                    <a:pt x="1038622" y="1733582"/>
                  </a:lnTo>
                  <a:lnTo>
                    <a:pt x="1030288" y="1762540"/>
                  </a:lnTo>
                  <a:lnTo>
                    <a:pt x="802481" y="1785548"/>
                  </a:lnTo>
                  <a:lnTo>
                    <a:pt x="770731" y="1731201"/>
                  </a:lnTo>
                  <a:lnTo>
                    <a:pt x="904081" y="1706210"/>
                  </a:lnTo>
                  <a:lnTo>
                    <a:pt x="903685" y="1489619"/>
                  </a:lnTo>
                  <a:lnTo>
                    <a:pt x="871935" y="1482479"/>
                  </a:lnTo>
                  <a:lnTo>
                    <a:pt x="869950" y="1471768"/>
                  </a:lnTo>
                  <a:lnTo>
                    <a:pt x="867966" y="1461851"/>
                  </a:lnTo>
                  <a:lnTo>
                    <a:pt x="866378" y="1453124"/>
                  </a:lnTo>
                  <a:lnTo>
                    <a:pt x="864791" y="1445190"/>
                  </a:lnTo>
                  <a:lnTo>
                    <a:pt x="863600" y="1428926"/>
                  </a:lnTo>
                  <a:lnTo>
                    <a:pt x="862806" y="1413455"/>
                  </a:lnTo>
                  <a:lnTo>
                    <a:pt x="862013" y="1373787"/>
                  </a:lnTo>
                  <a:lnTo>
                    <a:pt x="860822" y="1346812"/>
                  </a:lnTo>
                  <a:lnTo>
                    <a:pt x="858044" y="1312697"/>
                  </a:lnTo>
                  <a:lnTo>
                    <a:pt x="854472" y="1175444"/>
                  </a:lnTo>
                  <a:lnTo>
                    <a:pt x="843756" y="1181791"/>
                  </a:lnTo>
                  <a:lnTo>
                    <a:pt x="818753" y="1197658"/>
                  </a:lnTo>
                  <a:lnTo>
                    <a:pt x="802878" y="1208369"/>
                  </a:lnTo>
                  <a:lnTo>
                    <a:pt x="786606" y="1219476"/>
                  </a:lnTo>
                  <a:lnTo>
                    <a:pt x="770731" y="1230980"/>
                  </a:lnTo>
                  <a:lnTo>
                    <a:pt x="756841" y="1242087"/>
                  </a:lnTo>
                  <a:lnTo>
                    <a:pt x="754460" y="1250021"/>
                  </a:lnTo>
                  <a:lnTo>
                    <a:pt x="752872" y="1258351"/>
                  </a:lnTo>
                  <a:lnTo>
                    <a:pt x="752078" y="1266681"/>
                  </a:lnTo>
                  <a:lnTo>
                    <a:pt x="751285" y="1275805"/>
                  </a:lnTo>
                  <a:lnTo>
                    <a:pt x="751285" y="1284532"/>
                  </a:lnTo>
                  <a:lnTo>
                    <a:pt x="751681" y="1292863"/>
                  </a:lnTo>
                  <a:lnTo>
                    <a:pt x="752078" y="1301590"/>
                  </a:lnTo>
                  <a:lnTo>
                    <a:pt x="752872" y="1310317"/>
                  </a:lnTo>
                  <a:lnTo>
                    <a:pt x="754856" y="1325788"/>
                  </a:lnTo>
                  <a:lnTo>
                    <a:pt x="756444" y="1339275"/>
                  </a:lnTo>
                  <a:lnTo>
                    <a:pt x="758031" y="1350382"/>
                  </a:lnTo>
                  <a:lnTo>
                    <a:pt x="758031" y="1354349"/>
                  </a:lnTo>
                  <a:lnTo>
                    <a:pt x="756841" y="1357523"/>
                  </a:lnTo>
                  <a:lnTo>
                    <a:pt x="727869" y="1355539"/>
                  </a:lnTo>
                  <a:lnTo>
                    <a:pt x="715566" y="1354746"/>
                  </a:lnTo>
                  <a:lnTo>
                    <a:pt x="709613" y="1354746"/>
                  </a:lnTo>
                  <a:lnTo>
                    <a:pt x="704453" y="1355143"/>
                  </a:lnTo>
                  <a:lnTo>
                    <a:pt x="698897" y="1355539"/>
                  </a:lnTo>
                  <a:lnTo>
                    <a:pt x="693341" y="1356729"/>
                  </a:lnTo>
                  <a:lnTo>
                    <a:pt x="687785" y="1357919"/>
                  </a:lnTo>
                  <a:lnTo>
                    <a:pt x="682228" y="1359903"/>
                  </a:lnTo>
                  <a:lnTo>
                    <a:pt x="677069" y="1361886"/>
                  </a:lnTo>
                  <a:lnTo>
                    <a:pt x="671116" y="1364663"/>
                  </a:lnTo>
                  <a:lnTo>
                    <a:pt x="664766" y="1367836"/>
                  </a:lnTo>
                  <a:lnTo>
                    <a:pt x="658416" y="1372200"/>
                  </a:lnTo>
                  <a:lnTo>
                    <a:pt x="657225" y="1367043"/>
                  </a:lnTo>
                  <a:lnTo>
                    <a:pt x="655241" y="1361093"/>
                  </a:lnTo>
                  <a:lnTo>
                    <a:pt x="654050" y="1355143"/>
                  </a:lnTo>
                  <a:lnTo>
                    <a:pt x="653256" y="1348399"/>
                  </a:lnTo>
                  <a:lnTo>
                    <a:pt x="651669" y="1333325"/>
                  </a:lnTo>
                  <a:lnTo>
                    <a:pt x="650875" y="1316267"/>
                  </a:lnTo>
                  <a:lnTo>
                    <a:pt x="650875" y="1296830"/>
                  </a:lnTo>
                  <a:lnTo>
                    <a:pt x="651272" y="1274615"/>
                  </a:lnTo>
                  <a:lnTo>
                    <a:pt x="652066" y="1251211"/>
                  </a:lnTo>
                  <a:lnTo>
                    <a:pt x="653653" y="1225029"/>
                  </a:lnTo>
                  <a:lnTo>
                    <a:pt x="660797" y="1208369"/>
                  </a:lnTo>
                  <a:lnTo>
                    <a:pt x="667147" y="1194881"/>
                  </a:lnTo>
                  <a:lnTo>
                    <a:pt x="670322" y="1188931"/>
                  </a:lnTo>
                  <a:lnTo>
                    <a:pt x="673497" y="1183774"/>
                  </a:lnTo>
                  <a:lnTo>
                    <a:pt x="680244" y="1174254"/>
                  </a:lnTo>
                  <a:lnTo>
                    <a:pt x="687388" y="1164733"/>
                  </a:lnTo>
                  <a:lnTo>
                    <a:pt x="696119" y="1155213"/>
                  </a:lnTo>
                  <a:lnTo>
                    <a:pt x="706438" y="1143312"/>
                  </a:lnTo>
                  <a:lnTo>
                    <a:pt x="718741" y="1129031"/>
                  </a:lnTo>
                  <a:lnTo>
                    <a:pt x="738585" y="1108007"/>
                  </a:lnTo>
                  <a:lnTo>
                    <a:pt x="756047" y="1088966"/>
                  </a:lnTo>
                  <a:lnTo>
                    <a:pt x="785416" y="1057231"/>
                  </a:lnTo>
                  <a:lnTo>
                    <a:pt x="797719" y="1043744"/>
                  </a:lnTo>
                  <a:lnTo>
                    <a:pt x="809228" y="1032240"/>
                  </a:lnTo>
                  <a:lnTo>
                    <a:pt x="820738" y="1021926"/>
                  </a:lnTo>
                  <a:lnTo>
                    <a:pt x="831056" y="1012802"/>
                  </a:lnTo>
                  <a:lnTo>
                    <a:pt x="836613" y="1008439"/>
                  </a:lnTo>
                  <a:lnTo>
                    <a:pt x="842169" y="1004869"/>
                  </a:lnTo>
                  <a:lnTo>
                    <a:pt x="848122" y="1000902"/>
                  </a:lnTo>
                  <a:lnTo>
                    <a:pt x="854075" y="997331"/>
                  </a:lnTo>
                  <a:lnTo>
                    <a:pt x="860028" y="994555"/>
                  </a:lnTo>
                  <a:lnTo>
                    <a:pt x="866378" y="991381"/>
                  </a:lnTo>
                  <a:lnTo>
                    <a:pt x="873125" y="988208"/>
                  </a:lnTo>
                  <a:lnTo>
                    <a:pt x="880269" y="985828"/>
                  </a:lnTo>
                  <a:lnTo>
                    <a:pt x="895350" y="980274"/>
                  </a:lnTo>
                  <a:lnTo>
                    <a:pt x="912416" y="975117"/>
                  </a:lnTo>
                  <a:lnTo>
                    <a:pt x="932260" y="970753"/>
                  </a:lnTo>
                  <a:lnTo>
                    <a:pt x="954881" y="965597"/>
                  </a:lnTo>
                  <a:lnTo>
                    <a:pt x="963613" y="965993"/>
                  </a:lnTo>
                  <a:lnTo>
                    <a:pt x="979488" y="966787"/>
                  </a:lnTo>
                  <a:lnTo>
                    <a:pt x="1004491" y="968373"/>
                  </a:lnTo>
                  <a:lnTo>
                    <a:pt x="1089819" y="1240103"/>
                  </a:lnTo>
                  <a:lnTo>
                    <a:pt x="1081484" y="1159179"/>
                  </a:lnTo>
                  <a:lnTo>
                    <a:pt x="1077516" y="1013199"/>
                  </a:lnTo>
                  <a:lnTo>
                    <a:pt x="1071959" y="999315"/>
                  </a:lnTo>
                  <a:lnTo>
                    <a:pt x="1083072" y="980671"/>
                  </a:lnTo>
                  <a:lnTo>
                    <a:pt x="1107281" y="980671"/>
                  </a:lnTo>
                  <a:lnTo>
                    <a:pt x="1117600" y="999315"/>
                  </a:lnTo>
                  <a:lnTo>
                    <a:pt x="1112837" y="1015579"/>
                  </a:lnTo>
                  <a:lnTo>
                    <a:pt x="1142206" y="1228203"/>
                  </a:lnTo>
                  <a:lnTo>
                    <a:pt x="1137841" y="971944"/>
                  </a:lnTo>
                  <a:lnTo>
                    <a:pt x="1146572" y="967580"/>
                  </a:lnTo>
                  <a:lnTo>
                    <a:pt x="1148953" y="966390"/>
                  </a:lnTo>
                  <a:lnTo>
                    <a:pt x="1149350" y="965597"/>
                  </a:lnTo>
                  <a:lnTo>
                    <a:pt x="1155700" y="965200"/>
                  </a:lnTo>
                  <a:close/>
                  <a:moveTo>
                    <a:pt x="931148" y="736601"/>
                  </a:moveTo>
                  <a:lnTo>
                    <a:pt x="929554" y="751285"/>
                  </a:lnTo>
                  <a:lnTo>
                    <a:pt x="928757" y="762794"/>
                  </a:lnTo>
                  <a:lnTo>
                    <a:pt x="929155" y="762794"/>
                  </a:lnTo>
                  <a:lnTo>
                    <a:pt x="929554" y="751285"/>
                  </a:lnTo>
                  <a:lnTo>
                    <a:pt x="930351" y="746126"/>
                  </a:lnTo>
                  <a:lnTo>
                    <a:pt x="931148" y="741363"/>
                  </a:lnTo>
                  <a:lnTo>
                    <a:pt x="931148" y="736601"/>
                  </a:lnTo>
                  <a:close/>
                  <a:moveTo>
                    <a:pt x="949086" y="679054"/>
                  </a:moveTo>
                  <a:lnTo>
                    <a:pt x="948289" y="679847"/>
                  </a:lnTo>
                  <a:lnTo>
                    <a:pt x="945499" y="681435"/>
                  </a:lnTo>
                  <a:lnTo>
                    <a:pt x="943904" y="683419"/>
                  </a:lnTo>
                  <a:lnTo>
                    <a:pt x="941911" y="686991"/>
                  </a:lnTo>
                  <a:lnTo>
                    <a:pt x="945897" y="682625"/>
                  </a:lnTo>
                  <a:lnTo>
                    <a:pt x="948289" y="681038"/>
                  </a:lnTo>
                  <a:lnTo>
                    <a:pt x="950282" y="679054"/>
                  </a:lnTo>
                  <a:lnTo>
                    <a:pt x="949086" y="679054"/>
                  </a:lnTo>
                  <a:close/>
                  <a:moveTo>
                    <a:pt x="1038375" y="620713"/>
                  </a:moveTo>
                  <a:lnTo>
                    <a:pt x="1049138" y="620713"/>
                  </a:lnTo>
                  <a:lnTo>
                    <a:pt x="1059502" y="621110"/>
                  </a:lnTo>
                  <a:lnTo>
                    <a:pt x="1069866" y="622300"/>
                  </a:lnTo>
                  <a:lnTo>
                    <a:pt x="1079432" y="623491"/>
                  </a:lnTo>
                  <a:lnTo>
                    <a:pt x="1088999" y="625872"/>
                  </a:lnTo>
                  <a:lnTo>
                    <a:pt x="1098167" y="627857"/>
                  </a:lnTo>
                  <a:lnTo>
                    <a:pt x="1106937" y="630238"/>
                  </a:lnTo>
                  <a:lnTo>
                    <a:pt x="1115307" y="633413"/>
                  </a:lnTo>
                  <a:lnTo>
                    <a:pt x="1123678" y="636191"/>
                  </a:lnTo>
                  <a:lnTo>
                    <a:pt x="1130853" y="639763"/>
                  </a:lnTo>
                  <a:lnTo>
                    <a:pt x="1138028" y="642938"/>
                  </a:lnTo>
                  <a:lnTo>
                    <a:pt x="1144805" y="646510"/>
                  </a:lnTo>
                  <a:lnTo>
                    <a:pt x="1156365" y="652860"/>
                  </a:lnTo>
                  <a:lnTo>
                    <a:pt x="1166729" y="659607"/>
                  </a:lnTo>
                  <a:lnTo>
                    <a:pt x="1174701" y="664766"/>
                  </a:lnTo>
                  <a:lnTo>
                    <a:pt x="1180680" y="669529"/>
                  </a:lnTo>
                  <a:lnTo>
                    <a:pt x="1185862" y="673497"/>
                  </a:lnTo>
                  <a:lnTo>
                    <a:pt x="1185862" y="676275"/>
                  </a:lnTo>
                  <a:lnTo>
                    <a:pt x="1185862" y="684213"/>
                  </a:lnTo>
                  <a:lnTo>
                    <a:pt x="1185065" y="688975"/>
                  </a:lnTo>
                  <a:lnTo>
                    <a:pt x="1183869" y="694532"/>
                  </a:lnTo>
                  <a:lnTo>
                    <a:pt x="1182274" y="700088"/>
                  </a:lnTo>
                  <a:lnTo>
                    <a:pt x="1180281" y="704850"/>
                  </a:lnTo>
                  <a:lnTo>
                    <a:pt x="1179086" y="707629"/>
                  </a:lnTo>
                  <a:lnTo>
                    <a:pt x="1177093" y="710010"/>
                  </a:lnTo>
                  <a:lnTo>
                    <a:pt x="1175498" y="711994"/>
                  </a:lnTo>
                  <a:lnTo>
                    <a:pt x="1173505" y="713979"/>
                  </a:lnTo>
                  <a:lnTo>
                    <a:pt x="1170715" y="715963"/>
                  </a:lnTo>
                  <a:lnTo>
                    <a:pt x="1168323" y="717154"/>
                  </a:lnTo>
                  <a:lnTo>
                    <a:pt x="1165533" y="718344"/>
                  </a:lnTo>
                  <a:lnTo>
                    <a:pt x="1161945" y="719138"/>
                  </a:lnTo>
                  <a:lnTo>
                    <a:pt x="1158756" y="719535"/>
                  </a:lnTo>
                  <a:lnTo>
                    <a:pt x="1154770" y="719535"/>
                  </a:lnTo>
                  <a:lnTo>
                    <a:pt x="1150784" y="719138"/>
                  </a:lnTo>
                  <a:lnTo>
                    <a:pt x="1146001" y="718344"/>
                  </a:lnTo>
                  <a:lnTo>
                    <a:pt x="1140819" y="717154"/>
                  </a:lnTo>
                  <a:lnTo>
                    <a:pt x="1135238" y="715566"/>
                  </a:lnTo>
                  <a:lnTo>
                    <a:pt x="1129259" y="712788"/>
                  </a:lnTo>
                  <a:lnTo>
                    <a:pt x="1123678" y="710010"/>
                  </a:lnTo>
                  <a:lnTo>
                    <a:pt x="1120091" y="708819"/>
                  </a:lnTo>
                  <a:lnTo>
                    <a:pt x="1114112" y="707629"/>
                  </a:lnTo>
                  <a:lnTo>
                    <a:pt x="1098964" y="704850"/>
                  </a:lnTo>
                  <a:lnTo>
                    <a:pt x="1083418" y="702072"/>
                  </a:lnTo>
                  <a:lnTo>
                    <a:pt x="1077439" y="700882"/>
                  </a:lnTo>
                  <a:lnTo>
                    <a:pt x="1073852" y="700088"/>
                  </a:lnTo>
                  <a:lnTo>
                    <a:pt x="1104545" y="714772"/>
                  </a:lnTo>
                  <a:lnTo>
                    <a:pt x="1118895" y="721122"/>
                  </a:lnTo>
                  <a:lnTo>
                    <a:pt x="1125671" y="723504"/>
                  </a:lnTo>
                  <a:lnTo>
                    <a:pt x="1132448" y="725885"/>
                  </a:lnTo>
                  <a:lnTo>
                    <a:pt x="1138826" y="728266"/>
                  </a:lnTo>
                  <a:lnTo>
                    <a:pt x="1144805" y="729457"/>
                  </a:lnTo>
                  <a:lnTo>
                    <a:pt x="1150784" y="730647"/>
                  </a:lnTo>
                  <a:lnTo>
                    <a:pt x="1155966" y="731044"/>
                  </a:lnTo>
                  <a:lnTo>
                    <a:pt x="1161148" y="730647"/>
                  </a:lnTo>
                  <a:lnTo>
                    <a:pt x="1165931" y="729457"/>
                  </a:lnTo>
                  <a:lnTo>
                    <a:pt x="1170316" y="727869"/>
                  </a:lnTo>
                  <a:lnTo>
                    <a:pt x="1174302" y="725091"/>
                  </a:lnTo>
                  <a:lnTo>
                    <a:pt x="1175498" y="735410"/>
                  </a:lnTo>
                  <a:lnTo>
                    <a:pt x="1175897" y="744935"/>
                  </a:lnTo>
                  <a:lnTo>
                    <a:pt x="1175498" y="753666"/>
                  </a:lnTo>
                  <a:lnTo>
                    <a:pt x="1175099" y="762397"/>
                  </a:lnTo>
                  <a:lnTo>
                    <a:pt x="1176694" y="761207"/>
                  </a:lnTo>
                  <a:lnTo>
                    <a:pt x="1177491" y="760413"/>
                  </a:lnTo>
                  <a:lnTo>
                    <a:pt x="1178687" y="760016"/>
                  </a:lnTo>
                  <a:lnTo>
                    <a:pt x="1179086" y="760413"/>
                  </a:lnTo>
                  <a:lnTo>
                    <a:pt x="1179484" y="761207"/>
                  </a:lnTo>
                  <a:lnTo>
                    <a:pt x="1179883" y="763985"/>
                  </a:lnTo>
                  <a:lnTo>
                    <a:pt x="1180281" y="767954"/>
                  </a:lnTo>
                  <a:lnTo>
                    <a:pt x="1180281" y="773113"/>
                  </a:lnTo>
                  <a:lnTo>
                    <a:pt x="1179086" y="785813"/>
                  </a:lnTo>
                  <a:lnTo>
                    <a:pt x="1177491" y="800498"/>
                  </a:lnTo>
                  <a:lnTo>
                    <a:pt x="1175498" y="814388"/>
                  </a:lnTo>
                  <a:lnTo>
                    <a:pt x="1173505" y="826294"/>
                  </a:lnTo>
                  <a:lnTo>
                    <a:pt x="1171911" y="833438"/>
                  </a:lnTo>
                  <a:lnTo>
                    <a:pt x="1170715" y="834629"/>
                  </a:lnTo>
                  <a:lnTo>
                    <a:pt x="1170316" y="834232"/>
                  </a:lnTo>
                  <a:lnTo>
                    <a:pt x="1169519" y="842169"/>
                  </a:lnTo>
                  <a:lnTo>
                    <a:pt x="1168323" y="849710"/>
                  </a:lnTo>
                  <a:lnTo>
                    <a:pt x="1166729" y="856854"/>
                  </a:lnTo>
                  <a:lnTo>
                    <a:pt x="1165134" y="863998"/>
                  </a:lnTo>
                  <a:lnTo>
                    <a:pt x="1162742" y="870744"/>
                  </a:lnTo>
                  <a:lnTo>
                    <a:pt x="1160351" y="877491"/>
                  </a:lnTo>
                  <a:lnTo>
                    <a:pt x="1157959" y="883841"/>
                  </a:lnTo>
                  <a:lnTo>
                    <a:pt x="1154770" y="890191"/>
                  </a:lnTo>
                  <a:lnTo>
                    <a:pt x="1151980" y="896541"/>
                  </a:lnTo>
                  <a:lnTo>
                    <a:pt x="1148791" y="902098"/>
                  </a:lnTo>
                  <a:lnTo>
                    <a:pt x="1145602" y="907654"/>
                  </a:lnTo>
                  <a:lnTo>
                    <a:pt x="1141616" y="913210"/>
                  </a:lnTo>
                  <a:lnTo>
                    <a:pt x="1138028" y="918370"/>
                  </a:lnTo>
                  <a:lnTo>
                    <a:pt x="1134042" y="923529"/>
                  </a:lnTo>
                  <a:lnTo>
                    <a:pt x="1126070" y="932260"/>
                  </a:lnTo>
                  <a:lnTo>
                    <a:pt x="1117699" y="940595"/>
                  </a:lnTo>
                  <a:lnTo>
                    <a:pt x="1108531" y="947738"/>
                  </a:lnTo>
                  <a:lnTo>
                    <a:pt x="1099762" y="954088"/>
                  </a:lnTo>
                  <a:lnTo>
                    <a:pt x="1090593" y="959248"/>
                  </a:lnTo>
                  <a:lnTo>
                    <a:pt x="1081027" y="963216"/>
                  </a:lnTo>
                  <a:lnTo>
                    <a:pt x="1077041" y="964804"/>
                  </a:lnTo>
                  <a:lnTo>
                    <a:pt x="1072257" y="966391"/>
                  </a:lnTo>
                  <a:lnTo>
                    <a:pt x="1067474" y="967185"/>
                  </a:lnTo>
                  <a:lnTo>
                    <a:pt x="1063488" y="967979"/>
                  </a:lnTo>
                  <a:lnTo>
                    <a:pt x="1059103" y="968376"/>
                  </a:lnTo>
                  <a:lnTo>
                    <a:pt x="1054719" y="968376"/>
                  </a:lnTo>
                  <a:lnTo>
                    <a:pt x="1051530" y="968376"/>
                  </a:lnTo>
                  <a:lnTo>
                    <a:pt x="1047543" y="967979"/>
                  </a:lnTo>
                  <a:lnTo>
                    <a:pt x="1043956" y="967185"/>
                  </a:lnTo>
                  <a:lnTo>
                    <a:pt x="1039970" y="965995"/>
                  </a:lnTo>
                  <a:lnTo>
                    <a:pt x="1031998" y="962820"/>
                  </a:lnTo>
                  <a:lnTo>
                    <a:pt x="1023627" y="958851"/>
                  </a:lnTo>
                  <a:lnTo>
                    <a:pt x="1014857" y="953295"/>
                  </a:lnTo>
                  <a:lnTo>
                    <a:pt x="1006088" y="947341"/>
                  </a:lnTo>
                  <a:lnTo>
                    <a:pt x="997318" y="939801"/>
                  </a:lnTo>
                  <a:lnTo>
                    <a:pt x="988549" y="931863"/>
                  </a:lnTo>
                  <a:lnTo>
                    <a:pt x="979779" y="922338"/>
                  </a:lnTo>
                  <a:lnTo>
                    <a:pt x="971807" y="912813"/>
                  </a:lnTo>
                  <a:lnTo>
                    <a:pt x="963835" y="902098"/>
                  </a:lnTo>
                  <a:lnTo>
                    <a:pt x="956660" y="890985"/>
                  </a:lnTo>
                  <a:lnTo>
                    <a:pt x="949883" y="878682"/>
                  </a:lnTo>
                  <a:lnTo>
                    <a:pt x="943904" y="865982"/>
                  </a:lnTo>
                  <a:lnTo>
                    <a:pt x="941512" y="859632"/>
                  </a:lnTo>
                  <a:lnTo>
                    <a:pt x="938722" y="852885"/>
                  </a:lnTo>
                  <a:lnTo>
                    <a:pt x="936729" y="846138"/>
                  </a:lnTo>
                  <a:lnTo>
                    <a:pt x="934736" y="839391"/>
                  </a:lnTo>
                  <a:lnTo>
                    <a:pt x="933540" y="843757"/>
                  </a:lnTo>
                  <a:lnTo>
                    <a:pt x="931547" y="847329"/>
                  </a:lnTo>
                  <a:lnTo>
                    <a:pt x="929554" y="849710"/>
                  </a:lnTo>
                  <a:lnTo>
                    <a:pt x="928757" y="850107"/>
                  </a:lnTo>
                  <a:lnTo>
                    <a:pt x="927960" y="850504"/>
                  </a:lnTo>
                  <a:lnTo>
                    <a:pt x="926764" y="850107"/>
                  </a:lnTo>
                  <a:lnTo>
                    <a:pt x="925568" y="849710"/>
                  </a:lnTo>
                  <a:lnTo>
                    <a:pt x="924372" y="848123"/>
                  </a:lnTo>
                  <a:lnTo>
                    <a:pt x="923575" y="846535"/>
                  </a:lnTo>
                  <a:lnTo>
                    <a:pt x="921582" y="842963"/>
                  </a:lnTo>
                  <a:lnTo>
                    <a:pt x="920386" y="837407"/>
                  </a:lnTo>
                  <a:lnTo>
                    <a:pt x="918791" y="831057"/>
                  </a:lnTo>
                  <a:lnTo>
                    <a:pt x="917596" y="823516"/>
                  </a:lnTo>
                  <a:lnTo>
                    <a:pt x="917197" y="815182"/>
                  </a:lnTo>
                  <a:lnTo>
                    <a:pt x="916798" y="806054"/>
                  </a:lnTo>
                  <a:lnTo>
                    <a:pt x="917197" y="798116"/>
                  </a:lnTo>
                  <a:lnTo>
                    <a:pt x="917596" y="790576"/>
                  </a:lnTo>
                  <a:lnTo>
                    <a:pt x="918393" y="783829"/>
                  </a:lnTo>
                  <a:lnTo>
                    <a:pt x="919987" y="777479"/>
                  </a:lnTo>
                  <a:lnTo>
                    <a:pt x="921183" y="772319"/>
                  </a:lnTo>
                  <a:lnTo>
                    <a:pt x="922379" y="767954"/>
                  </a:lnTo>
                  <a:lnTo>
                    <a:pt x="924372" y="764779"/>
                  </a:lnTo>
                  <a:lnTo>
                    <a:pt x="925169" y="763588"/>
                  </a:lnTo>
                  <a:lnTo>
                    <a:pt x="926365" y="763191"/>
                  </a:lnTo>
                  <a:lnTo>
                    <a:pt x="923176" y="759619"/>
                  </a:lnTo>
                  <a:lnTo>
                    <a:pt x="920785" y="756444"/>
                  </a:lnTo>
                  <a:lnTo>
                    <a:pt x="918393" y="752476"/>
                  </a:lnTo>
                  <a:lnTo>
                    <a:pt x="916798" y="748507"/>
                  </a:lnTo>
                  <a:lnTo>
                    <a:pt x="915204" y="744538"/>
                  </a:lnTo>
                  <a:lnTo>
                    <a:pt x="914407" y="739776"/>
                  </a:lnTo>
                  <a:lnTo>
                    <a:pt x="913609" y="735807"/>
                  </a:lnTo>
                  <a:lnTo>
                    <a:pt x="913211" y="731044"/>
                  </a:lnTo>
                  <a:lnTo>
                    <a:pt x="912812" y="727076"/>
                  </a:lnTo>
                  <a:lnTo>
                    <a:pt x="912812" y="721916"/>
                  </a:lnTo>
                  <a:lnTo>
                    <a:pt x="913609" y="712391"/>
                  </a:lnTo>
                  <a:lnTo>
                    <a:pt x="915204" y="703263"/>
                  </a:lnTo>
                  <a:lnTo>
                    <a:pt x="917197" y="694135"/>
                  </a:lnTo>
                  <a:lnTo>
                    <a:pt x="920386" y="685007"/>
                  </a:lnTo>
                  <a:lnTo>
                    <a:pt x="923575" y="676672"/>
                  </a:lnTo>
                  <a:lnTo>
                    <a:pt x="927162" y="668735"/>
                  </a:lnTo>
                  <a:lnTo>
                    <a:pt x="930750" y="661988"/>
                  </a:lnTo>
                  <a:lnTo>
                    <a:pt x="934337" y="656035"/>
                  </a:lnTo>
                  <a:lnTo>
                    <a:pt x="937526" y="651272"/>
                  </a:lnTo>
                  <a:lnTo>
                    <a:pt x="940715" y="647700"/>
                  </a:lnTo>
                  <a:lnTo>
                    <a:pt x="943107" y="646113"/>
                  </a:lnTo>
                  <a:lnTo>
                    <a:pt x="955862" y="639763"/>
                  </a:lnTo>
                  <a:lnTo>
                    <a:pt x="968219" y="634604"/>
                  </a:lnTo>
                  <a:lnTo>
                    <a:pt x="980178" y="630238"/>
                  </a:lnTo>
                  <a:lnTo>
                    <a:pt x="992535" y="627063"/>
                  </a:lnTo>
                  <a:lnTo>
                    <a:pt x="1004493" y="624285"/>
                  </a:lnTo>
                  <a:lnTo>
                    <a:pt x="1016053" y="622300"/>
                  </a:lnTo>
                  <a:lnTo>
                    <a:pt x="1027214" y="621110"/>
                  </a:lnTo>
                  <a:lnTo>
                    <a:pt x="1038375" y="620713"/>
                  </a:lnTo>
                  <a:close/>
                  <a:moveTo>
                    <a:pt x="1043186" y="515586"/>
                  </a:moveTo>
                  <a:lnTo>
                    <a:pt x="1022934" y="515983"/>
                  </a:lnTo>
                  <a:lnTo>
                    <a:pt x="1002682" y="516777"/>
                  </a:lnTo>
                  <a:lnTo>
                    <a:pt x="982827" y="518364"/>
                  </a:lnTo>
                  <a:lnTo>
                    <a:pt x="962972" y="519952"/>
                  </a:lnTo>
                  <a:lnTo>
                    <a:pt x="943514" y="521937"/>
                  </a:lnTo>
                  <a:lnTo>
                    <a:pt x="924056" y="525113"/>
                  </a:lnTo>
                  <a:lnTo>
                    <a:pt x="904598" y="527891"/>
                  </a:lnTo>
                  <a:lnTo>
                    <a:pt x="885140" y="531861"/>
                  </a:lnTo>
                  <a:lnTo>
                    <a:pt x="866476" y="535830"/>
                  </a:lnTo>
                  <a:lnTo>
                    <a:pt x="847812" y="540594"/>
                  </a:lnTo>
                  <a:lnTo>
                    <a:pt x="829148" y="545754"/>
                  </a:lnTo>
                  <a:lnTo>
                    <a:pt x="810485" y="550914"/>
                  </a:lnTo>
                  <a:lnTo>
                    <a:pt x="792218" y="556869"/>
                  </a:lnTo>
                  <a:lnTo>
                    <a:pt x="774348" y="563220"/>
                  </a:lnTo>
                  <a:lnTo>
                    <a:pt x="756082" y="569968"/>
                  </a:lnTo>
                  <a:lnTo>
                    <a:pt x="738609" y="577113"/>
                  </a:lnTo>
                  <a:lnTo>
                    <a:pt x="721137" y="585449"/>
                  </a:lnTo>
                  <a:lnTo>
                    <a:pt x="704061" y="593388"/>
                  </a:lnTo>
                  <a:lnTo>
                    <a:pt x="686986" y="601724"/>
                  </a:lnTo>
                  <a:lnTo>
                    <a:pt x="670308" y="610457"/>
                  </a:lnTo>
                  <a:lnTo>
                    <a:pt x="653630" y="619587"/>
                  </a:lnTo>
                  <a:lnTo>
                    <a:pt x="637745" y="629114"/>
                  </a:lnTo>
                  <a:lnTo>
                    <a:pt x="621861" y="639037"/>
                  </a:lnTo>
                  <a:lnTo>
                    <a:pt x="605977" y="649755"/>
                  </a:lnTo>
                  <a:lnTo>
                    <a:pt x="590490" y="660473"/>
                  </a:lnTo>
                  <a:lnTo>
                    <a:pt x="575400" y="671190"/>
                  </a:lnTo>
                  <a:lnTo>
                    <a:pt x="559913" y="682702"/>
                  </a:lnTo>
                  <a:lnTo>
                    <a:pt x="545617" y="694610"/>
                  </a:lnTo>
                  <a:lnTo>
                    <a:pt x="531322" y="706519"/>
                  </a:lnTo>
                  <a:lnTo>
                    <a:pt x="517026" y="719221"/>
                  </a:lnTo>
                  <a:lnTo>
                    <a:pt x="503525" y="731924"/>
                  </a:lnTo>
                  <a:lnTo>
                    <a:pt x="490023" y="745023"/>
                  </a:lnTo>
                  <a:lnTo>
                    <a:pt x="476919" y="758520"/>
                  </a:lnTo>
                  <a:lnTo>
                    <a:pt x="464212" y="772413"/>
                  </a:lnTo>
                  <a:lnTo>
                    <a:pt x="451504" y="786306"/>
                  </a:lnTo>
                  <a:lnTo>
                    <a:pt x="439591" y="800596"/>
                  </a:lnTo>
                  <a:lnTo>
                    <a:pt x="427678" y="815680"/>
                  </a:lnTo>
                  <a:lnTo>
                    <a:pt x="416162" y="830368"/>
                  </a:lnTo>
                  <a:lnTo>
                    <a:pt x="405441" y="845452"/>
                  </a:lnTo>
                  <a:lnTo>
                    <a:pt x="394322" y="860933"/>
                  </a:lnTo>
                  <a:lnTo>
                    <a:pt x="383997" y="876811"/>
                  </a:lnTo>
                  <a:lnTo>
                    <a:pt x="374070" y="892689"/>
                  </a:lnTo>
                  <a:lnTo>
                    <a:pt x="364539" y="908964"/>
                  </a:lnTo>
                  <a:lnTo>
                    <a:pt x="355009" y="925636"/>
                  </a:lnTo>
                  <a:lnTo>
                    <a:pt x="346272" y="941911"/>
                  </a:lnTo>
                  <a:lnTo>
                    <a:pt x="337933" y="959377"/>
                  </a:lnTo>
                  <a:lnTo>
                    <a:pt x="329594" y="976048"/>
                  </a:lnTo>
                  <a:lnTo>
                    <a:pt x="322049" y="993911"/>
                  </a:lnTo>
                  <a:lnTo>
                    <a:pt x="314901" y="1011377"/>
                  </a:lnTo>
                  <a:lnTo>
                    <a:pt x="308151" y="1029240"/>
                  </a:lnTo>
                  <a:lnTo>
                    <a:pt x="301797" y="1047500"/>
                  </a:lnTo>
                  <a:lnTo>
                    <a:pt x="295840" y="1065362"/>
                  </a:lnTo>
                  <a:lnTo>
                    <a:pt x="290678" y="1084019"/>
                  </a:lnTo>
                  <a:lnTo>
                    <a:pt x="285516" y="1102676"/>
                  </a:lnTo>
                  <a:lnTo>
                    <a:pt x="280751" y="1121729"/>
                  </a:lnTo>
                  <a:lnTo>
                    <a:pt x="276780" y="1140783"/>
                  </a:lnTo>
                  <a:lnTo>
                    <a:pt x="272809" y="1159440"/>
                  </a:lnTo>
                  <a:lnTo>
                    <a:pt x="270029" y="1178890"/>
                  </a:lnTo>
                  <a:lnTo>
                    <a:pt x="266852" y="1198341"/>
                  </a:lnTo>
                  <a:lnTo>
                    <a:pt x="264867" y="1218188"/>
                  </a:lnTo>
                  <a:lnTo>
                    <a:pt x="263278" y="1237639"/>
                  </a:lnTo>
                  <a:lnTo>
                    <a:pt x="261690" y="1257883"/>
                  </a:lnTo>
                  <a:lnTo>
                    <a:pt x="260896" y="1277731"/>
                  </a:lnTo>
                  <a:lnTo>
                    <a:pt x="260498" y="1297975"/>
                  </a:lnTo>
                  <a:lnTo>
                    <a:pt x="260896" y="1318220"/>
                  </a:lnTo>
                  <a:lnTo>
                    <a:pt x="261690" y="1338067"/>
                  </a:lnTo>
                  <a:lnTo>
                    <a:pt x="263278" y="1357915"/>
                  </a:lnTo>
                  <a:lnTo>
                    <a:pt x="264867" y="1377763"/>
                  </a:lnTo>
                  <a:lnTo>
                    <a:pt x="266852" y="1397213"/>
                  </a:lnTo>
                  <a:lnTo>
                    <a:pt x="270029" y="1416664"/>
                  </a:lnTo>
                  <a:lnTo>
                    <a:pt x="272809" y="1436114"/>
                  </a:lnTo>
                  <a:lnTo>
                    <a:pt x="276780" y="1455168"/>
                  </a:lnTo>
                  <a:lnTo>
                    <a:pt x="280751" y="1474222"/>
                  </a:lnTo>
                  <a:lnTo>
                    <a:pt x="285516" y="1493275"/>
                  </a:lnTo>
                  <a:lnTo>
                    <a:pt x="290678" y="1511535"/>
                  </a:lnTo>
                  <a:lnTo>
                    <a:pt x="295840" y="1530192"/>
                  </a:lnTo>
                  <a:lnTo>
                    <a:pt x="301797" y="1548452"/>
                  </a:lnTo>
                  <a:lnTo>
                    <a:pt x="308151" y="1566314"/>
                  </a:lnTo>
                  <a:lnTo>
                    <a:pt x="314901" y="1584177"/>
                  </a:lnTo>
                  <a:lnTo>
                    <a:pt x="322049" y="1602040"/>
                  </a:lnTo>
                  <a:lnTo>
                    <a:pt x="329594" y="1619109"/>
                  </a:lnTo>
                  <a:lnTo>
                    <a:pt x="337933" y="1636575"/>
                  </a:lnTo>
                  <a:lnTo>
                    <a:pt x="346272" y="1653247"/>
                  </a:lnTo>
                  <a:lnTo>
                    <a:pt x="355009" y="1670316"/>
                  </a:lnTo>
                  <a:lnTo>
                    <a:pt x="364539" y="1686591"/>
                  </a:lnTo>
                  <a:lnTo>
                    <a:pt x="374070" y="1703262"/>
                  </a:lnTo>
                  <a:lnTo>
                    <a:pt x="383997" y="1719140"/>
                  </a:lnTo>
                  <a:lnTo>
                    <a:pt x="394322" y="1734622"/>
                  </a:lnTo>
                  <a:lnTo>
                    <a:pt x="405441" y="1750500"/>
                  </a:lnTo>
                  <a:lnTo>
                    <a:pt x="416162" y="1765584"/>
                  </a:lnTo>
                  <a:lnTo>
                    <a:pt x="427678" y="1780271"/>
                  </a:lnTo>
                  <a:lnTo>
                    <a:pt x="439591" y="1794958"/>
                  </a:lnTo>
                  <a:lnTo>
                    <a:pt x="451504" y="1809248"/>
                  </a:lnTo>
                  <a:lnTo>
                    <a:pt x="464212" y="1823142"/>
                  </a:lnTo>
                  <a:lnTo>
                    <a:pt x="476919" y="1837035"/>
                  </a:lnTo>
                  <a:lnTo>
                    <a:pt x="490023" y="1850531"/>
                  </a:lnTo>
                  <a:lnTo>
                    <a:pt x="503525" y="1863631"/>
                  </a:lnTo>
                  <a:lnTo>
                    <a:pt x="517026" y="1876333"/>
                  </a:lnTo>
                  <a:lnTo>
                    <a:pt x="531322" y="1889035"/>
                  </a:lnTo>
                  <a:lnTo>
                    <a:pt x="545617" y="1900944"/>
                  </a:lnTo>
                  <a:lnTo>
                    <a:pt x="559913" y="1912852"/>
                  </a:lnTo>
                  <a:lnTo>
                    <a:pt x="575400" y="1923967"/>
                  </a:lnTo>
                  <a:lnTo>
                    <a:pt x="590490" y="1935479"/>
                  </a:lnTo>
                  <a:lnTo>
                    <a:pt x="605977" y="1945799"/>
                  </a:lnTo>
                  <a:lnTo>
                    <a:pt x="621861" y="1956517"/>
                  </a:lnTo>
                  <a:lnTo>
                    <a:pt x="637745" y="1966044"/>
                  </a:lnTo>
                  <a:lnTo>
                    <a:pt x="653630" y="1975968"/>
                  </a:lnTo>
                  <a:lnTo>
                    <a:pt x="670308" y="1985097"/>
                  </a:lnTo>
                  <a:lnTo>
                    <a:pt x="686986" y="1994227"/>
                  </a:lnTo>
                  <a:lnTo>
                    <a:pt x="704061" y="2002563"/>
                  </a:lnTo>
                  <a:lnTo>
                    <a:pt x="721137" y="2010502"/>
                  </a:lnTo>
                  <a:lnTo>
                    <a:pt x="738609" y="2018044"/>
                  </a:lnTo>
                  <a:lnTo>
                    <a:pt x="756082" y="2025189"/>
                  </a:lnTo>
                  <a:lnTo>
                    <a:pt x="774348" y="2032335"/>
                  </a:lnTo>
                  <a:lnTo>
                    <a:pt x="792218" y="2038686"/>
                  </a:lnTo>
                  <a:lnTo>
                    <a:pt x="810485" y="2044640"/>
                  </a:lnTo>
                  <a:lnTo>
                    <a:pt x="829148" y="2050197"/>
                  </a:lnTo>
                  <a:lnTo>
                    <a:pt x="847812" y="2055358"/>
                  </a:lnTo>
                  <a:lnTo>
                    <a:pt x="866476" y="2059724"/>
                  </a:lnTo>
                  <a:lnTo>
                    <a:pt x="885140" y="2064091"/>
                  </a:lnTo>
                  <a:lnTo>
                    <a:pt x="904598" y="2067266"/>
                  </a:lnTo>
                  <a:lnTo>
                    <a:pt x="924056" y="2070839"/>
                  </a:lnTo>
                  <a:lnTo>
                    <a:pt x="943514" y="2073220"/>
                  </a:lnTo>
                  <a:lnTo>
                    <a:pt x="962972" y="2075999"/>
                  </a:lnTo>
                  <a:lnTo>
                    <a:pt x="982827" y="2077587"/>
                  </a:lnTo>
                  <a:lnTo>
                    <a:pt x="1002682" y="2078778"/>
                  </a:lnTo>
                  <a:lnTo>
                    <a:pt x="1022934" y="2079572"/>
                  </a:lnTo>
                  <a:lnTo>
                    <a:pt x="1043186" y="2079572"/>
                  </a:lnTo>
                  <a:lnTo>
                    <a:pt x="1063041" y="2079572"/>
                  </a:lnTo>
                  <a:lnTo>
                    <a:pt x="1083293" y="2078778"/>
                  </a:lnTo>
                  <a:lnTo>
                    <a:pt x="1103148" y="2077587"/>
                  </a:lnTo>
                  <a:lnTo>
                    <a:pt x="1122606" y="2075999"/>
                  </a:lnTo>
                  <a:lnTo>
                    <a:pt x="1142064" y="2073220"/>
                  </a:lnTo>
                  <a:lnTo>
                    <a:pt x="1161919" y="2070839"/>
                  </a:lnTo>
                  <a:lnTo>
                    <a:pt x="1180980" y="2067266"/>
                  </a:lnTo>
                  <a:lnTo>
                    <a:pt x="1200438" y="2064091"/>
                  </a:lnTo>
                  <a:lnTo>
                    <a:pt x="1219499" y="2059724"/>
                  </a:lnTo>
                  <a:lnTo>
                    <a:pt x="1237766" y="2055358"/>
                  </a:lnTo>
                  <a:lnTo>
                    <a:pt x="1256827" y="2050197"/>
                  </a:lnTo>
                  <a:lnTo>
                    <a:pt x="1275093" y="2044640"/>
                  </a:lnTo>
                  <a:lnTo>
                    <a:pt x="1293757" y="2038686"/>
                  </a:lnTo>
                  <a:lnTo>
                    <a:pt x="1311627" y="2032335"/>
                  </a:lnTo>
                  <a:lnTo>
                    <a:pt x="1329496" y="2025189"/>
                  </a:lnTo>
                  <a:lnTo>
                    <a:pt x="1347366" y="2018044"/>
                  </a:lnTo>
                  <a:lnTo>
                    <a:pt x="1364441" y="2010502"/>
                  </a:lnTo>
                  <a:lnTo>
                    <a:pt x="1381914" y="2002563"/>
                  </a:lnTo>
                  <a:lnTo>
                    <a:pt x="1398592" y="1994227"/>
                  </a:lnTo>
                  <a:lnTo>
                    <a:pt x="1415667" y="1985097"/>
                  </a:lnTo>
                  <a:lnTo>
                    <a:pt x="1431949" y="1975968"/>
                  </a:lnTo>
                  <a:lnTo>
                    <a:pt x="1447833" y="1966044"/>
                  </a:lnTo>
                  <a:lnTo>
                    <a:pt x="1464114" y="1956517"/>
                  </a:lnTo>
                  <a:lnTo>
                    <a:pt x="1479998" y="1945799"/>
                  </a:lnTo>
                  <a:lnTo>
                    <a:pt x="1495088" y="1935479"/>
                  </a:lnTo>
                  <a:lnTo>
                    <a:pt x="1510575" y="1923967"/>
                  </a:lnTo>
                  <a:lnTo>
                    <a:pt x="1525665" y="1912852"/>
                  </a:lnTo>
                  <a:lnTo>
                    <a:pt x="1539960" y="1900944"/>
                  </a:lnTo>
                  <a:lnTo>
                    <a:pt x="1554256" y="1889035"/>
                  </a:lnTo>
                  <a:lnTo>
                    <a:pt x="1568551" y="1876333"/>
                  </a:lnTo>
                  <a:lnTo>
                    <a:pt x="1582053" y="1863631"/>
                  </a:lnTo>
                  <a:lnTo>
                    <a:pt x="1595555" y="1850531"/>
                  </a:lnTo>
                  <a:lnTo>
                    <a:pt x="1608659" y="1837035"/>
                  </a:lnTo>
                  <a:lnTo>
                    <a:pt x="1621763" y="1823142"/>
                  </a:lnTo>
                  <a:lnTo>
                    <a:pt x="1634073" y="1809248"/>
                  </a:lnTo>
                  <a:lnTo>
                    <a:pt x="1646383" y="1794958"/>
                  </a:lnTo>
                  <a:lnTo>
                    <a:pt x="1657899" y="1780271"/>
                  </a:lnTo>
                  <a:lnTo>
                    <a:pt x="1669415" y="1765584"/>
                  </a:lnTo>
                  <a:lnTo>
                    <a:pt x="1680534" y="1750500"/>
                  </a:lnTo>
                  <a:lnTo>
                    <a:pt x="1691256" y="1734622"/>
                  </a:lnTo>
                  <a:lnTo>
                    <a:pt x="1701581" y="1719140"/>
                  </a:lnTo>
                  <a:lnTo>
                    <a:pt x="1711508" y="1703262"/>
                  </a:lnTo>
                  <a:lnTo>
                    <a:pt x="1721436" y="1686591"/>
                  </a:lnTo>
                  <a:lnTo>
                    <a:pt x="1730569" y="1670316"/>
                  </a:lnTo>
                  <a:lnTo>
                    <a:pt x="1739305" y="1653247"/>
                  </a:lnTo>
                  <a:lnTo>
                    <a:pt x="1748041" y="1636575"/>
                  </a:lnTo>
                  <a:lnTo>
                    <a:pt x="1755983" y="1619109"/>
                  </a:lnTo>
                  <a:lnTo>
                    <a:pt x="1763529" y="1602040"/>
                  </a:lnTo>
                  <a:lnTo>
                    <a:pt x="1770676" y="1584177"/>
                  </a:lnTo>
                  <a:lnTo>
                    <a:pt x="1777427" y="1566314"/>
                  </a:lnTo>
                  <a:lnTo>
                    <a:pt x="1783781" y="1548452"/>
                  </a:lnTo>
                  <a:lnTo>
                    <a:pt x="1789737" y="1530192"/>
                  </a:lnTo>
                  <a:lnTo>
                    <a:pt x="1795694" y="1511535"/>
                  </a:lnTo>
                  <a:lnTo>
                    <a:pt x="1800459" y="1493275"/>
                  </a:lnTo>
                  <a:lnTo>
                    <a:pt x="1804827" y="1474222"/>
                  </a:lnTo>
                  <a:lnTo>
                    <a:pt x="1809195" y="1455168"/>
                  </a:lnTo>
                  <a:lnTo>
                    <a:pt x="1812769" y="1436114"/>
                  </a:lnTo>
                  <a:lnTo>
                    <a:pt x="1816343" y="1416664"/>
                  </a:lnTo>
                  <a:lnTo>
                    <a:pt x="1818726" y="1397213"/>
                  </a:lnTo>
                  <a:lnTo>
                    <a:pt x="1820711" y="1377763"/>
                  </a:lnTo>
                  <a:lnTo>
                    <a:pt x="1823094" y="1357915"/>
                  </a:lnTo>
                  <a:lnTo>
                    <a:pt x="1824285" y="1338067"/>
                  </a:lnTo>
                  <a:lnTo>
                    <a:pt x="1824682" y="1318220"/>
                  </a:lnTo>
                  <a:lnTo>
                    <a:pt x="1825079" y="1297975"/>
                  </a:lnTo>
                  <a:lnTo>
                    <a:pt x="1824682" y="1277731"/>
                  </a:lnTo>
                  <a:lnTo>
                    <a:pt x="1824285" y="1257883"/>
                  </a:lnTo>
                  <a:lnTo>
                    <a:pt x="1823094" y="1237639"/>
                  </a:lnTo>
                  <a:lnTo>
                    <a:pt x="1820711" y="1218188"/>
                  </a:lnTo>
                  <a:lnTo>
                    <a:pt x="1818726" y="1198341"/>
                  </a:lnTo>
                  <a:lnTo>
                    <a:pt x="1816343" y="1178890"/>
                  </a:lnTo>
                  <a:lnTo>
                    <a:pt x="1812769" y="1159440"/>
                  </a:lnTo>
                  <a:lnTo>
                    <a:pt x="1809195" y="1140783"/>
                  </a:lnTo>
                  <a:lnTo>
                    <a:pt x="1804827" y="1121729"/>
                  </a:lnTo>
                  <a:lnTo>
                    <a:pt x="1800459" y="1102676"/>
                  </a:lnTo>
                  <a:lnTo>
                    <a:pt x="1795694" y="1084019"/>
                  </a:lnTo>
                  <a:lnTo>
                    <a:pt x="1789737" y="1065362"/>
                  </a:lnTo>
                  <a:lnTo>
                    <a:pt x="1783781" y="1047500"/>
                  </a:lnTo>
                  <a:lnTo>
                    <a:pt x="1777427" y="1029240"/>
                  </a:lnTo>
                  <a:lnTo>
                    <a:pt x="1770676" y="1011377"/>
                  </a:lnTo>
                  <a:lnTo>
                    <a:pt x="1763529" y="993911"/>
                  </a:lnTo>
                  <a:lnTo>
                    <a:pt x="1755983" y="976048"/>
                  </a:lnTo>
                  <a:lnTo>
                    <a:pt x="1748041" y="959377"/>
                  </a:lnTo>
                  <a:lnTo>
                    <a:pt x="1739305" y="941911"/>
                  </a:lnTo>
                  <a:lnTo>
                    <a:pt x="1730569" y="925636"/>
                  </a:lnTo>
                  <a:lnTo>
                    <a:pt x="1721436" y="908964"/>
                  </a:lnTo>
                  <a:lnTo>
                    <a:pt x="1711508" y="892689"/>
                  </a:lnTo>
                  <a:lnTo>
                    <a:pt x="1701581" y="876811"/>
                  </a:lnTo>
                  <a:lnTo>
                    <a:pt x="1691256" y="860933"/>
                  </a:lnTo>
                  <a:lnTo>
                    <a:pt x="1680534" y="845452"/>
                  </a:lnTo>
                  <a:lnTo>
                    <a:pt x="1669415" y="830368"/>
                  </a:lnTo>
                  <a:lnTo>
                    <a:pt x="1657899" y="815680"/>
                  </a:lnTo>
                  <a:lnTo>
                    <a:pt x="1646383" y="800596"/>
                  </a:lnTo>
                  <a:lnTo>
                    <a:pt x="1634073" y="786306"/>
                  </a:lnTo>
                  <a:lnTo>
                    <a:pt x="1621763" y="772413"/>
                  </a:lnTo>
                  <a:lnTo>
                    <a:pt x="1608659" y="758520"/>
                  </a:lnTo>
                  <a:lnTo>
                    <a:pt x="1595555" y="745023"/>
                  </a:lnTo>
                  <a:lnTo>
                    <a:pt x="1582053" y="731924"/>
                  </a:lnTo>
                  <a:lnTo>
                    <a:pt x="1568551" y="719221"/>
                  </a:lnTo>
                  <a:lnTo>
                    <a:pt x="1554256" y="706519"/>
                  </a:lnTo>
                  <a:lnTo>
                    <a:pt x="1539960" y="694610"/>
                  </a:lnTo>
                  <a:lnTo>
                    <a:pt x="1525665" y="682702"/>
                  </a:lnTo>
                  <a:lnTo>
                    <a:pt x="1510575" y="671190"/>
                  </a:lnTo>
                  <a:lnTo>
                    <a:pt x="1495088" y="660473"/>
                  </a:lnTo>
                  <a:lnTo>
                    <a:pt x="1479998" y="649755"/>
                  </a:lnTo>
                  <a:lnTo>
                    <a:pt x="1464114" y="639037"/>
                  </a:lnTo>
                  <a:lnTo>
                    <a:pt x="1447833" y="629114"/>
                  </a:lnTo>
                  <a:lnTo>
                    <a:pt x="1431949" y="619587"/>
                  </a:lnTo>
                  <a:lnTo>
                    <a:pt x="1415667" y="610457"/>
                  </a:lnTo>
                  <a:lnTo>
                    <a:pt x="1398592" y="601724"/>
                  </a:lnTo>
                  <a:lnTo>
                    <a:pt x="1381914" y="593388"/>
                  </a:lnTo>
                  <a:lnTo>
                    <a:pt x="1364441" y="585449"/>
                  </a:lnTo>
                  <a:lnTo>
                    <a:pt x="1347366" y="577113"/>
                  </a:lnTo>
                  <a:lnTo>
                    <a:pt x="1329496" y="569968"/>
                  </a:lnTo>
                  <a:lnTo>
                    <a:pt x="1311627" y="563220"/>
                  </a:lnTo>
                  <a:lnTo>
                    <a:pt x="1293757" y="556869"/>
                  </a:lnTo>
                  <a:lnTo>
                    <a:pt x="1275093" y="550914"/>
                  </a:lnTo>
                  <a:lnTo>
                    <a:pt x="1256827" y="545754"/>
                  </a:lnTo>
                  <a:lnTo>
                    <a:pt x="1237766" y="540594"/>
                  </a:lnTo>
                  <a:lnTo>
                    <a:pt x="1219499" y="535830"/>
                  </a:lnTo>
                  <a:lnTo>
                    <a:pt x="1200438" y="531861"/>
                  </a:lnTo>
                  <a:lnTo>
                    <a:pt x="1180980" y="527891"/>
                  </a:lnTo>
                  <a:lnTo>
                    <a:pt x="1161919" y="525113"/>
                  </a:lnTo>
                  <a:lnTo>
                    <a:pt x="1142064" y="521937"/>
                  </a:lnTo>
                  <a:lnTo>
                    <a:pt x="1122606" y="519952"/>
                  </a:lnTo>
                  <a:lnTo>
                    <a:pt x="1103148" y="518364"/>
                  </a:lnTo>
                  <a:lnTo>
                    <a:pt x="1083293" y="516777"/>
                  </a:lnTo>
                  <a:lnTo>
                    <a:pt x="1063041" y="515983"/>
                  </a:lnTo>
                  <a:lnTo>
                    <a:pt x="1043186" y="515586"/>
                  </a:lnTo>
                  <a:close/>
                  <a:moveTo>
                    <a:pt x="803734" y="280988"/>
                  </a:moveTo>
                  <a:lnTo>
                    <a:pt x="862902" y="391340"/>
                  </a:lnTo>
                  <a:lnTo>
                    <a:pt x="884743" y="387371"/>
                  </a:lnTo>
                  <a:lnTo>
                    <a:pt x="906980" y="383798"/>
                  </a:lnTo>
                  <a:lnTo>
                    <a:pt x="929218" y="380622"/>
                  </a:lnTo>
                  <a:lnTo>
                    <a:pt x="951456" y="378241"/>
                  </a:lnTo>
                  <a:lnTo>
                    <a:pt x="974488" y="376256"/>
                  </a:lnTo>
                  <a:lnTo>
                    <a:pt x="997122" y="374668"/>
                  </a:lnTo>
                  <a:lnTo>
                    <a:pt x="1019757" y="373874"/>
                  </a:lnTo>
                  <a:lnTo>
                    <a:pt x="1043186" y="373477"/>
                  </a:lnTo>
                  <a:lnTo>
                    <a:pt x="1059865" y="373874"/>
                  </a:lnTo>
                  <a:lnTo>
                    <a:pt x="1076940" y="374271"/>
                  </a:lnTo>
                  <a:lnTo>
                    <a:pt x="1093618" y="375462"/>
                  </a:lnTo>
                  <a:lnTo>
                    <a:pt x="1110693" y="376256"/>
                  </a:lnTo>
                  <a:lnTo>
                    <a:pt x="1127372" y="377844"/>
                  </a:lnTo>
                  <a:lnTo>
                    <a:pt x="1144050" y="379432"/>
                  </a:lnTo>
                  <a:lnTo>
                    <a:pt x="1160331" y="381019"/>
                  </a:lnTo>
                  <a:lnTo>
                    <a:pt x="1176612" y="383798"/>
                  </a:lnTo>
                  <a:lnTo>
                    <a:pt x="1193291" y="386180"/>
                  </a:lnTo>
                  <a:lnTo>
                    <a:pt x="1209572" y="388958"/>
                  </a:lnTo>
                  <a:lnTo>
                    <a:pt x="1225853" y="392134"/>
                  </a:lnTo>
                  <a:lnTo>
                    <a:pt x="1241737" y="395310"/>
                  </a:lnTo>
                  <a:lnTo>
                    <a:pt x="1257621" y="399279"/>
                  </a:lnTo>
                  <a:lnTo>
                    <a:pt x="1273505" y="403249"/>
                  </a:lnTo>
                  <a:lnTo>
                    <a:pt x="1289389" y="407218"/>
                  </a:lnTo>
                  <a:lnTo>
                    <a:pt x="1304876" y="411982"/>
                  </a:lnTo>
                  <a:lnTo>
                    <a:pt x="1370398" y="304805"/>
                  </a:lnTo>
                  <a:lnTo>
                    <a:pt x="1611439" y="417142"/>
                  </a:lnTo>
                  <a:lnTo>
                    <a:pt x="1570140" y="539800"/>
                  </a:lnTo>
                  <a:lnTo>
                    <a:pt x="1592775" y="555678"/>
                  </a:lnTo>
                  <a:lnTo>
                    <a:pt x="1614615" y="572747"/>
                  </a:lnTo>
                  <a:lnTo>
                    <a:pt x="1636059" y="589815"/>
                  </a:lnTo>
                  <a:lnTo>
                    <a:pt x="1656708" y="608075"/>
                  </a:lnTo>
                  <a:lnTo>
                    <a:pt x="1676960" y="626732"/>
                  </a:lnTo>
                  <a:lnTo>
                    <a:pt x="1696815" y="645389"/>
                  </a:lnTo>
                  <a:lnTo>
                    <a:pt x="1715876" y="665236"/>
                  </a:lnTo>
                  <a:lnTo>
                    <a:pt x="1734540" y="685481"/>
                  </a:lnTo>
                  <a:lnTo>
                    <a:pt x="1752410" y="706519"/>
                  </a:lnTo>
                  <a:lnTo>
                    <a:pt x="1769882" y="728351"/>
                  </a:lnTo>
                  <a:lnTo>
                    <a:pt x="1786560" y="750184"/>
                  </a:lnTo>
                  <a:lnTo>
                    <a:pt x="1802841" y="772413"/>
                  </a:lnTo>
                  <a:lnTo>
                    <a:pt x="1818329" y="795436"/>
                  </a:lnTo>
                  <a:lnTo>
                    <a:pt x="1832624" y="818856"/>
                  </a:lnTo>
                  <a:lnTo>
                    <a:pt x="1846920" y="842673"/>
                  </a:lnTo>
                  <a:lnTo>
                    <a:pt x="1860024" y="866887"/>
                  </a:lnTo>
                  <a:lnTo>
                    <a:pt x="1994642" y="834337"/>
                  </a:lnTo>
                  <a:lnTo>
                    <a:pt x="2085975" y="1084019"/>
                  </a:lnTo>
                  <a:lnTo>
                    <a:pt x="1954931" y="1149516"/>
                  </a:lnTo>
                  <a:lnTo>
                    <a:pt x="1958108" y="1167776"/>
                  </a:lnTo>
                  <a:lnTo>
                    <a:pt x="1960491" y="1185638"/>
                  </a:lnTo>
                  <a:lnTo>
                    <a:pt x="1962476" y="1204295"/>
                  </a:lnTo>
                  <a:lnTo>
                    <a:pt x="1964462" y="1222952"/>
                  </a:lnTo>
                  <a:lnTo>
                    <a:pt x="1965653" y="1241212"/>
                  </a:lnTo>
                  <a:lnTo>
                    <a:pt x="1966447" y="1259868"/>
                  </a:lnTo>
                  <a:lnTo>
                    <a:pt x="1967242" y="1278922"/>
                  </a:lnTo>
                  <a:lnTo>
                    <a:pt x="1967242" y="1297975"/>
                  </a:lnTo>
                  <a:lnTo>
                    <a:pt x="1967242" y="1315441"/>
                  </a:lnTo>
                  <a:lnTo>
                    <a:pt x="1966845" y="1332907"/>
                  </a:lnTo>
                  <a:lnTo>
                    <a:pt x="1966050" y="1349976"/>
                  </a:lnTo>
                  <a:lnTo>
                    <a:pt x="1964859" y="1367839"/>
                  </a:lnTo>
                  <a:lnTo>
                    <a:pt x="1962873" y="1385305"/>
                  </a:lnTo>
                  <a:lnTo>
                    <a:pt x="1961285" y="1401977"/>
                  </a:lnTo>
                  <a:lnTo>
                    <a:pt x="1959300" y="1419442"/>
                  </a:lnTo>
                  <a:lnTo>
                    <a:pt x="1957314" y="1436114"/>
                  </a:lnTo>
                  <a:lnTo>
                    <a:pt x="1954137" y="1453183"/>
                  </a:lnTo>
                  <a:lnTo>
                    <a:pt x="1951357" y="1469855"/>
                  </a:lnTo>
                  <a:lnTo>
                    <a:pt x="1947784" y="1486527"/>
                  </a:lnTo>
                  <a:lnTo>
                    <a:pt x="1944210" y="1503199"/>
                  </a:lnTo>
                  <a:lnTo>
                    <a:pt x="1940239" y="1519871"/>
                  </a:lnTo>
                  <a:lnTo>
                    <a:pt x="1935871" y="1535749"/>
                  </a:lnTo>
                  <a:lnTo>
                    <a:pt x="1931899" y="1552024"/>
                  </a:lnTo>
                  <a:lnTo>
                    <a:pt x="1926737" y="1568299"/>
                  </a:lnTo>
                  <a:lnTo>
                    <a:pt x="2061355" y="1650468"/>
                  </a:lnTo>
                  <a:lnTo>
                    <a:pt x="1949372" y="1891020"/>
                  </a:lnTo>
                  <a:lnTo>
                    <a:pt x="1791723" y="1838623"/>
                  </a:lnTo>
                  <a:lnTo>
                    <a:pt x="1776633" y="1859264"/>
                  </a:lnTo>
                  <a:lnTo>
                    <a:pt x="1761146" y="1879112"/>
                  </a:lnTo>
                  <a:lnTo>
                    <a:pt x="1744468" y="1898165"/>
                  </a:lnTo>
                  <a:lnTo>
                    <a:pt x="1728186" y="1917219"/>
                  </a:lnTo>
                  <a:lnTo>
                    <a:pt x="1710714" y="1935876"/>
                  </a:lnTo>
                  <a:lnTo>
                    <a:pt x="1693241" y="1954135"/>
                  </a:lnTo>
                  <a:lnTo>
                    <a:pt x="1674975" y="1971204"/>
                  </a:lnTo>
                  <a:lnTo>
                    <a:pt x="1655914" y="1988670"/>
                  </a:lnTo>
                  <a:lnTo>
                    <a:pt x="1636853" y="2004945"/>
                  </a:lnTo>
                  <a:lnTo>
                    <a:pt x="1616998" y="2021220"/>
                  </a:lnTo>
                  <a:lnTo>
                    <a:pt x="1597143" y="2036701"/>
                  </a:lnTo>
                  <a:lnTo>
                    <a:pt x="1576494" y="2051388"/>
                  </a:lnTo>
                  <a:lnTo>
                    <a:pt x="1555844" y="2066075"/>
                  </a:lnTo>
                  <a:lnTo>
                    <a:pt x="1534401" y="2079572"/>
                  </a:lnTo>
                  <a:lnTo>
                    <a:pt x="1512957" y="2093068"/>
                  </a:lnTo>
                  <a:lnTo>
                    <a:pt x="1491117" y="2105770"/>
                  </a:lnTo>
                  <a:lnTo>
                    <a:pt x="1531621" y="2274474"/>
                  </a:lnTo>
                  <a:lnTo>
                    <a:pt x="1281844" y="2365376"/>
                  </a:lnTo>
                  <a:lnTo>
                    <a:pt x="1202821" y="2207787"/>
                  </a:lnTo>
                  <a:lnTo>
                    <a:pt x="1183363" y="2210962"/>
                  </a:lnTo>
                  <a:lnTo>
                    <a:pt x="1163508" y="2213741"/>
                  </a:lnTo>
                  <a:lnTo>
                    <a:pt x="1144050" y="2216123"/>
                  </a:lnTo>
                  <a:lnTo>
                    <a:pt x="1124195" y="2218504"/>
                  </a:lnTo>
                  <a:lnTo>
                    <a:pt x="1103943" y="2219695"/>
                  </a:lnTo>
                  <a:lnTo>
                    <a:pt x="1083690" y="2220886"/>
                  </a:lnTo>
                  <a:lnTo>
                    <a:pt x="1063438" y="2221680"/>
                  </a:lnTo>
                  <a:lnTo>
                    <a:pt x="1043186" y="2221680"/>
                  </a:lnTo>
                  <a:lnTo>
                    <a:pt x="1013007" y="2221283"/>
                  </a:lnTo>
                  <a:lnTo>
                    <a:pt x="983224" y="2220092"/>
                  </a:lnTo>
                  <a:lnTo>
                    <a:pt x="954235" y="2217711"/>
                  </a:lnTo>
                  <a:lnTo>
                    <a:pt x="924850" y="2214535"/>
                  </a:lnTo>
                  <a:lnTo>
                    <a:pt x="895862" y="2210565"/>
                  </a:lnTo>
                  <a:lnTo>
                    <a:pt x="867270" y="2205405"/>
                  </a:lnTo>
                  <a:lnTo>
                    <a:pt x="839076" y="2199451"/>
                  </a:lnTo>
                  <a:lnTo>
                    <a:pt x="810882" y="2192703"/>
                  </a:lnTo>
                  <a:lnTo>
                    <a:pt x="715180" y="2341162"/>
                  </a:lnTo>
                  <a:lnTo>
                    <a:pt x="474536" y="2229222"/>
                  </a:lnTo>
                  <a:lnTo>
                    <a:pt x="524968" y="2062900"/>
                  </a:lnTo>
                  <a:lnTo>
                    <a:pt x="504716" y="2049006"/>
                  </a:lnTo>
                  <a:lnTo>
                    <a:pt x="484464" y="2033525"/>
                  </a:lnTo>
                  <a:lnTo>
                    <a:pt x="465006" y="2018441"/>
                  </a:lnTo>
                  <a:lnTo>
                    <a:pt x="445945" y="2002960"/>
                  </a:lnTo>
                  <a:lnTo>
                    <a:pt x="427281" y="1986288"/>
                  </a:lnTo>
                  <a:lnTo>
                    <a:pt x="408617" y="1969616"/>
                  </a:lnTo>
                  <a:lnTo>
                    <a:pt x="390748" y="1952151"/>
                  </a:lnTo>
                  <a:lnTo>
                    <a:pt x="373672" y="1934685"/>
                  </a:lnTo>
                  <a:lnTo>
                    <a:pt x="356597" y="1916028"/>
                  </a:lnTo>
                  <a:lnTo>
                    <a:pt x="340316" y="1897371"/>
                  </a:lnTo>
                  <a:lnTo>
                    <a:pt x="324432" y="1878715"/>
                  </a:lnTo>
                  <a:lnTo>
                    <a:pt x="308548" y="1858867"/>
                  </a:lnTo>
                  <a:lnTo>
                    <a:pt x="293855" y="1839020"/>
                  </a:lnTo>
                  <a:lnTo>
                    <a:pt x="279559" y="1818775"/>
                  </a:lnTo>
                  <a:lnTo>
                    <a:pt x="265661" y="1797737"/>
                  </a:lnTo>
                  <a:lnTo>
                    <a:pt x="252556" y="1776301"/>
                  </a:lnTo>
                  <a:lnTo>
                    <a:pt x="91333" y="1811630"/>
                  </a:lnTo>
                  <a:lnTo>
                    <a:pt x="0" y="1562345"/>
                  </a:lnTo>
                  <a:lnTo>
                    <a:pt x="138191" y="1488512"/>
                  </a:lnTo>
                  <a:lnTo>
                    <a:pt x="133426" y="1465092"/>
                  </a:lnTo>
                  <a:lnTo>
                    <a:pt x="129852" y="1441672"/>
                  </a:lnTo>
                  <a:lnTo>
                    <a:pt x="126278" y="1418251"/>
                  </a:lnTo>
                  <a:lnTo>
                    <a:pt x="123498" y="1394434"/>
                  </a:lnTo>
                  <a:lnTo>
                    <a:pt x="121513" y="1370220"/>
                  </a:lnTo>
                  <a:lnTo>
                    <a:pt x="119527" y="1346403"/>
                  </a:lnTo>
                  <a:lnTo>
                    <a:pt x="118733" y="1322189"/>
                  </a:lnTo>
                  <a:lnTo>
                    <a:pt x="118336" y="1297975"/>
                  </a:lnTo>
                  <a:lnTo>
                    <a:pt x="118733" y="1269395"/>
                  </a:lnTo>
                  <a:lnTo>
                    <a:pt x="119924" y="1240418"/>
                  </a:lnTo>
                  <a:lnTo>
                    <a:pt x="122704" y="1211837"/>
                  </a:lnTo>
                  <a:lnTo>
                    <a:pt x="125484" y="1184051"/>
                  </a:lnTo>
                  <a:lnTo>
                    <a:pt x="129455" y="1155867"/>
                  </a:lnTo>
                  <a:lnTo>
                    <a:pt x="134220" y="1128478"/>
                  </a:lnTo>
                  <a:lnTo>
                    <a:pt x="139780" y="1101088"/>
                  </a:lnTo>
                  <a:lnTo>
                    <a:pt x="146133" y="1074095"/>
                  </a:lnTo>
                  <a:lnTo>
                    <a:pt x="24223" y="995896"/>
                  </a:lnTo>
                  <a:lnTo>
                    <a:pt x="136603" y="755344"/>
                  </a:lnTo>
                  <a:lnTo>
                    <a:pt x="268043" y="794642"/>
                  </a:lnTo>
                  <a:lnTo>
                    <a:pt x="283530" y="772016"/>
                  </a:lnTo>
                  <a:lnTo>
                    <a:pt x="299017" y="750184"/>
                  </a:lnTo>
                  <a:lnTo>
                    <a:pt x="315696" y="728351"/>
                  </a:lnTo>
                  <a:lnTo>
                    <a:pt x="332771" y="707313"/>
                  </a:lnTo>
                  <a:lnTo>
                    <a:pt x="350243" y="686274"/>
                  </a:lnTo>
                  <a:lnTo>
                    <a:pt x="368907" y="666824"/>
                  </a:lnTo>
                  <a:lnTo>
                    <a:pt x="387571" y="646976"/>
                  </a:lnTo>
                  <a:lnTo>
                    <a:pt x="407426" y="627923"/>
                  </a:lnTo>
                  <a:lnTo>
                    <a:pt x="427281" y="609266"/>
                  </a:lnTo>
                  <a:lnTo>
                    <a:pt x="447930" y="591403"/>
                  </a:lnTo>
                  <a:lnTo>
                    <a:pt x="468977" y="574334"/>
                  </a:lnTo>
                  <a:lnTo>
                    <a:pt x="490420" y="557662"/>
                  </a:lnTo>
                  <a:lnTo>
                    <a:pt x="512261" y="541784"/>
                  </a:lnTo>
                  <a:lnTo>
                    <a:pt x="535293" y="526303"/>
                  </a:lnTo>
                  <a:lnTo>
                    <a:pt x="557928" y="511616"/>
                  </a:lnTo>
                  <a:lnTo>
                    <a:pt x="581754" y="497723"/>
                  </a:lnTo>
                  <a:lnTo>
                    <a:pt x="554354" y="371890"/>
                  </a:lnTo>
                  <a:lnTo>
                    <a:pt x="803734" y="280988"/>
                  </a:lnTo>
                  <a:close/>
                  <a:moveTo>
                    <a:pt x="2013752" y="186531"/>
                  </a:moveTo>
                  <a:lnTo>
                    <a:pt x="2001871" y="186928"/>
                  </a:lnTo>
                  <a:lnTo>
                    <a:pt x="1989594" y="188119"/>
                  </a:lnTo>
                  <a:lnTo>
                    <a:pt x="1978109" y="190103"/>
                  </a:lnTo>
                  <a:lnTo>
                    <a:pt x="1966624" y="192881"/>
                  </a:lnTo>
                  <a:lnTo>
                    <a:pt x="1955139" y="196453"/>
                  </a:lnTo>
                  <a:lnTo>
                    <a:pt x="1944050" y="200819"/>
                  </a:lnTo>
                  <a:lnTo>
                    <a:pt x="1932962" y="205978"/>
                  </a:lnTo>
                  <a:lnTo>
                    <a:pt x="1922269" y="211534"/>
                  </a:lnTo>
                  <a:lnTo>
                    <a:pt x="1914348" y="216297"/>
                  </a:lnTo>
                  <a:lnTo>
                    <a:pt x="1906823" y="221853"/>
                  </a:lnTo>
                  <a:lnTo>
                    <a:pt x="1899695" y="227409"/>
                  </a:lnTo>
                  <a:lnTo>
                    <a:pt x="1892962" y="233363"/>
                  </a:lnTo>
                  <a:lnTo>
                    <a:pt x="1886230" y="239713"/>
                  </a:lnTo>
                  <a:lnTo>
                    <a:pt x="1880289" y="246063"/>
                  </a:lnTo>
                  <a:lnTo>
                    <a:pt x="1874349" y="252809"/>
                  </a:lnTo>
                  <a:lnTo>
                    <a:pt x="1869200" y="259953"/>
                  </a:lnTo>
                  <a:lnTo>
                    <a:pt x="1864052" y="267097"/>
                  </a:lnTo>
                  <a:lnTo>
                    <a:pt x="1859300" y="274241"/>
                  </a:lnTo>
                  <a:lnTo>
                    <a:pt x="1855339" y="281781"/>
                  </a:lnTo>
                  <a:lnTo>
                    <a:pt x="1850983" y="289719"/>
                  </a:lnTo>
                  <a:lnTo>
                    <a:pt x="1847419" y="297656"/>
                  </a:lnTo>
                  <a:lnTo>
                    <a:pt x="1844646" y="305594"/>
                  </a:lnTo>
                  <a:lnTo>
                    <a:pt x="1841874" y="313928"/>
                  </a:lnTo>
                  <a:lnTo>
                    <a:pt x="1839102" y="322263"/>
                  </a:lnTo>
                  <a:lnTo>
                    <a:pt x="1837518" y="330597"/>
                  </a:lnTo>
                  <a:lnTo>
                    <a:pt x="1835934" y="339328"/>
                  </a:lnTo>
                  <a:lnTo>
                    <a:pt x="1834350" y="348059"/>
                  </a:lnTo>
                  <a:lnTo>
                    <a:pt x="1833557" y="356791"/>
                  </a:lnTo>
                  <a:lnTo>
                    <a:pt x="1833557" y="365125"/>
                  </a:lnTo>
                  <a:lnTo>
                    <a:pt x="1833557" y="373856"/>
                  </a:lnTo>
                  <a:lnTo>
                    <a:pt x="1833953" y="382984"/>
                  </a:lnTo>
                  <a:lnTo>
                    <a:pt x="1835142" y="391716"/>
                  </a:lnTo>
                  <a:lnTo>
                    <a:pt x="1836726" y="400050"/>
                  </a:lnTo>
                  <a:lnTo>
                    <a:pt x="1838310" y="409178"/>
                  </a:lnTo>
                  <a:lnTo>
                    <a:pt x="1840290" y="417513"/>
                  </a:lnTo>
                  <a:lnTo>
                    <a:pt x="1843458" y="426244"/>
                  </a:lnTo>
                  <a:lnTo>
                    <a:pt x="1846230" y="434578"/>
                  </a:lnTo>
                  <a:lnTo>
                    <a:pt x="1850191" y="443310"/>
                  </a:lnTo>
                  <a:lnTo>
                    <a:pt x="1853755" y="451247"/>
                  </a:lnTo>
                  <a:lnTo>
                    <a:pt x="1858507" y="459581"/>
                  </a:lnTo>
                  <a:lnTo>
                    <a:pt x="1864844" y="469503"/>
                  </a:lnTo>
                  <a:lnTo>
                    <a:pt x="1871973" y="479028"/>
                  </a:lnTo>
                  <a:lnTo>
                    <a:pt x="1879497" y="488156"/>
                  </a:lnTo>
                  <a:lnTo>
                    <a:pt x="1887418" y="496888"/>
                  </a:lnTo>
                  <a:lnTo>
                    <a:pt x="1896527" y="504428"/>
                  </a:lnTo>
                  <a:lnTo>
                    <a:pt x="1905239" y="511969"/>
                  </a:lnTo>
                  <a:lnTo>
                    <a:pt x="1914744" y="518716"/>
                  </a:lnTo>
                  <a:lnTo>
                    <a:pt x="1924645" y="524669"/>
                  </a:lnTo>
                  <a:lnTo>
                    <a:pt x="1934942" y="529828"/>
                  </a:lnTo>
                  <a:lnTo>
                    <a:pt x="1945635" y="534988"/>
                  </a:lnTo>
                  <a:lnTo>
                    <a:pt x="1956723" y="538956"/>
                  </a:lnTo>
                  <a:lnTo>
                    <a:pt x="1967812" y="542131"/>
                  </a:lnTo>
                  <a:lnTo>
                    <a:pt x="1979297" y="545306"/>
                  </a:lnTo>
                  <a:lnTo>
                    <a:pt x="1990782" y="546894"/>
                  </a:lnTo>
                  <a:lnTo>
                    <a:pt x="2002267" y="548085"/>
                  </a:lnTo>
                  <a:lnTo>
                    <a:pt x="2014544" y="548481"/>
                  </a:lnTo>
                  <a:lnTo>
                    <a:pt x="2026425" y="548085"/>
                  </a:lnTo>
                  <a:lnTo>
                    <a:pt x="2038306" y="546894"/>
                  </a:lnTo>
                  <a:lnTo>
                    <a:pt x="2049791" y="544910"/>
                  </a:lnTo>
                  <a:lnTo>
                    <a:pt x="2061672" y="542131"/>
                  </a:lnTo>
                  <a:lnTo>
                    <a:pt x="2073157" y="538560"/>
                  </a:lnTo>
                  <a:lnTo>
                    <a:pt x="2084246" y="534194"/>
                  </a:lnTo>
                  <a:lnTo>
                    <a:pt x="2095335" y="529035"/>
                  </a:lnTo>
                  <a:lnTo>
                    <a:pt x="2106028" y="523081"/>
                  </a:lnTo>
                  <a:lnTo>
                    <a:pt x="2113552" y="518716"/>
                  </a:lnTo>
                  <a:lnTo>
                    <a:pt x="2121077" y="513556"/>
                  </a:lnTo>
                  <a:lnTo>
                    <a:pt x="2128206" y="508000"/>
                  </a:lnTo>
                  <a:lnTo>
                    <a:pt x="2134938" y="502047"/>
                  </a:lnTo>
                  <a:lnTo>
                    <a:pt x="2141275" y="496491"/>
                  </a:lnTo>
                  <a:lnTo>
                    <a:pt x="2147215" y="490141"/>
                  </a:lnTo>
                  <a:lnTo>
                    <a:pt x="2153156" y="483394"/>
                  </a:lnTo>
                  <a:lnTo>
                    <a:pt x="2158304" y="476647"/>
                  </a:lnTo>
                  <a:lnTo>
                    <a:pt x="2163452" y="469503"/>
                  </a:lnTo>
                  <a:lnTo>
                    <a:pt x="2168601" y="461566"/>
                  </a:lnTo>
                  <a:lnTo>
                    <a:pt x="2172957" y="454025"/>
                  </a:lnTo>
                  <a:lnTo>
                    <a:pt x="2176917" y="446485"/>
                  </a:lnTo>
                  <a:lnTo>
                    <a:pt x="2180482" y="438150"/>
                  </a:lnTo>
                  <a:lnTo>
                    <a:pt x="2183650" y="430213"/>
                  </a:lnTo>
                  <a:lnTo>
                    <a:pt x="2186818" y="421481"/>
                  </a:lnTo>
                  <a:lnTo>
                    <a:pt x="2189195" y="412750"/>
                  </a:lnTo>
                  <a:lnTo>
                    <a:pt x="2191175" y="404019"/>
                  </a:lnTo>
                  <a:lnTo>
                    <a:pt x="2192363" y="395288"/>
                  </a:lnTo>
                  <a:lnTo>
                    <a:pt x="2193947" y="386159"/>
                  </a:lnTo>
                  <a:lnTo>
                    <a:pt x="2194739" y="377428"/>
                  </a:lnTo>
                  <a:lnTo>
                    <a:pt x="2194739" y="368697"/>
                  </a:lnTo>
                  <a:lnTo>
                    <a:pt x="2194739" y="359569"/>
                  </a:lnTo>
                  <a:lnTo>
                    <a:pt x="2194343" y="351234"/>
                  </a:lnTo>
                  <a:lnTo>
                    <a:pt x="2192759" y="342503"/>
                  </a:lnTo>
                  <a:lnTo>
                    <a:pt x="2191571" y="333375"/>
                  </a:lnTo>
                  <a:lnTo>
                    <a:pt x="2189591" y="325041"/>
                  </a:lnTo>
                  <a:lnTo>
                    <a:pt x="2187610" y="316706"/>
                  </a:lnTo>
                  <a:lnTo>
                    <a:pt x="2184838" y="308372"/>
                  </a:lnTo>
                  <a:lnTo>
                    <a:pt x="2181670" y="299641"/>
                  </a:lnTo>
                  <a:lnTo>
                    <a:pt x="2178106" y="291703"/>
                  </a:lnTo>
                  <a:lnTo>
                    <a:pt x="2174145" y="283766"/>
                  </a:lnTo>
                  <a:lnTo>
                    <a:pt x="2169789" y="275828"/>
                  </a:lnTo>
                  <a:lnTo>
                    <a:pt x="2163452" y="265509"/>
                  </a:lnTo>
                  <a:lnTo>
                    <a:pt x="2156324" y="255984"/>
                  </a:lnTo>
                  <a:lnTo>
                    <a:pt x="2148799" y="247253"/>
                  </a:lnTo>
                  <a:lnTo>
                    <a:pt x="2140879" y="238522"/>
                  </a:lnTo>
                  <a:lnTo>
                    <a:pt x="2131770" y="230584"/>
                  </a:lnTo>
                  <a:lnTo>
                    <a:pt x="2123057" y="223441"/>
                  </a:lnTo>
                  <a:lnTo>
                    <a:pt x="2113552" y="216694"/>
                  </a:lnTo>
                  <a:lnTo>
                    <a:pt x="2103255" y="210344"/>
                  </a:lnTo>
                  <a:lnTo>
                    <a:pt x="2093355" y="204788"/>
                  </a:lnTo>
                  <a:lnTo>
                    <a:pt x="2082662" y="200422"/>
                  </a:lnTo>
                  <a:lnTo>
                    <a:pt x="2071969" y="196056"/>
                  </a:lnTo>
                  <a:lnTo>
                    <a:pt x="2060484" y="192881"/>
                  </a:lnTo>
                  <a:lnTo>
                    <a:pt x="2048999" y="190103"/>
                  </a:lnTo>
                  <a:lnTo>
                    <a:pt x="2037118" y="188119"/>
                  </a:lnTo>
                  <a:lnTo>
                    <a:pt x="2025633" y="186928"/>
                  </a:lnTo>
                  <a:lnTo>
                    <a:pt x="2013752" y="186531"/>
                  </a:lnTo>
                  <a:close/>
                  <a:moveTo>
                    <a:pt x="2066028" y="0"/>
                  </a:moveTo>
                  <a:lnTo>
                    <a:pt x="2156324" y="23812"/>
                  </a:lnTo>
                  <a:lnTo>
                    <a:pt x="2146027" y="100013"/>
                  </a:lnTo>
                  <a:lnTo>
                    <a:pt x="2140916" y="118533"/>
                  </a:lnTo>
                  <a:lnTo>
                    <a:pt x="2134542" y="115094"/>
                  </a:lnTo>
                  <a:lnTo>
                    <a:pt x="2132671" y="114357"/>
                  </a:lnTo>
                  <a:lnTo>
                    <a:pt x="2132562" y="114300"/>
                  </a:lnTo>
                  <a:lnTo>
                    <a:pt x="2123453" y="110728"/>
                  </a:lnTo>
                  <a:lnTo>
                    <a:pt x="2132671" y="114357"/>
                  </a:lnTo>
                  <a:lnTo>
                    <a:pt x="2140879" y="118666"/>
                  </a:lnTo>
                  <a:lnTo>
                    <a:pt x="2140916" y="118533"/>
                  </a:lnTo>
                  <a:lnTo>
                    <a:pt x="2144839" y="120650"/>
                  </a:lnTo>
                  <a:lnTo>
                    <a:pt x="2153552" y="125413"/>
                  </a:lnTo>
                  <a:lnTo>
                    <a:pt x="2167413" y="133747"/>
                  </a:lnTo>
                  <a:lnTo>
                    <a:pt x="2174145" y="138113"/>
                  </a:lnTo>
                  <a:lnTo>
                    <a:pt x="2180878" y="142875"/>
                  </a:lnTo>
                  <a:lnTo>
                    <a:pt x="2181274" y="143272"/>
                  </a:lnTo>
                  <a:lnTo>
                    <a:pt x="2187610" y="148034"/>
                  </a:lnTo>
                  <a:lnTo>
                    <a:pt x="2193947" y="153194"/>
                  </a:lnTo>
                  <a:lnTo>
                    <a:pt x="2205432" y="163909"/>
                  </a:lnTo>
                  <a:lnTo>
                    <a:pt x="2212560" y="170656"/>
                  </a:lnTo>
                  <a:lnTo>
                    <a:pt x="2221273" y="180181"/>
                  </a:lnTo>
                  <a:lnTo>
                    <a:pt x="2226433" y="186128"/>
                  </a:lnTo>
                  <a:lnTo>
                    <a:pt x="2226422" y="186134"/>
                  </a:lnTo>
                  <a:lnTo>
                    <a:pt x="2229194" y="189309"/>
                  </a:lnTo>
                  <a:lnTo>
                    <a:pt x="2226433" y="186128"/>
                  </a:lnTo>
                  <a:lnTo>
                    <a:pt x="2244639" y="175419"/>
                  </a:lnTo>
                  <a:lnTo>
                    <a:pt x="2315925" y="143669"/>
                  </a:lnTo>
                  <a:lnTo>
                    <a:pt x="2363053" y="224234"/>
                  </a:lnTo>
                  <a:lnTo>
                    <a:pt x="2302064" y="270669"/>
                  </a:lnTo>
                  <a:lnTo>
                    <a:pt x="2280282" y="283369"/>
                  </a:lnTo>
                  <a:lnTo>
                    <a:pt x="2284242" y="296466"/>
                  </a:lnTo>
                  <a:lnTo>
                    <a:pt x="2287015" y="309166"/>
                  </a:lnTo>
                  <a:lnTo>
                    <a:pt x="2289787" y="322263"/>
                  </a:lnTo>
                  <a:lnTo>
                    <a:pt x="2291371" y="335359"/>
                  </a:lnTo>
                  <a:lnTo>
                    <a:pt x="2292559" y="348456"/>
                  </a:lnTo>
                  <a:lnTo>
                    <a:pt x="2293351" y="361553"/>
                  </a:lnTo>
                  <a:lnTo>
                    <a:pt x="2293351" y="374650"/>
                  </a:lnTo>
                  <a:lnTo>
                    <a:pt x="2292559" y="387350"/>
                  </a:lnTo>
                  <a:lnTo>
                    <a:pt x="2318301" y="394097"/>
                  </a:lnTo>
                  <a:lnTo>
                    <a:pt x="2390775" y="422275"/>
                  </a:lnTo>
                  <a:lnTo>
                    <a:pt x="2367409" y="512763"/>
                  </a:lnTo>
                  <a:lnTo>
                    <a:pt x="2291371" y="502047"/>
                  </a:lnTo>
                  <a:lnTo>
                    <a:pt x="2262857" y="494506"/>
                  </a:lnTo>
                  <a:lnTo>
                    <a:pt x="2256916" y="506016"/>
                  </a:lnTo>
                  <a:lnTo>
                    <a:pt x="2250183" y="517128"/>
                  </a:lnTo>
                  <a:lnTo>
                    <a:pt x="2243451" y="527447"/>
                  </a:lnTo>
                  <a:lnTo>
                    <a:pt x="2235926" y="537766"/>
                  </a:lnTo>
                  <a:lnTo>
                    <a:pt x="2228006" y="547688"/>
                  </a:lnTo>
                  <a:lnTo>
                    <a:pt x="2219293" y="557610"/>
                  </a:lnTo>
                  <a:lnTo>
                    <a:pt x="2210580" y="566738"/>
                  </a:lnTo>
                  <a:lnTo>
                    <a:pt x="2201075" y="575469"/>
                  </a:lnTo>
                  <a:lnTo>
                    <a:pt x="2216125" y="601266"/>
                  </a:lnTo>
                  <a:lnTo>
                    <a:pt x="2247807" y="671910"/>
                  </a:lnTo>
                  <a:lnTo>
                    <a:pt x="2167413" y="719932"/>
                  </a:lnTo>
                  <a:lnTo>
                    <a:pt x="2121077" y="658416"/>
                  </a:lnTo>
                  <a:lnTo>
                    <a:pt x="2105632" y="632222"/>
                  </a:lnTo>
                  <a:lnTo>
                    <a:pt x="2110780" y="629841"/>
                  </a:lnTo>
                  <a:lnTo>
                    <a:pt x="2115929" y="627857"/>
                  </a:lnTo>
                  <a:lnTo>
                    <a:pt x="2104048" y="632222"/>
                  </a:lnTo>
                  <a:lnTo>
                    <a:pt x="2092563" y="635794"/>
                  </a:lnTo>
                  <a:lnTo>
                    <a:pt x="2083058" y="638969"/>
                  </a:lnTo>
                  <a:lnTo>
                    <a:pt x="2067217" y="642541"/>
                  </a:lnTo>
                  <a:lnTo>
                    <a:pt x="2059296" y="643732"/>
                  </a:lnTo>
                  <a:lnTo>
                    <a:pt x="2050583" y="644922"/>
                  </a:lnTo>
                  <a:lnTo>
                    <a:pt x="2048999" y="644922"/>
                  </a:lnTo>
                  <a:lnTo>
                    <a:pt x="2033554" y="646907"/>
                  </a:lnTo>
                  <a:lnTo>
                    <a:pt x="2018505" y="647303"/>
                  </a:lnTo>
                  <a:lnTo>
                    <a:pt x="2014544" y="647700"/>
                  </a:lnTo>
                  <a:lnTo>
                    <a:pt x="2008208" y="647303"/>
                  </a:lnTo>
                  <a:lnTo>
                    <a:pt x="2002617" y="647117"/>
                  </a:lnTo>
                  <a:lnTo>
                    <a:pt x="1994743" y="646510"/>
                  </a:lnTo>
                  <a:lnTo>
                    <a:pt x="1984842" y="645716"/>
                  </a:lnTo>
                  <a:lnTo>
                    <a:pt x="1996327" y="646907"/>
                  </a:lnTo>
                  <a:lnTo>
                    <a:pt x="2002617" y="647117"/>
                  </a:lnTo>
                  <a:lnTo>
                    <a:pt x="2005039" y="647303"/>
                  </a:lnTo>
                  <a:lnTo>
                    <a:pt x="1994347" y="687785"/>
                  </a:lnTo>
                  <a:lnTo>
                    <a:pt x="1970189" y="747713"/>
                  </a:lnTo>
                  <a:lnTo>
                    <a:pt x="1879497" y="724297"/>
                  </a:lnTo>
                  <a:lnTo>
                    <a:pt x="1886230" y="662385"/>
                  </a:lnTo>
                  <a:lnTo>
                    <a:pt x="1896923" y="621507"/>
                  </a:lnTo>
                  <a:lnTo>
                    <a:pt x="1904447" y="625078"/>
                  </a:lnTo>
                  <a:lnTo>
                    <a:pt x="1893754" y="619919"/>
                  </a:lnTo>
                  <a:lnTo>
                    <a:pt x="1883061" y="614363"/>
                  </a:lnTo>
                  <a:lnTo>
                    <a:pt x="1874745" y="609997"/>
                  </a:lnTo>
                  <a:lnTo>
                    <a:pt x="1860884" y="601663"/>
                  </a:lnTo>
                  <a:lnTo>
                    <a:pt x="1854151" y="596900"/>
                  </a:lnTo>
                  <a:lnTo>
                    <a:pt x="1847419" y="592535"/>
                  </a:lnTo>
                  <a:lnTo>
                    <a:pt x="1846627" y="592138"/>
                  </a:lnTo>
                  <a:lnTo>
                    <a:pt x="1840290" y="586978"/>
                  </a:lnTo>
                  <a:lnTo>
                    <a:pt x="1834350" y="581819"/>
                  </a:lnTo>
                  <a:lnTo>
                    <a:pt x="1822469" y="571103"/>
                  </a:lnTo>
                  <a:lnTo>
                    <a:pt x="1815736" y="564356"/>
                  </a:lnTo>
                  <a:lnTo>
                    <a:pt x="1809516" y="557841"/>
                  </a:lnTo>
                  <a:lnTo>
                    <a:pt x="1805439" y="553244"/>
                  </a:lnTo>
                  <a:lnTo>
                    <a:pt x="1799103" y="545703"/>
                  </a:lnTo>
                  <a:lnTo>
                    <a:pt x="1807023" y="555228"/>
                  </a:lnTo>
                  <a:lnTo>
                    <a:pt x="1809516" y="557841"/>
                  </a:lnTo>
                  <a:lnTo>
                    <a:pt x="1811776" y="560388"/>
                  </a:lnTo>
                  <a:lnTo>
                    <a:pt x="1779697" y="579438"/>
                  </a:lnTo>
                  <a:lnTo>
                    <a:pt x="1720292" y="604044"/>
                  </a:lnTo>
                  <a:lnTo>
                    <a:pt x="1673164" y="523875"/>
                  </a:lnTo>
                  <a:lnTo>
                    <a:pt x="1721480" y="484585"/>
                  </a:lnTo>
                  <a:lnTo>
                    <a:pt x="1752767" y="465931"/>
                  </a:lnTo>
                  <a:lnTo>
                    <a:pt x="1748410" y="452835"/>
                  </a:lnTo>
                  <a:lnTo>
                    <a:pt x="1744450" y="439341"/>
                  </a:lnTo>
                  <a:lnTo>
                    <a:pt x="1741282" y="425847"/>
                  </a:lnTo>
                  <a:lnTo>
                    <a:pt x="1738510" y="412353"/>
                  </a:lnTo>
                  <a:lnTo>
                    <a:pt x="1736530" y="398860"/>
                  </a:lnTo>
                  <a:lnTo>
                    <a:pt x="1735737" y="385366"/>
                  </a:lnTo>
                  <a:lnTo>
                    <a:pt x="1734945" y="371475"/>
                  </a:lnTo>
                  <a:lnTo>
                    <a:pt x="1735341" y="357981"/>
                  </a:lnTo>
                  <a:lnTo>
                    <a:pt x="1704451" y="350441"/>
                  </a:lnTo>
                  <a:lnTo>
                    <a:pt x="1644650" y="325438"/>
                  </a:lnTo>
                  <a:lnTo>
                    <a:pt x="1668412" y="235347"/>
                  </a:lnTo>
                  <a:lnTo>
                    <a:pt x="1730193" y="242094"/>
                  </a:lnTo>
                  <a:lnTo>
                    <a:pt x="1760687" y="250031"/>
                  </a:lnTo>
                  <a:lnTo>
                    <a:pt x="1766628" y="237331"/>
                  </a:lnTo>
                  <a:lnTo>
                    <a:pt x="1773361" y="225028"/>
                  </a:lnTo>
                  <a:lnTo>
                    <a:pt x="1781281" y="213519"/>
                  </a:lnTo>
                  <a:lnTo>
                    <a:pt x="1789202" y="201613"/>
                  </a:lnTo>
                  <a:lnTo>
                    <a:pt x="1797915" y="190500"/>
                  </a:lnTo>
                  <a:lnTo>
                    <a:pt x="1807023" y="179784"/>
                  </a:lnTo>
                  <a:lnTo>
                    <a:pt x="1816924" y="169069"/>
                  </a:lnTo>
                  <a:lnTo>
                    <a:pt x="1827221" y="159544"/>
                  </a:lnTo>
                  <a:lnTo>
                    <a:pt x="1812964" y="135334"/>
                  </a:lnTo>
                  <a:lnTo>
                    <a:pt x="1788410" y="75406"/>
                  </a:lnTo>
                  <a:lnTo>
                    <a:pt x="1868804" y="27781"/>
                  </a:lnTo>
                  <a:lnTo>
                    <a:pt x="1907219" y="76994"/>
                  </a:lnTo>
                  <a:lnTo>
                    <a:pt x="1923061" y="102791"/>
                  </a:lnTo>
                  <a:lnTo>
                    <a:pt x="1917516" y="105172"/>
                  </a:lnTo>
                  <a:lnTo>
                    <a:pt x="1912368" y="107156"/>
                  </a:lnTo>
                  <a:lnTo>
                    <a:pt x="1924249" y="102791"/>
                  </a:lnTo>
                  <a:lnTo>
                    <a:pt x="1935734" y="99219"/>
                  </a:lnTo>
                  <a:lnTo>
                    <a:pt x="1945239" y="96044"/>
                  </a:lnTo>
                  <a:lnTo>
                    <a:pt x="1961080" y="92869"/>
                  </a:lnTo>
                  <a:lnTo>
                    <a:pt x="1969001" y="91281"/>
                  </a:lnTo>
                  <a:lnTo>
                    <a:pt x="1977317" y="89694"/>
                  </a:lnTo>
                  <a:lnTo>
                    <a:pt x="1979297" y="89694"/>
                  </a:lnTo>
                  <a:lnTo>
                    <a:pt x="1994347" y="88106"/>
                  </a:lnTo>
                  <a:lnTo>
                    <a:pt x="2009792" y="87709"/>
                  </a:lnTo>
                  <a:lnTo>
                    <a:pt x="2013752" y="87709"/>
                  </a:lnTo>
                  <a:lnTo>
                    <a:pt x="2019693" y="87709"/>
                  </a:lnTo>
                  <a:lnTo>
                    <a:pt x="2031970" y="88503"/>
                  </a:lnTo>
                  <a:lnTo>
                    <a:pt x="2043455" y="89297"/>
                  </a:lnTo>
                  <a:lnTo>
                    <a:pt x="2034346" y="88503"/>
                  </a:lnTo>
                  <a:lnTo>
                    <a:pt x="2038306" y="72628"/>
                  </a:lnTo>
                  <a:lnTo>
                    <a:pt x="2066028" y="0"/>
                  </a:lnTo>
                  <a:close/>
                </a:path>
              </a:pathLst>
            </a:custGeom>
            <a:solidFill>
              <a:srgbClr val="45BBCE"/>
            </a:solidFill>
            <a:ln>
              <a:noFill/>
            </a:ln>
            <a:extLst/>
          </p:spPr>
          <p:txBody>
            <a:bodyPr anchor="ctr">
              <a:scene3d>
                <a:camera prst="orthographicFront"/>
                <a:lightRig rig="threePt" dir="t"/>
              </a:scene3d>
              <a:sp3d contourW="12700">
                <a:contourClr>
                  <a:srgbClr val="FFFFFF"/>
                </a:contourClr>
              </a:sp3d>
            </a:bodyPr>
            <a:lstStyle/>
            <a:p>
              <a:pPr algn="ctr">
                <a:defRPr/>
              </a:pPr>
              <a:endParaRPr lang="zh-CN" altLang="en-US" kern="0">
                <a:solidFill>
                  <a:srgbClr val="FFFFFF"/>
                </a:solidFill>
              </a:endParaRPr>
            </a:p>
          </p:txBody>
        </p:sp>
      </p:grpSp>
      <p:grpSp>
        <p:nvGrpSpPr>
          <p:cNvPr id="48" name="组合 47"/>
          <p:cNvGrpSpPr/>
          <p:nvPr/>
        </p:nvGrpSpPr>
        <p:grpSpPr>
          <a:xfrm>
            <a:off x="8009416" y="4610885"/>
            <a:ext cx="453783" cy="409137"/>
            <a:chOff x="5175573" y="4347040"/>
            <a:chExt cx="506823" cy="456958"/>
          </a:xfrm>
        </p:grpSpPr>
        <p:sp>
          <p:nvSpPr>
            <p:cNvPr id="49" name="Freeform 5"/>
            <p:cNvSpPr>
              <a:spLocks/>
            </p:cNvSpPr>
            <p:nvPr/>
          </p:nvSpPr>
          <p:spPr bwMode="auto">
            <a:xfrm>
              <a:off x="5175573" y="4347040"/>
              <a:ext cx="506823" cy="45695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bg1"/>
            </a:solidFill>
            <a:ln w="9525" cap="flat">
              <a:noFill/>
              <a:prstDash val="solid"/>
              <a:miter lim="800000"/>
              <a:headEnd/>
              <a:tailEnd/>
            </a:ln>
            <a:extLst/>
          </p:spPr>
          <p:txBody>
            <a:bodyPr vert="horz" wrap="square" lIns="91440" tIns="45720" rIns="91440" bIns="45720" numCol="1" anchor="t" anchorCtr="0" compatLnSpc="1">
              <a:prstTxWarp prst="textNoShape">
                <a:avLst/>
              </a:prstTxWarp>
            </a:bodyPr>
            <a:lstStyle/>
            <a:p>
              <a:pPr>
                <a:defRPr/>
              </a:pPr>
              <a:endParaRPr lang="zh-CN" altLang="en-US" kern="0" smtClean="0">
                <a:solidFill>
                  <a:prstClr val="black"/>
                </a:solidFill>
              </a:endParaRPr>
            </a:p>
          </p:txBody>
        </p:sp>
        <p:sp>
          <p:nvSpPr>
            <p:cNvPr id="50" name="KSO_Shape"/>
            <p:cNvSpPr>
              <a:spLocks/>
            </p:cNvSpPr>
            <p:nvPr/>
          </p:nvSpPr>
          <p:spPr bwMode="auto">
            <a:xfrm>
              <a:off x="5291682" y="4446740"/>
              <a:ext cx="274607" cy="233415"/>
            </a:xfrm>
            <a:custGeom>
              <a:avLst/>
              <a:gdLst>
                <a:gd name="T0" fmla="*/ 1221908 w 2276475"/>
                <a:gd name="T1" fmla="*/ 1328927 h 1936751"/>
                <a:gd name="T2" fmla="*/ 1196654 w 2276475"/>
                <a:gd name="T3" fmla="*/ 1388292 h 1936751"/>
                <a:gd name="T4" fmla="*/ 691864 w 2276475"/>
                <a:gd name="T5" fmla="*/ 1376845 h 1936751"/>
                <a:gd name="T6" fmla="*/ 695585 w 2276475"/>
                <a:gd name="T7" fmla="*/ 1314285 h 1936751"/>
                <a:gd name="T8" fmla="*/ 1104489 w 2276475"/>
                <a:gd name="T9" fmla="*/ 1115137 h 1936751"/>
                <a:gd name="T10" fmla="*/ 1117497 w 2276475"/>
                <a:gd name="T11" fmla="*/ 1168850 h 1936751"/>
                <a:gd name="T12" fmla="*/ 811396 w 2276475"/>
                <a:gd name="T13" fmla="*/ 1188695 h 1936751"/>
                <a:gd name="T14" fmla="*/ 783254 w 2276475"/>
                <a:gd name="T15" fmla="*/ 1141068 h 1936751"/>
                <a:gd name="T16" fmla="*/ 309026 w 2276475"/>
                <a:gd name="T17" fmla="*/ 898551 h 1936751"/>
                <a:gd name="T18" fmla="*/ 798665 w 2276475"/>
                <a:gd name="T19" fmla="*/ 935449 h 1936751"/>
                <a:gd name="T20" fmla="*/ 759855 w 2276475"/>
                <a:gd name="T21" fmla="*/ 989335 h 1936751"/>
                <a:gd name="T22" fmla="*/ 259317 w 2276475"/>
                <a:gd name="T23" fmla="*/ 967303 h 1936751"/>
                <a:gd name="T24" fmla="*/ 277393 w 2276475"/>
                <a:gd name="T25" fmla="*/ 906514 h 1936751"/>
                <a:gd name="T26" fmla="*/ 1086287 w 2276475"/>
                <a:gd name="T27" fmla="*/ 817903 h 1936751"/>
                <a:gd name="T28" fmla="*/ 1028372 w 2276475"/>
                <a:gd name="T29" fmla="*/ 919230 h 1936751"/>
                <a:gd name="T30" fmla="*/ 999280 w 2276475"/>
                <a:gd name="T31" fmla="*/ 917630 h 1936751"/>
                <a:gd name="T32" fmla="*/ 289574 w 2276475"/>
                <a:gd name="T33" fmla="*/ 706099 h 1936751"/>
                <a:gd name="T34" fmla="*/ 590631 w 2276475"/>
                <a:gd name="T35" fmla="*/ 735033 h 1936751"/>
                <a:gd name="T36" fmla="*/ 567535 w 2276475"/>
                <a:gd name="T37" fmla="*/ 784938 h 1936751"/>
                <a:gd name="T38" fmla="*/ 259309 w 2276475"/>
                <a:gd name="T39" fmla="*/ 770073 h 1936751"/>
                <a:gd name="T40" fmla="*/ 267273 w 2276475"/>
                <a:gd name="T41" fmla="*/ 715124 h 1936751"/>
                <a:gd name="T42" fmla="*/ 836933 w 2276475"/>
                <a:gd name="T43" fmla="*/ 505684 h 1936751"/>
                <a:gd name="T44" fmla="*/ 846494 w 2276475"/>
                <a:gd name="T45" fmla="*/ 574170 h 1936751"/>
                <a:gd name="T46" fmla="*/ 268069 w 2276475"/>
                <a:gd name="T47" fmla="*/ 592752 h 1936751"/>
                <a:gd name="T48" fmla="*/ 238855 w 2276475"/>
                <a:gd name="T49" fmla="*/ 530105 h 1936751"/>
                <a:gd name="T50" fmla="*/ 1467818 w 2276475"/>
                <a:gd name="T51" fmla="*/ 344025 h 1936751"/>
                <a:gd name="T52" fmla="*/ 1566759 w 2276475"/>
                <a:gd name="T53" fmla="*/ 428438 h 1936751"/>
                <a:gd name="T54" fmla="*/ 1578461 w 2276475"/>
                <a:gd name="T55" fmla="*/ 479936 h 1936751"/>
                <a:gd name="T56" fmla="*/ 1197862 w 2276475"/>
                <a:gd name="T57" fmla="*/ 846789 h 1936751"/>
                <a:gd name="T58" fmla="*/ 1138817 w 2276475"/>
                <a:gd name="T59" fmla="*/ 842806 h 1936751"/>
                <a:gd name="T60" fmla="*/ 1093869 w 2276475"/>
                <a:gd name="T61" fmla="*/ 799538 h 1936751"/>
                <a:gd name="T62" fmla="*/ 1075782 w 2276475"/>
                <a:gd name="T63" fmla="*/ 737423 h 1936751"/>
                <a:gd name="T64" fmla="*/ 1456382 w 2276475"/>
                <a:gd name="T65" fmla="*/ 344821 h 1936751"/>
                <a:gd name="T66" fmla="*/ 199469 w 2276475"/>
                <a:gd name="T67" fmla="*/ 367345 h 1936751"/>
                <a:gd name="T68" fmla="*/ 114475 w 2276475"/>
                <a:gd name="T69" fmla="*/ 448541 h 1936751"/>
                <a:gd name="T70" fmla="*/ 103321 w 2276475"/>
                <a:gd name="T71" fmla="*/ 1407238 h 1936751"/>
                <a:gd name="T72" fmla="*/ 171315 w 2276475"/>
                <a:gd name="T73" fmla="*/ 1503559 h 1936751"/>
                <a:gd name="T74" fmla="*/ 1382734 w 2276475"/>
                <a:gd name="T75" fmla="*/ 1530890 h 1936751"/>
                <a:gd name="T76" fmla="*/ 1488975 w 2276475"/>
                <a:gd name="T77" fmla="*/ 1477289 h 1936751"/>
                <a:gd name="T78" fmla="*/ 1531737 w 2276475"/>
                <a:gd name="T79" fmla="*/ 1365845 h 1936751"/>
                <a:gd name="T80" fmla="*/ 1605841 w 2276475"/>
                <a:gd name="T81" fmla="*/ 1539381 h 1936751"/>
                <a:gd name="T82" fmla="*/ 1513146 w 2276475"/>
                <a:gd name="T83" fmla="*/ 1611821 h 1936751"/>
                <a:gd name="T84" fmla="*/ 101461 w 2276475"/>
                <a:gd name="T85" fmla="*/ 1605982 h 1936751"/>
                <a:gd name="T86" fmla="*/ 16468 w 2276475"/>
                <a:gd name="T87" fmla="*/ 1525317 h 1936751"/>
                <a:gd name="T88" fmla="*/ 5312 w 2276475"/>
                <a:gd name="T89" fmla="*/ 391226 h 1936751"/>
                <a:gd name="T90" fmla="*/ 73307 w 2276475"/>
                <a:gd name="T91" fmla="*/ 295170 h 1936751"/>
                <a:gd name="T92" fmla="*/ 1746529 w 2276475"/>
                <a:gd name="T93" fmla="*/ 88926 h 1936751"/>
                <a:gd name="T94" fmla="*/ 1805153 w 2276475"/>
                <a:gd name="T95" fmla="*/ 114614 h 1936751"/>
                <a:gd name="T96" fmla="*/ 1838312 w 2276475"/>
                <a:gd name="T97" fmla="*/ 176846 h 1936751"/>
                <a:gd name="T98" fmla="*/ 1821600 w 2276475"/>
                <a:gd name="T99" fmla="*/ 237490 h 1936751"/>
                <a:gd name="T100" fmla="*/ 1620792 w 2276475"/>
                <a:gd name="T101" fmla="*/ 421806 h 1936751"/>
                <a:gd name="T102" fmla="*/ 1543068 w 2276475"/>
                <a:gd name="T103" fmla="*/ 339447 h 1936751"/>
                <a:gd name="T104" fmla="*/ 1506460 w 2276475"/>
                <a:gd name="T105" fmla="*/ 289925 h 1936751"/>
                <a:gd name="T106" fmla="*/ 1716818 w 2276475"/>
                <a:gd name="T107" fmla="*/ 92634 h 1936751"/>
                <a:gd name="T108" fmla="*/ 1893521 w 2276475"/>
                <a:gd name="T109" fmla="*/ 35131 h 1936751"/>
                <a:gd name="T110" fmla="*/ 1889783 w 2276475"/>
                <a:gd name="T111" fmla="*/ 106078 h 1936751"/>
                <a:gd name="T112" fmla="*/ 1844400 w 2276475"/>
                <a:gd name="T113" fmla="*/ 105545 h 1936751"/>
                <a:gd name="T114" fmla="*/ 1793944 w 2276475"/>
                <a:gd name="T115" fmla="*/ 59669 h 1936751"/>
                <a:gd name="T116" fmla="*/ 1847069 w 2276475"/>
                <a:gd name="T117" fmla="*/ 16194 h 1936751"/>
                <a:gd name="T118" fmla="*/ 1697756 w 2276475"/>
                <a:gd name="T119" fmla="*/ 22017 h 1936751"/>
                <a:gd name="T120" fmla="*/ 1364698 w 2276475"/>
                <a:gd name="T121" fmla="*/ 383050 h 1936751"/>
                <a:gd name="T122" fmla="*/ 1317840 w 2276475"/>
                <a:gd name="T123" fmla="*/ 375887 h 1936751"/>
                <a:gd name="T124" fmla="*/ 1320237 w 2276475"/>
                <a:gd name="T125" fmla="*/ 329200 h 193675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276475" h="1936751">
                  <a:moveTo>
                    <a:pt x="872202" y="1555750"/>
                  </a:moveTo>
                  <a:lnTo>
                    <a:pt x="879190" y="1555750"/>
                  </a:lnTo>
                  <a:lnTo>
                    <a:pt x="1397284" y="1555750"/>
                  </a:lnTo>
                  <a:lnTo>
                    <a:pt x="1404272" y="1555750"/>
                  </a:lnTo>
                  <a:lnTo>
                    <a:pt x="1410943" y="1557024"/>
                  </a:lnTo>
                  <a:lnTo>
                    <a:pt x="1417614" y="1557979"/>
                  </a:lnTo>
                  <a:lnTo>
                    <a:pt x="1423649" y="1560208"/>
                  </a:lnTo>
                  <a:lnTo>
                    <a:pt x="1430002" y="1562437"/>
                  </a:lnTo>
                  <a:lnTo>
                    <a:pt x="1435403" y="1565303"/>
                  </a:lnTo>
                  <a:lnTo>
                    <a:pt x="1440485" y="1568168"/>
                  </a:lnTo>
                  <a:lnTo>
                    <a:pt x="1445567" y="1571989"/>
                  </a:lnTo>
                  <a:lnTo>
                    <a:pt x="1450015" y="1576128"/>
                  </a:lnTo>
                  <a:lnTo>
                    <a:pt x="1453509" y="1580268"/>
                  </a:lnTo>
                  <a:lnTo>
                    <a:pt x="1457321" y="1584726"/>
                  </a:lnTo>
                  <a:lnTo>
                    <a:pt x="1460180" y="1589502"/>
                  </a:lnTo>
                  <a:lnTo>
                    <a:pt x="1462403" y="1594915"/>
                  </a:lnTo>
                  <a:lnTo>
                    <a:pt x="1463674" y="1600009"/>
                  </a:lnTo>
                  <a:lnTo>
                    <a:pt x="1464944" y="1605741"/>
                  </a:lnTo>
                  <a:lnTo>
                    <a:pt x="1465262" y="1611472"/>
                  </a:lnTo>
                  <a:lnTo>
                    <a:pt x="1464944" y="1617203"/>
                  </a:lnTo>
                  <a:lnTo>
                    <a:pt x="1463674" y="1622935"/>
                  </a:lnTo>
                  <a:lnTo>
                    <a:pt x="1462403" y="1628029"/>
                  </a:lnTo>
                  <a:lnTo>
                    <a:pt x="1460180" y="1633124"/>
                  </a:lnTo>
                  <a:lnTo>
                    <a:pt x="1457321" y="1638218"/>
                  </a:lnTo>
                  <a:lnTo>
                    <a:pt x="1453509" y="1642358"/>
                  </a:lnTo>
                  <a:lnTo>
                    <a:pt x="1450015" y="1646815"/>
                  </a:lnTo>
                  <a:lnTo>
                    <a:pt x="1445567" y="1650955"/>
                  </a:lnTo>
                  <a:lnTo>
                    <a:pt x="1440485" y="1654457"/>
                  </a:lnTo>
                  <a:lnTo>
                    <a:pt x="1435403" y="1657641"/>
                  </a:lnTo>
                  <a:lnTo>
                    <a:pt x="1430002" y="1660507"/>
                  </a:lnTo>
                  <a:lnTo>
                    <a:pt x="1423649" y="1662736"/>
                  </a:lnTo>
                  <a:lnTo>
                    <a:pt x="1417614" y="1664328"/>
                  </a:lnTo>
                  <a:lnTo>
                    <a:pt x="1410943" y="1665920"/>
                  </a:lnTo>
                  <a:lnTo>
                    <a:pt x="1404272" y="1666875"/>
                  </a:lnTo>
                  <a:lnTo>
                    <a:pt x="1397284" y="1666875"/>
                  </a:lnTo>
                  <a:lnTo>
                    <a:pt x="879190" y="1666875"/>
                  </a:lnTo>
                  <a:lnTo>
                    <a:pt x="872202" y="1666875"/>
                  </a:lnTo>
                  <a:lnTo>
                    <a:pt x="865531" y="1665920"/>
                  </a:lnTo>
                  <a:lnTo>
                    <a:pt x="858860" y="1664328"/>
                  </a:lnTo>
                  <a:lnTo>
                    <a:pt x="852507" y="1662736"/>
                  </a:lnTo>
                  <a:lnTo>
                    <a:pt x="846790" y="1660507"/>
                  </a:lnTo>
                  <a:lnTo>
                    <a:pt x="841389" y="1657641"/>
                  </a:lnTo>
                  <a:lnTo>
                    <a:pt x="835989" y="1654139"/>
                  </a:lnTo>
                  <a:lnTo>
                    <a:pt x="831224" y="1650955"/>
                  </a:lnTo>
                  <a:lnTo>
                    <a:pt x="826777" y="1646815"/>
                  </a:lnTo>
                  <a:lnTo>
                    <a:pt x="822648" y="1642358"/>
                  </a:lnTo>
                  <a:lnTo>
                    <a:pt x="819471" y="1637900"/>
                  </a:lnTo>
                  <a:lnTo>
                    <a:pt x="816612" y="1633124"/>
                  </a:lnTo>
                  <a:lnTo>
                    <a:pt x="814389" y="1628029"/>
                  </a:lnTo>
                  <a:lnTo>
                    <a:pt x="812483" y="1622935"/>
                  </a:lnTo>
                  <a:lnTo>
                    <a:pt x="811530" y="1617203"/>
                  </a:lnTo>
                  <a:lnTo>
                    <a:pt x="811212" y="1611472"/>
                  </a:lnTo>
                  <a:lnTo>
                    <a:pt x="811530" y="1605741"/>
                  </a:lnTo>
                  <a:lnTo>
                    <a:pt x="812483" y="1600009"/>
                  </a:lnTo>
                  <a:lnTo>
                    <a:pt x="814389" y="1594915"/>
                  </a:lnTo>
                  <a:lnTo>
                    <a:pt x="816612" y="1589820"/>
                  </a:lnTo>
                  <a:lnTo>
                    <a:pt x="819471" y="1584726"/>
                  </a:lnTo>
                  <a:lnTo>
                    <a:pt x="822648" y="1580268"/>
                  </a:lnTo>
                  <a:lnTo>
                    <a:pt x="826777" y="1576128"/>
                  </a:lnTo>
                  <a:lnTo>
                    <a:pt x="831224" y="1571989"/>
                  </a:lnTo>
                  <a:lnTo>
                    <a:pt x="835989" y="1568168"/>
                  </a:lnTo>
                  <a:lnTo>
                    <a:pt x="841389" y="1565303"/>
                  </a:lnTo>
                  <a:lnTo>
                    <a:pt x="846790" y="1562437"/>
                  </a:lnTo>
                  <a:lnTo>
                    <a:pt x="852507" y="1560208"/>
                  </a:lnTo>
                  <a:lnTo>
                    <a:pt x="858860" y="1558298"/>
                  </a:lnTo>
                  <a:lnTo>
                    <a:pt x="865531" y="1557024"/>
                  </a:lnTo>
                  <a:lnTo>
                    <a:pt x="872202" y="1555750"/>
                  </a:lnTo>
                  <a:close/>
                  <a:moveTo>
                    <a:pt x="984211" y="1325563"/>
                  </a:moveTo>
                  <a:lnTo>
                    <a:pt x="1292263" y="1325563"/>
                  </a:lnTo>
                  <a:lnTo>
                    <a:pt x="1297339" y="1325880"/>
                  </a:lnTo>
                  <a:lnTo>
                    <a:pt x="1302415" y="1326513"/>
                  </a:lnTo>
                  <a:lnTo>
                    <a:pt x="1307174" y="1327779"/>
                  </a:lnTo>
                  <a:lnTo>
                    <a:pt x="1311615" y="1329361"/>
                  </a:lnTo>
                  <a:lnTo>
                    <a:pt x="1315740" y="1331260"/>
                  </a:lnTo>
                  <a:lnTo>
                    <a:pt x="1319864" y="1333792"/>
                  </a:lnTo>
                  <a:lnTo>
                    <a:pt x="1323671" y="1336640"/>
                  </a:lnTo>
                  <a:lnTo>
                    <a:pt x="1327161" y="1340121"/>
                  </a:lnTo>
                  <a:lnTo>
                    <a:pt x="1330333" y="1343286"/>
                  </a:lnTo>
                  <a:lnTo>
                    <a:pt x="1332871" y="1347400"/>
                  </a:lnTo>
                  <a:lnTo>
                    <a:pt x="1335409" y="1351198"/>
                  </a:lnTo>
                  <a:lnTo>
                    <a:pt x="1337630" y="1355629"/>
                  </a:lnTo>
                  <a:lnTo>
                    <a:pt x="1339216" y="1360059"/>
                  </a:lnTo>
                  <a:lnTo>
                    <a:pt x="1340485" y="1364807"/>
                  </a:lnTo>
                  <a:lnTo>
                    <a:pt x="1341437" y="1369870"/>
                  </a:lnTo>
                  <a:lnTo>
                    <a:pt x="1341437" y="1374934"/>
                  </a:lnTo>
                  <a:lnTo>
                    <a:pt x="1341437" y="1379681"/>
                  </a:lnTo>
                  <a:lnTo>
                    <a:pt x="1340485" y="1384745"/>
                  </a:lnTo>
                  <a:lnTo>
                    <a:pt x="1339216" y="1389492"/>
                  </a:lnTo>
                  <a:lnTo>
                    <a:pt x="1337630" y="1393923"/>
                  </a:lnTo>
                  <a:lnTo>
                    <a:pt x="1335409" y="1398037"/>
                  </a:lnTo>
                  <a:lnTo>
                    <a:pt x="1332871" y="1402151"/>
                  </a:lnTo>
                  <a:lnTo>
                    <a:pt x="1330016" y="1405632"/>
                  </a:lnTo>
                  <a:lnTo>
                    <a:pt x="1327161" y="1409430"/>
                  </a:lnTo>
                  <a:lnTo>
                    <a:pt x="1323671" y="1412595"/>
                  </a:lnTo>
                  <a:lnTo>
                    <a:pt x="1319864" y="1415443"/>
                  </a:lnTo>
                  <a:lnTo>
                    <a:pt x="1315740" y="1417659"/>
                  </a:lnTo>
                  <a:lnTo>
                    <a:pt x="1311615" y="1419874"/>
                  </a:lnTo>
                  <a:lnTo>
                    <a:pt x="1306857" y="1421773"/>
                  </a:lnTo>
                  <a:lnTo>
                    <a:pt x="1302415" y="1422722"/>
                  </a:lnTo>
                  <a:lnTo>
                    <a:pt x="1297339" y="1423672"/>
                  </a:lnTo>
                  <a:lnTo>
                    <a:pt x="1292263" y="1423988"/>
                  </a:lnTo>
                  <a:lnTo>
                    <a:pt x="984211" y="1423988"/>
                  </a:lnTo>
                  <a:lnTo>
                    <a:pt x="979453" y="1423672"/>
                  </a:lnTo>
                  <a:lnTo>
                    <a:pt x="974377" y="1422722"/>
                  </a:lnTo>
                  <a:lnTo>
                    <a:pt x="969618" y="1421773"/>
                  </a:lnTo>
                  <a:lnTo>
                    <a:pt x="965176" y="1419874"/>
                  </a:lnTo>
                  <a:lnTo>
                    <a:pt x="960735" y="1417659"/>
                  </a:lnTo>
                  <a:lnTo>
                    <a:pt x="956928" y="1415443"/>
                  </a:lnTo>
                  <a:lnTo>
                    <a:pt x="952803" y="1412595"/>
                  </a:lnTo>
                  <a:lnTo>
                    <a:pt x="949631" y="1409430"/>
                  </a:lnTo>
                  <a:lnTo>
                    <a:pt x="946141" y="1405632"/>
                  </a:lnTo>
                  <a:lnTo>
                    <a:pt x="943286" y="1402151"/>
                  </a:lnTo>
                  <a:lnTo>
                    <a:pt x="941065" y="1398037"/>
                  </a:lnTo>
                  <a:lnTo>
                    <a:pt x="938844" y="1393923"/>
                  </a:lnTo>
                  <a:lnTo>
                    <a:pt x="937258" y="1389492"/>
                  </a:lnTo>
                  <a:lnTo>
                    <a:pt x="935989" y="1384745"/>
                  </a:lnTo>
                  <a:lnTo>
                    <a:pt x="935355" y="1379681"/>
                  </a:lnTo>
                  <a:lnTo>
                    <a:pt x="935037" y="1374934"/>
                  </a:lnTo>
                  <a:lnTo>
                    <a:pt x="935355" y="1369870"/>
                  </a:lnTo>
                  <a:lnTo>
                    <a:pt x="935989" y="1364807"/>
                  </a:lnTo>
                  <a:lnTo>
                    <a:pt x="937258" y="1360059"/>
                  </a:lnTo>
                  <a:lnTo>
                    <a:pt x="938844" y="1355629"/>
                  </a:lnTo>
                  <a:lnTo>
                    <a:pt x="940748" y="1351198"/>
                  </a:lnTo>
                  <a:lnTo>
                    <a:pt x="943286" y="1347400"/>
                  </a:lnTo>
                  <a:lnTo>
                    <a:pt x="946141" y="1343286"/>
                  </a:lnTo>
                  <a:lnTo>
                    <a:pt x="949631" y="1340121"/>
                  </a:lnTo>
                  <a:lnTo>
                    <a:pt x="952803" y="1336640"/>
                  </a:lnTo>
                  <a:lnTo>
                    <a:pt x="956928" y="1333792"/>
                  </a:lnTo>
                  <a:lnTo>
                    <a:pt x="960735" y="1331260"/>
                  </a:lnTo>
                  <a:lnTo>
                    <a:pt x="965176" y="1329361"/>
                  </a:lnTo>
                  <a:lnTo>
                    <a:pt x="969618" y="1327779"/>
                  </a:lnTo>
                  <a:lnTo>
                    <a:pt x="974377" y="1326513"/>
                  </a:lnTo>
                  <a:lnTo>
                    <a:pt x="979453" y="1325880"/>
                  </a:lnTo>
                  <a:lnTo>
                    <a:pt x="984211" y="1325563"/>
                  </a:lnTo>
                  <a:close/>
                  <a:moveTo>
                    <a:pt x="369286" y="1074738"/>
                  </a:moveTo>
                  <a:lnTo>
                    <a:pt x="887697" y="1074738"/>
                  </a:lnTo>
                  <a:lnTo>
                    <a:pt x="894368" y="1075056"/>
                  </a:lnTo>
                  <a:lnTo>
                    <a:pt x="901356" y="1076008"/>
                  </a:lnTo>
                  <a:lnTo>
                    <a:pt x="908027" y="1077278"/>
                  </a:lnTo>
                  <a:lnTo>
                    <a:pt x="914063" y="1079183"/>
                  </a:lnTo>
                  <a:lnTo>
                    <a:pt x="920098" y="1081406"/>
                  </a:lnTo>
                  <a:lnTo>
                    <a:pt x="925816" y="1084263"/>
                  </a:lnTo>
                  <a:lnTo>
                    <a:pt x="930898" y="1087438"/>
                  </a:lnTo>
                  <a:lnTo>
                    <a:pt x="935663" y="1090931"/>
                  </a:lnTo>
                  <a:lnTo>
                    <a:pt x="940110" y="1094741"/>
                  </a:lnTo>
                  <a:lnTo>
                    <a:pt x="944240" y="1099186"/>
                  </a:lnTo>
                  <a:lnTo>
                    <a:pt x="947416" y="1103948"/>
                  </a:lnTo>
                  <a:lnTo>
                    <a:pt x="950275" y="1108711"/>
                  </a:lnTo>
                  <a:lnTo>
                    <a:pt x="952499" y="1113791"/>
                  </a:lnTo>
                  <a:lnTo>
                    <a:pt x="954405" y="1118871"/>
                  </a:lnTo>
                  <a:lnTo>
                    <a:pt x="955358" y="1124903"/>
                  </a:lnTo>
                  <a:lnTo>
                    <a:pt x="955675" y="1130301"/>
                  </a:lnTo>
                  <a:lnTo>
                    <a:pt x="955358" y="1136016"/>
                  </a:lnTo>
                  <a:lnTo>
                    <a:pt x="954405" y="1141413"/>
                  </a:lnTo>
                  <a:lnTo>
                    <a:pt x="952499" y="1147128"/>
                  </a:lnTo>
                  <a:lnTo>
                    <a:pt x="950275" y="1152208"/>
                  </a:lnTo>
                  <a:lnTo>
                    <a:pt x="947416" y="1156971"/>
                  </a:lnTo>
                  <a:lnTo>
                    <a:pt x="944240" y="1161098"/>
                  </a:lnTo>
                  <a:lnTo>
                    <a:pt x="940110" y="1165543"/>
                  </a:lnTo>
                  <a:lnTo>
                    <a:pt x="935663" y="1169671"/>
                  </a:lnTo>
                  <a:lnTo>
                    <a:pt x="930898" y="1173163"/>
                  </a:lnTo>
                  <a:lnTo>
                    <a:pt x="925816" y="1176656"/>
                  </a:lnTo>
                  <a:lnTo>
                    <a:pt x="920098" y="1179196"/>
                  </a:lnTo>
                  <a:lnTo>
                    <a:pt x="914063" y="1181736"/>
                  </a:lnTo>
                  <a:lnTo>
                    <a:pt x="908027" y="1183323"/>
                  </a:lnTo>
                  <a:lnTo>
                    <a:pt x="901356" y="1184593"/>
                  </a:lnTo>
                  <a:lnTo>
                    <a:pt x="894368" y="1185546"/>
                  </a:lnTo>
                  <a:lnTo>
                    <a:pt x="887697" y="1185863"/>
                  </a:lnTo>
                  <a:lnTo>
                    <a:pt x="369286" y="1185863"/>
                  </a:lnTo>
                  <a:lnTo>
                    <a:pt x="362615" y="1185546"/>
                  </a:lnTo>
                  <a:lnTo>
                    <a:pt x="355944" y="1184593"/>
                  </a:lnTo>
                  <a:lnTo>
                    <a:pt x="349273" y="1183323"/>
                  </a:lnTo>
                  <a:lnTo>
                    <a:pt x="343238" y="1181736"/>
                  </a:lnTo>
                  <a:lnTo>
                    <a:pt x="337203" y="1179196"/>
                  </a:lnTo>
                  <a:lnTo>
                    <a:pt x="331485" y="1176656"/>
                  </a:lnTo>
                  <a:lnTo>
                    <a:pt x="326402" y="1173163"/>
                  </a:lnTo>
                  <a:lnTo>
                    <a:pt x="321637" y="1169671"/>
                  </a:lnTo>
                  <a:lnTo>
                    <a:pt x="317190" y="1165543"/>
                  </a:lnTo>
                  <a:lnTo>
                    <a:pt x="313378" y="1161098"/>
                  </a:lnTo>
                  <a:lnTo>
                    <a:pt x="309884" y="1156971"/>
                  </a:lnTo>
                  <a:lnTo>
                    <a:pt x="307025" y="1152208"/>
                  </a:lnTo>
                  <a:lnTo>
                    <a:pt x="304802" y="1147128"/>
                  </a:lnTo>
                  <a:lnTo>
                    <a:pt x="302896" y="1141413"/>
                  </a:lnTo>
                  <a:lnTo>
                    <a:pt x="301943" y="1136016"/>
                  </a:lnTo>
                  <a:lnTo>
                    <a:pt x="301625" y="1130301"/>
                  </a:lnTo>
                  <a:lnTo>
                    <a:pt x="301943" y="1124903"/>
                  </a:lnTo>
                  <a:lnTo>
                    <a:pt x="302896" y="1119188"/>
                  </a:lnTo>
                  <a:lnTo>
                    <a:pt x="304802" y="1113791"/>
                  </a:lnTo>
                  <a:lnTo>
                    <a:pt x="307025" y="1108711"/>
                  </a:lnTo>
                  <a:lnTo>
                    <a:pt x="309884" y="1103948"/>
                  </a:lnTo>
                  <a:lnTo>
                    <a:pt x="313378" y="1099186"/>
                  </a:lnTo>
                  <a:lnTo>
                    <a:pt x="317190" y="1094741"/>
                  </a:lnTo>
                  <a:lnTo>
                    <a:pt x="321637" y="1091248"/>
                  </a:lnTo>
                  <a:lnTo>
                    <a:pt x="326402" y="1087438"/>
                  </a:lnTo>
                  <a:lnTo>
                    <a:pt x="331485" y="1084263"/>
                  </a:lnTo>
                  <a:lnTo>
                    <a:pt x="337203" y="1081406"/>
                  </a:lnTo>
                  <a:lnTo>
                    <a:pt x="343238" y="1079183"/>
                  </a:lnTo>
                  <a:lnTo>
                    <a:pt x="349273" y="1077278"/>
                  </a:lnTo>
                  <a:lnTo>
                    <a:pt x="355944" y="1076008"/>
                  </a:lnTo>
                  <a:lnTo>
                    <a:pt x="362615" y="1075056"/>
                  </a:lnTo>
                  <a:lnTo>
                    <a:pt x="369286" y="1074738"/>
                  </a:lnTo>
                  <a:close/>
                  <a:moveTo>
                    <a:pt x="1261435" y="965200"/>
                  </a:moveTo>
                  <a:lnTo>
                    <a:pt x="1264624" y="965200"/>
                  </a:lnTo>
                  <a:lnTo>
                    <a:pt x="1267814" y="965200"/>
                  </a:lnTo>
                  <a:lnTo>
                    <a:pt x="1271322" y="965838"/>
                  </a:lnTo>
                  <a:lnTo>
                    <a:pt x="1275149" y="967114"/>
                  </a:lnTo>
                  <a:lnTo>
                    <a:pt x="1278977" y="968390"/>
                  </a:lnTo>
                  <a:lnTo>
                    <a:pt x="1282804" y="969984"/>
                  </a:lnTo>
                  <a:lnTo>
                    <a:pt x="1290777" y="973811"/>
                  </a:lnTo>
                  <a:lnTo>
                    <a:pt x="1298113" y="978277"/>
                  </a:lnTo>
                  <a:lnTo>
                    <a:pt x="1304491" y="982742"/>
                  </a:lnTo>
                  <a:lnTo>
                    <a:pt x="1308637" y="986250"/>
                  </a:lnTo>
                  <a:lnTo>
                    <a:pt x="1312784" y="990715"/>
                  </a:lnTo>
                  <a:lnTo>
                    <a:pt x="1317249" y="997094"/>
                  </a:lnTo>
                  <a:lnTo>
                    <a:pt x="1321395" y="1004429"/>
                  </a:lnTo>
                  <a:lnTo>
                    <a:pt x="1325222" y="1012403"/>
                  </a:lnTo>
                  <a:lnTo>
                    <a:pt x="1326817" y="1016549"/>
                  </a:lnTo>
                  <a:lnTo>
                    <a:pt x="1328092" y="1020057"/>
                  </a:lnTo>
                  <a:lnTo>
                    <a:pt x="1329368" y="1024203"/>
                  </a:lnTo>
                  <a:lnTo>
                    <a:pt x="1330006" y="1027711"/>
                  </a:lnTo>
                  <a:lnTo>
                    <a:pt x="1330325" y="1030901"/>
                  </a:lnTo>
                  <a:lnTo>
                    <a:pt x="1330006" y="1034090"/>
                  </a:lnTo>
                  <a:lnTo>
                    <a:pt x="1329368" y="1036004"/>
                  </a:lnTo>
                  <a:lnTo>
                    <a:pt x="1327774" y="1038236"/>
                  </a:lnTo>
                  <a:lnTo>
                    <a:pt x="1228904" y="1099472"/>
                  </a:lnTo>
                  <a:lnTo>
                    <a:pt x="1226990" y="1101066"/>
                  </a:lnTo>
                  <a:lnTo>
                    <a:pt x="1225396" y="1102342"/>
                  </a:lnTo>
                  <a:lnTo>
                    <a:pt x="1223163" y="1103618"/>
                  </a:lnTo>
                  <a:lnTo>
                    <a:pt x="1220930" y="1104575"/>
                  </a:lnTo>
                  <a:lnTo>
                    <a:pt x="1219017" y="1105213"/>
                  </a:lnTo>
                  <a:lnTo>
                    <a:pt x="1216784" y="1105850"/>
                  </a:lnTo>
                  <a:lnTo>
                    <a:pt x="1212000" y="1106488"/>
                  </a:lnTo>
                  <a:lnTo>
                    <a:pt x="1207854" y="1105850"/>
                  </a:lnTo>
                  <a:lnTo>
                    <a:pt x="1205622" y="1105213"/>
                  </a:lnTo>
                  <a:lnTo>
                    <a:pt x="1203389" y="1104575"/>
                  </a:lnTo>
                  <a:lnTo>
                    <a:pt x="1201475" y="1103618"/>
                  </a:lnTo>
                  <a:lnTo>
                    <a:pt x="1199243" y="1102342"/>
                  </a:lnTo>
                  <a:lnTo>
                    <a:pt x="1197329" y="1101066"/>
                  </a:lnTo>
                  <a:lnTo>
                    <a:pt x="1195735" y="1099472"/>
                  </a:lnTo>
                  <a:lnTo>
                    <a:pt x="1194140" y="1097558"/>
                  </a:lnTo>
                  <a:lnTo>
                    <a:pt x="1192864" y="1095963"/>
                  </a:lnTo>
                  <a:lnTo>
                    <a:pt x="1191588" y="1093731"/>
                  </a:lnTo>
                  <a:lnTo>
                    <a:pt x="1190632" y="1091817"/>
                  </a:lnTo>
                  <a:lnTo>
                    <a:pt x="1189356" y="1087352"/>
                  </a:lnTo>
                  <a:lnTo>
                    <a:pt x="1189037" y="1082887"/>
                  </a:lnTo>
                  <a:lnTo>
                    <a:pt x="1189356" y="1078741"/>
                  </a:lnTo>
                  <a:lnTo>
                    <a:pt x="1190632" y="1074276"/>
                  </a:lnTo>
                  <a:lnTo>
                    <a:pt x="1191588" y="1072043"/>
                  </a:lnTo>
                  <a:lnTo>
                    <a:pt x="1192864" y="1070130"/>
                  </a:lnTo>
                  <a:lnTo>
                    <a:pt x="1194140" y="1068535"/>
                  </a:lnTo>
                  <a:lnTo>
                    <a:pt x="1195735" y="1066621"/>
                  </a:lnTo>
                  <a:lnTo>
                    <a:pt x="1257289" y="967433"/>
                  </a:lnTo>
                  <a:lnTo>
                    <a:pt x="1258884" y="965838"/>
                  </a:lnTo>
                  <a:lnTo>
                    <a:pt x="1261435" y="965200"/>
                  </a:lnTo>
                  <a:close/>
                  <a:moveTo>
                    <a:pt x="346041" y="844550"/>
                  </a:moveTo>
                  <a:lnTo>
                    <a:pt x="350799" y="844550"/>
                  </a:lnTo>
                  <a:lnTo>
                    <a:pt x="658851" y="844550"/>
                  </a:lnTo>
                  <a:lnTo>
                    <a:pt x="663927" y="844550"/>
                  </a:lnTo>
                  <a:lnTo>
                    <a:pt x="669003" y="845185"/>
                  </a:lnTo>
                  <a:lnTo>
                    <a:pt x="673762" y="846773"/>
                  </a:lnTo>
                  <a:lnTo>
                    <a:pt x="678204" y="848043"/>
                  </a:lnTo>
                  <a:lnTo>
                    <a:pt x="682645" y="850265"/>
                  </a:lnTo>
                  <a:lnTo>
                    <a:pt x="686452" y="852805"/>
                  </a:lnTo>
                  <a:lnTo>
                    <a:pt x="690259" y="855345"/>
                  </a:lnTo>
                  <a:lnTo>
                    <a:pt x="693749" y="858838"/>
                  </a:lnTo>
                  <a:lnTo>
                    <a:pt x="697239" y="862330"/>
                  </a:lnTo>
                  <a:lnTo>
                    <a:pt x="699777" y="865823"/>
                  </a:lnTo>
                  <a:lnTo>
                    <a:pt x="702315" y="869950"/>
                  </a:lnTo>
                  <a:lnTo>
                    <a:pt x="704218" y="874395"/>
                  </a:lnTo>
                  <a:lnTo>
                    <a:pt x="705804" y="879158"/>
                  </a:lnTo>
                  <a:lnTo>
                    <a:pt x="707391" y="883920"/>
                  </a:lnTo>
                  <a:lnTo>
                    <a:pt x="708025" y="888683"/>
                  </a:lnTo>
                  <a:lnTo>
                    <a:pt x="708025" y="893763"/>
                  </a:lnTo>
                  <a:lnTo>
                    <a:pt x="708025" y="898843"/>
                  </a:lnTo>
                  <a:lnTo>
                    <a:pt x="707391" y="903605"/>
                  </a:lnTo>
                  <a:lnTo>
                    <a:pt x="705804" y="908368"/>
                  </a:lnTo>
                  <a:lnTo>
                    <a:pt x="704218" y="912495"/>
                  </a:lnTo>
                  <a:lnTo>
                    <a:pt x="702315" y="916940"/>
                  </a:lnTo>
                  <a:lnTo>
                    <a:pt x="699777" y="921068"/>
                  </a:lnTo>
                  <a:lnTo>
                    <a:pt x="697239" y="924878"/>
                  </a:lnTo>
                  <a:lnTo>
                    <a:pt x="693749" y="928370"/>
                  </a:lnTo>
                  <a:lnTo>
                    <a:pt x="690259" y="931545"/>
                  </a:lnTo>
                  <a:lnTo>
                    <a:pt x="686452" y="934403"/>
                  </a:lnTo>
                  <a:lnTo>
                    <a:pt x="682645" y="936943"/>
                  </a:lnTo>
                  <a:lnTo>
                    <a:pt x="678204" y="938848"/>
                  </a:lnTo>
                  <a:lnTo>
                    <a:pt x="673762" y="940753"/>
                  </a:lnTo>
                  <a:lnTo>
                    <a:pt x="669003" y="941705"/>
                  </a:lnTo>
                  <a:lnTo>
                    <a:pt x="663927" y="942658"/>
                  </a:lnTo>
                  <a:lnTo>
                    <a:pt x="658851" y="942975"/>
                  </a:lnTo>
                  <a:lnTo>
                    <a:pt x="350799" y="942975"/>
                  </a:lnTo>
                  <a:lnTo>
                    <a:pt x="346041" y="942658"/>
                  </a:lnTo>
                  <a:lnTo>
                    <a:pt x="340965" y="941705"/>
                  </a:lnTo>
                  <a:lnTo>
                    <a:pt x="336206" y="940753"/>
                  </a:lnTo>
                  <a:lnTo>
                    <a:pt x="331764" y="938848"/>
                  </a:lnTo>
                  <a:lnTo>
                    <a:pt x="327323" y="936943"/>
                  </a:lnTo>
                  <a:lnTo>
                    <a:pt x="323516" y="934403"/>
                  </a:lnTo>
                  <a:lnTo>
                    <a:pt x="319391" y="931545"/>
                  </a:lnTo>
                  <a:lnTo>
                    <a:pt x="316219" y="928370"/>
                  </a:lnTo>
                  <a:lnTo>
                    <a:pt x="312729" y="924878"/>
                  </a:lnTo>
                  <a:lnTo>
                    <a:pt x="309874" y="921068"/>
                  </a:lnTo>
                  <a:lnTo>
                    <a:pt x="307653" y="916940"/>
                  </a:lnTo>
                  <a:lnTo>
                    <a:pt x="305432" y="912495"/>
                  </a:lnTo>
                  <a:lnTo>
                    <a:pt x="303846" y="908368"/>
                  </a:lnTo>
                  <a:lnTo>
                    <a:pt x="302577" y="903605"/>
                  </a:lnTo>
                  <a:lnTo>
                    <a:pt x="301943" y="898843"/>
                  </a:lnTo>
                  <a:lnTo>
                    <a:pt x="301625" y="893763"/>
                  </a:lnTo>
                  <a:lnTo>
                    <a:pt x="301943" y="888683"/>
                  </a:lnTo>
                  <a:lnTo>
                    <a:pt x="302577" y="883920"/>
                  </a:lnTo>
                  <a:lnTo>
                    <a:pt x="303846" y="879158"/>
                  </a:lnTo>
                  <a:lnTo>
                    <a:pt x="305432" y="874395"/>
                  </a:lnTo>
                  <a:lnTo>
                    <a:pt x="307336" y="869950"/>
                  </a:lnTo>
                  <a:lnTo>
                    <a:pt x="309874" y="865823"/>
                  </a:lnTo>
                  <a:lnTo>
                    <a:pt x="312729" y="862330"/>
                  </a:lnTo>
                  <a:lnTo>
                    <a:pt x="316219" y="858838"/>
                  </a:lnTo>
                  <a:lnTo>
                    <a:pt x="319391" y="855345"/>
                  </a:lnTo>
                  <a:lnTo>
                    <a:pt x="323516" y="852805"/>
                  </a:lnTo>
                  <a:lnTo>
                    <a:pt x="327323" y="850265"/>
                  </a:lnTo>
                  <a:lnTo>
                    <a:pt x="331764" y="848043"/>
                  </a:lnTo>
                  <a:lnTo>
                    <a:pt x="336206" y="846773"/>
                  </a:lnTo>
                  <a:lnTo>
                    <a:pt x="340965" y="845185"/>
                  </a:lnTo>
                  <a:lnTo>
                    <a:pt x="346041" y="844550"/>
                  </a:lnTo>
                  <a:close/>
                  <a:moveTo>
                    <a:pt x="344144" y="590550"/>
                  </a:moveTo>
                  <a:lnTo>
                    <a:pt x="960782" y="590550"/>
                  </a:lnTo>
                  <a:lnTo>
                    <a:pt x="966812" y="591185"/>
                  </a:lnTo>
                  <a:lnTo>
                    <a:pt x="973159" y="592138"/>
                  </a:lnTo>
                  <a:lnTo>
                    <a:pt x="978871" y="593725"/>
                  </a:lnTo>
                  <a:lnTo>
                    <a:pt x="984584" y="595630"/>
                  </a:lnTo>
                  <a:lnTo>
                    <a:pt x="990296" y="598488"/>
                  </a:lnTo>
                  <a:lnTo>
                    <a:pt x="995374" y="601345"/>
                  </a:lnTo>
                  <a:lnTo>
                    <a:pt x="1000135" y="604838"/>
                  </a:lnTo>
                  <a:lnTo>
                    <a:pt x="1004260" y="608965"/>
                  </a:lnTo>
                  <a:lnTo>
                    <a:pt x="1008386" y="613410"/>
                  </a:lnTo>
                  <a:lnTo>
                    <a:pt x="1011560" y="617855"/>
                  </a:lnTo>
                  <a:lnTo>
                    <a:pt x="1015051" y="623253"/>
                  </a:lnTo>
                  <a:lnTo>
                    <a:pt x="1017590" y="628650"/>
                  </a:lnTo>
                  <a:lnTo>
                    <a:pt x="1019811" y="634048"/>
                  </a:lnTo>
                  <a:lnTo>
                    <a:pt x="1021081" y="639763"/>
                  </a:lnTo>
                  <a:lnTo>
                    <a:pt x="1021715" y="646113"/>
                  </a:lnTo>
                  <a:lnTo>
                    <a:pt x="1022350" y="652145"/>
                  </a:lnTo>
                  <a:lnTo>
                    <a:pt x="1021715" y="658813"/>
                  </a:lnTo>
                  <a:lnTo>
                    <a:pt x="1021081" y="664528"/>
                  </a:lnTo>
                  <a:lnTo>
                    <a:pt x="1019811" y="670878"/>
                  </a:lnTo>
                  <a:lnTo>
                    <a:pt x="1017590" y="676275"/>
                  </a:lnTo>
                  <a:lnTo>
                    <a:pt x="1015051" y="681673"/>
                  </a:lnTo>
                  <a:lnTo>
                    <a:pt x="1011560" y="686753"/>
                  </a:lnTo>
                  <a:lnTo>
                    <a:pt x="1008386" y="691515"/>
                  </a:lnTo>
                  <a:lnTo>
                    <a:pt x="1004260" y="695960"/>
                  </a:lnTo>
                  <a:lnTo>
                    <a:pt x="1000135" y="700088"/>
                  </a:lnTo>
                  <a:lnTo>
                    <a:pt x="995374" y="703580"/>
                  </a:lnTo>
                  <a:lnTo>
                    <a:pt x="990296" y="706438"/>
                  </a:lnTo>
                  <a:lnTo>
                    <a:pt x="984584" y="708978"/>
                  </a:lnTo>
                  <a:lnTo>
                    <a:pt x="978871" y="711200"/>
                  </a:lnTo>
                  <a:lnTo>
                    <a:pt x="973159" y="712788"/>
                  </a:lnTo>
                  <a:lnTo>
                    <a:pt x="966812" y="713740"/>
                  </a:lnTo>
                  <a:lnTo>
                    <a:pt x="960782" y="714375"/>
                  </a:lnTo>
                  <a:lnTo>
                    <a:pt x="344144" y="714375"/>
                  </a:lnTo>
                  <a:lnTo>
                    <a:pt x="338114" y="713740"/>
                  </a:lnTo>
                  <a:lnTo>
                    <a:pt x="331767" y="712788"/>
                  </a:lnTo>
                  <a:lnTo>
                    <a:pt x="326054" y="711200"/>
                  </a:lnTo>
                  <a:lnTo>
                    <a:pt x="320342" y="708978"/>
                  </a:lnTo>
                  <a:lnTo>
                    <a:pt x="314946" y="706438"/>
                  </a:lnTo>
                  <a:lnTo>
                    <a:pt x="309869" y="703580"/>
                  </a:lnTo>
                  <a:lnTo>
                    <a:pt x="305108" y="700088"/>
                  </a:lnTo>
                  <a:lnTo>
                    <a:pt x="300982" y="695960"/>
                  </a:lnTo>
                  <a:lnTo>
                    <a:pt x="296857" y="691515"/>
                  </a:lnTo>
                  <a:lnTo>
                    <a:pt x="293366" y="686753"/>
                  </a:lnTo>
                  <a:lnTo>
                    <a:pt x="290192" y="681673"/>
                  </a:lnTo>
                  <a:lnTo>
                    <a:pt x="287653" y="676275"/>
                  </a:lnTo>
                  <a:lnTo>
                    <a:pt x="285432" y="670878"/>
                  </a:lnTo>
                  <a:lnTo>
                    <a:pt x="284162" y="664528"/>
                  </a:lnTo>
                  <a:lnTo>
                    <a:pt x="282893" y="658813"/>
                  </a:lnTo>
                  <a:lnTo>
                    <a:pt x="282575" y="652145"/>
                  </a:lnTo>
                  <a:lnTo>
                    <a:pt x="282893" y="646113"/>
                  </a:lnTo>
                  <a:lnTo>
                    <a:pt x="284162" y="639763"/>
                  </a:lnTo>
                  <a:lnTo>
                    <a:pt x="285432" y="634048"/>
                  </a:lnTo>
                  <a:lnTo>
                    <a:pt x="287653" y="628650"/>
                  </a:lnTo>
                  <a:lnTo>
                    <a:pt x="290192" y="623253"/>
                  </a:lnTo>
                  <a:lnTo>
                    <a:pt x="293366" y="617855"/>
                  </a:lnTo>
                  <a:lnTo>
                    <a:pt x="296857" y="613410"/>
                  </a:lnTo>
                  <a:lnTo>
                    <a:pt x="300982" y="608965"/>
                  </a:lnTo>
                  <a:lnTo>
                    <a:pt x="305108" y="604838"/>
                  </a:lnTo>
                  <a:lnTo>
                    <a:pt x="309869" y="601345"/>
                  </a:lnTo>
                  <a:lnTo>
                    <a:pt x="314946" y="598488"/>
                  </a:lnTo>
                  <a:lnTo>
                    <a:pt x="320342" y="595630"/>
                  </a:lnTo>
                  <a:lnTo>
                    <a:pt x="326054" y="593725"/>
                  </a:lnTo>
                  <a:lnTo>
                    <a:pt x="331767" y="592138"/>
                  </a:lnTo>
                  <a:lnTo>
                    <a:pt x="338114" y="591185"/>
                  </a:lnTo>
                  <a:lnTo>
                    <a:pt x="344144" y="590550"/>
                  </a:lnTo>
                  <a:close/>
                  <a:moveTo>
                    <a:pt x="1750865" y="411163"/>
                  </a:moveTo>
                  <a:lnTo>
                    <a:pt x="1754043" y="411481"/>
                  </a:lnTo>
                  <a:lnTo>
                    <a:pt x="1757540" y="411798"/>
                  </a:lnTo>
                  <a:lnTo>
                    <a:pt x="1760718" y="413068"/>
                  </a:lnTo>
                  <a:lnTo>
                    <a:pt x="1764214" y="414021"/>
                  </a:lnTo>
                  <a:lnTo>
                    <a:pt x="1767710" y="414973"/>
                  </a:lnTo>
                  <a:lnTo>
                    <a:pt x="1770889" y="416878"/>
                  </a:lnTo>
                  <a:lnTo>
                    <a:pt x="1777563" y="421006"/>
                  </a:lnTo>
                  <a:lnTo>
                    <a:pt x="1784555" y="425768"/>
                  </a:lnTo>
                  <a:lnTo>
                    <a:pt x="1790912" y="431166"/>
                  </a:lnTo>
                  <a:lnTo>
                    <a:pt x="1797904" y="437198"/>
                  </a:lnTo>
                  <a:lnTo>
                    <a:pt x="1812207" y="451486"/>
                  </a:lnTo>
                  <a:lnTo>
                    <a:pt x="1827145" y="466408"/>
                  </a:lnTo>
                  <a:lnTo>
                    <a:pt x="1836680" y="476251"/>
                  </a:lnTo>
                  <a:lnTo>
                    <a:pt x="1851935" y="491173"/>
                  </a:lnTo>
                  <a:lnTo>
                    <a:pt x="1865920" y="505461"/>
                  </a:lnTo>
                  <a:lnTo>
                    <a:pt x="1872277" y="512446"/>
                  </a:lnTo>
                  <a:lnTo>
                    <a:pt x="1877680" y="519431"/>
                  </a:lnTo>
                  <a:lnTo>
                    <a:pt x="1882447" y="525781"/>
                  </a:lnTo>
                  <a:lnTo>
                    <a:pt x="1886579" y="532766"/>
                  </a:lnTo>
                  <a:lnTo>
                    <a:pt x="1888486" y="536258"/>
                  </a:lnTo>
                  <a:lnTo>
                    <a:pt x="1889439" y="539433"/>
                  </a:lnTo>
                  <a:lnTo>
                    <a:pt x="1891029" y="542608"/>
                  </a:lnTo>
                  <a:lnTo>
                    <a:pt x="1891664" y="546101"/>
                  </a:lnTo>
                  <a:lnTo>
                    <a:pt x="1891982" y="549593"/>
                  </a:lnTo>
                  <a:lnTo>
                    <a:pt x="1892300" y="552768"/>
                  </a:lnTo>
                  <a:lnTo>
                    <a:pt x="1892300" y="556261"/>
                  </a:lnTo>
                  <a:lnTo>
                    <a:pt x="1891664" y="559753"/>
                  </a:lnTo>
                  <a:lnTo>
                    <a:pt x="1891029" y="562928"/>
                  </a:lnTo>
                  <a:lnTo>
                    <a:pt x="1889757" y="566738"/>
                  </a:lnTo>
                  <a:lnTo>
                    <a:pt x="1888486" y="570231"/>
                  </a:lnTo>
                  <a:lnTo>
                    <a:pt x="1886261" y="574041"/>
                  </a:lnTo>
                  <a:lnTo>
                    <a:pt x="1884036" y="577533"/>
                  </a:lnTo>
                  <a:lnTo>
                    <a:pt x="1881176" y="581343"/>
                  </a:lnTo>
                  <a:lnTo>
                    <a:pt x="1877680" y="585153"/>
                  </a:lnTo>
                  <a:lnTo>
                    <a:pt x="1874184" y="588963"/>
                  </a:lnTo>
                  <a:lnTo>
                    <a:pt x="1476895" y="985838"/>
                  </a:lnTo>
                  <a:lnTo>
                    <a:pt x="1472763" y="989966"/>
                  </a:lnTo>
                  <a:lnTo>
                    <a:pt x="1468313" y="993458"/>
                  </a:lnTo>
                  <a:lnTo>
                    <a:pt x="1464182" y="996633"/>
                  </a:lnTo>
                  <a:lnTo>
                    <a:pt x="1459732" y="999808"/>
                  </a:lnTo>
                  <a:lnTo>
                    <a:pt x="1455282" y="1002348"/>
                  </a:lnTo>
                  <a:lnTo>
                    <a:pt x="1450515" y="1004888"/>
                  </a:lnTo>
                  <a:lnTo>
                    <a:pt x="1446065" y="1007111"/>
                  </a:lnTo>
                  <a:lnTo>
                    <a:pt x="1440980" y="1009016"/>
                  </a:lnTo>
                  <a:lnTo>
                    <a:pt x="1436212" y="1010921"/>
                  </a:lnTo>
                  <a:lnTo>
                    <a:pt x="1431445" y="1012826"/>
                  </a:lnTo>
                  <a:lnTo>
                    <a:pt x="1426360" y="1013778"/>
                  </a:lnTo>
                  <a:lnTo>
                    <a:pt x="1421274" y="1015366"/>
                  </a:lnTo>
                  <a:lnTo>
                    <a:pt x="1416507" y="1016001"/>
                  </a:lnTo>
                  <a:lnTo>
                    <a:pt x="1411422" y="1016953"/>
                  </a:lnTo>
                  <a:lnTo>
                    <a:pt x="1406336" y="1017271"/>
                  </a:lnTo>
                  <a:lnTo>
                    <a:pt x="1401569" y="1017588"/>
                  </a:lnTo>
                  <a:lnTo>
                    <a:pt x="1396484" y="1017588"/>
                  </a:lnTo>
                  <a:lnTo>
                    <a:pt x="1391716" y="1017271"/>
                  </a:lnTo>
                  <a:lnTo>
                    <a:pt x="1386949" y="1016953"/>
                  </a:lnTo>
                  <a:lnTo>
                    <a:pt x="1382499" y="1015683"/>
                  </a:lnTo>
                  <a:lnTo>
                    <a:pt x="1377731" y="1015048"/>
                  </a:lnTo>
                  <a:lnTo>
                    <a:pt x="1373282" y="1013461"/>
                  </a:lnTo>
                  <a:lnTo>
                    <a:pt x="1368832" y="1012191"/>
                  </a:lnTo>
                  <a:lnTo>
                    <a:pt x="1364700" y="1010286"/>
                  </a:lnTo>
                  <a:lnTo>
                    <a:pt x="1360886" y="1008063"/>
                  </a:lnTo>
                  <a:lnTo>
                    <a:pt x="1357072" y="1005523"/>
                  </a:lnTo>
                  <a:lnTo>
                    <a:pt x="1353576" y="1002983"/>
                  </a:lnTo>
                  <a:lnTo>
                    <a:pt x="1350080" y="1000126"/>
                  </a:lnTo>
                  <a:lnTo>
                    <a:pt x="1347220" y="996633"/>
                  </a:lnTo>
                  <a:lnTo>
                    <a:pt x="1344359" y="993458"/>
                  </a:lnTo>
                  <a:lnTo>
                    <a:pt x="1341817" y="989331"/>
                  </a:lnTo>
                  <a:lnTo>
                    <a:pt x="1339274" y="985521"/>
                  </a:lnTo>
                  <a:lnTo>
                    <a:pt x="1337367" y="981076"/>
                  </a:lnTo>
                  <a:lnTo>
                    <a:pt x="1335778" y="976313"/>
                  </a:lnTo>
                  <a:lnTo>
                    <a:pt x="1326561" y="967106"/>
                  </a:lnTo>
                  <a:lnTo>
                    <a:pt x="1322111" y="965518"/>
                  </a:lnTo>
                  <a:lnTo>
                    <a:pt x="1317979" y="963296"/>
                  </a:lnTo>
                  <a:lnTo>
                    <a:pt x="1314165" y="961073"/>
                  </a:lnTo>
                  <a:lnTo>
                    <a:pt x="1310351" y="958851"/>
                  </a:lnTo>
                  <a:lnTo>
                    <a:pt x="1307173" y="956311"/>
                  </a:lnTo>
                  <a:lnTo>
                    <a:pt x="1303995" y="953453"/>
                  </a:lnTo>
                  <a:lnTo>
                    <a:pt x="1301134" y="950913"/>
                  </a:lnTo>
                  <a:lnTo>
                    <a:pt x="1298274" y="948056"/>
                  </a:lnTo>
                  <a:lnTo>
                    <a:pt x="1295731" y="944563"/>
                  </a:lnTo>
                  <a:lnTo>
                    <a:pt x="1293824" y="941706"/>
                  </a:lnTo>
                  <a:lnTo>
                    <a:pt x="1291599" y="938531"/>
                  </a:lnTo>
                  <a:lnTo>
                    <a:pt x="1289692" y="935038"/>
                  </a:lnTo>
                  <a:lnTo>
                    <a:pt x="1288103" y="931546"/>
                  </a:lnTo>
                  <a:lnTo>
                    <a:pt x="1286832" y="928371"/>
                  </a:lnTo>
                  <a:lnTo>
                    <a:pt x="1284607" y="921068"/>
                  </a:lnTo>
                  <a:lnTo>
                    <a:pt x="1283336" y="913448"/>
                  </a:lnTo>
                  <a:lnTo>
                    <a:pt x="1282700" y="905511"/>
                  </a:lnTo>
                  <a:lnTo>
                    <a:pt x="1283018" y="897573"/>
                  </a:lnTo>
                  <a:lnTo>
                    <a:pt x="1283971" y="889953"/>
                  </a:lnTo>
                  <a:lnTo>
                    <a:pt x="1285560" y="882016"/>
                  </a:lnTo>
                  <a:lnTo>
                    <a:pt x="1287785" y="874078"/>
                  </a:lnTo>
                  <a:lnTo>
                    <a:pt x="1290646" y="866141"/>
                  </a:lnTo>
                  <a:lnTo>
                    <a:pt x="1294142" y="858521"/>
                  </a:lnTo>
                  <a:lnTo>
                    <a:pt x="1298909" y="849948"/>
                  </a:lnTo>
                  <a:lnTo>
                    <a:pt x="1304313" y="841376"/>
                  </a:lnTo>
                  <a:lnTo>
                    <a:pt x="1310351" y="833756"/>
                  </a:lnTo>
                  <a:lnTo>
                    <a:pt x="1317026" y="826136"/>
                  </a:lnTo>
                  <a:lnTo>
                    <a:pt x="1714315" y="429261"/>
                  </a:lnTo>
                  <a:lnTo>
                    <a:pt x="1718446" y="425768"/>
                  </a:lnTo>
                  <a:lnTo>
                    <a:pt x="1721943" y="422276"/>
                  </a:lnTo>
                  <a:lnTo>
                    <a:pt x="1726074" y="419736"/>
                  </a:lnTo>
                  <a:lnTo>
                    <a:pt x="1729571" y="417196"/>
                  </a:lnTo>
                  <a:lnTo>
                    <a:pt x="1733384" y="415608"/>
                  </a:lnTo>
                  <a:lnTo>
                    <a:pt x="1736881" y="414021"/>
                  </a:lnTo>
                  <a:lnTo>
                    <a:pt x="1740377" y="412433"/>
                  </a:lnTo>
                  <a:lnTo>
                    <a:pt x="1743873" y="411798"/>
                  </a:lnTo>
                  <a:lnTo>
                    <a:pt x="1747051" y="411481"/>
                  </a:lnTo>
                  <a:lnTo>
                    <a:pt x="1750865" y="411163"/>
                  </a:lnTo>
                  <a:close/>
                  <a:moveTo>
                    <a:pt x="198373" y="319088"/>
                  </a:moveTo>
                  <a:lnTo>
                    <a:pt x="1557783" y="319088"/>
                  </a:lnTo>
                  <a:lnTo>
                    <a:pt x="1453042" y="423822"/>
                  </a:lnTo>
                  <a:lnTo>
                    <a:pt x="315492" y="423822"/>
                  </a:lnTo>
                  <a:lnTo>
                    <a:pt x="305336" y="424140"/>
                  </a:lnTo>
                  <a:lnTo>
                    <a:pt x="295179" y="424774"/>
                  </a:lnTo>
                  <a:lnTo>
                    <a:pt x="285340" y="426361"/>
                  </a:lnTo>
                  <a:lnTo>
                    <a:pt x="275500" y="427631"/>
                  </a:lnTo>
                  <a:lnTo>
                    <a:pt x="265979" y="429852"/>
                  </a:lnTo>
                  <a:lnTo>
                    <a:pt x="256457" y="433026"/>
                  </a:lnTo>
                  <a:lnTo>
                    <a:pt x="247570" y="435882"/>
                  </a:lnTo>
                  <a:lnTo>
                    <a:pt x="238365" y="439374"/>
                  </a:lnTo>
                  <a:lnTo>
                    <a:pt x="229478" y="443499"/>
                  </a:lnTo>
                  <a:lnTo>
                    <a:pt x="221226" y="447943"/>
                  </a:lnTo>
                  <a:lnTo>
                    <a:pt x="212973" y="452703"/>
                  </a:lnTo>
                  <a:lnTo>
                    <a:pt x="204721" y="457781"/>
                  </a:lnTo>
                  <a:lnTo>
                    <a:pt x="196786" y="463494"/>
                  </a:lnTo>
                  <a:lnTo>
                    <a:pt x="189486" y="469207"/>
                  </a:lnTo>
                  <a:lnTo>
                    <a:pt x="182186" y="475554"/>
                  </a:lnTo>
                  <a:lnTo>
                    <a:pt x="175203" y="481902"/>
                  </a:lnTo>
                  <a:lnTo>
                    <a:pt x="168855" y="488884"/>
                  </a:lnTo>
                  <a:lnTo>
                    <a:pt x="162507" y="496184"/>
                  </a:lnTo>
                  <a:lnTo>
                    <a:pt x="156794" y="503483"/>
                  </a:lnTo>
                  <a:lnTo>
                    <a:pt x="151398" y="511100"/>
                  </a:lnTo>
                  <a:lnTo>
                    <a:pt x="145685" y="519670"/>
                  </a:lnTo>
                  <a:lnTo>
                    <a:pt x="140924" y="527604"/>
                  </a:lnTo>
                  <a:lnTo>
                    <a:pt x="136798" y="536490"/>
                  </a:lnTo>
                  <a:lnTo>
                    <a:pt x="132672" y="545060"/>
                  </a:lnTo>
                  <a:lnTo>
                    <a:pt x="129498" y="554263"/>
                  </a:lnTo>
                  <a:lnTo>
                    <a:pt x="126007" y="563150"/>
                  </a:lnTo>
                  <a:lnTo>
                    <a:pt x="123468" y="572671"/>
                  </a:lnTo>
                  <a:lnTo>
                    <a:pt x="121246" y="582193"/>
                  </a:lnTo>
                  <a:lnTo>
                    <a:pt x="119659" y="592031"/>
                  </a:lnTo>
                  <a:lnTo>
                    <a:pt x="118072" y="601870"/>
                  </a:lnTo>
                  <a:lnTo>
                    <a:pt x="117437" y="612026"/>
                  </a:lnTo>
                  <a:lnTo>
                    <a:pt x="117437" y="622182"/>
                  </a:lnTo>
                  <a:lnTo>
                    <a:pt x="117437" y="1633658"/>
                  </a:lnTo>
                  <a:lnTo>
                    <a:pt x="117437" y="1643814"/>
                  </a:lnTo>
                  <a:lnTo>
                    <a:pt x="118072" y="1653970"/>
                  </a:lnTo>
                  <a:lnTo>
                    <a:pt x="119659" y="1663808"/>
                  </a:lnTo>
                  <a:lnTo>
                    <a:pt x="121246" y="1673647"/>
                  </a:lnTo>
                  <a:lnTo>
                    <a:pt x="123468" y="1683168"/>
                  </a:lnTo>
                  <a:lnTo>
                    <a:pt x="126007" y="1692689"/>
                  </a:lnTo>
                  <a:lnTo>
                    <a:pt x="129498" y="1701576"/>
                  </a:lnTo>
                  <a:lnTo>
                    <a:pt x="132672" y="1710780"/>
                  </a:lnTo>
                  <a:lnTo>
                    <a:pt x="136798" y="1719666"/>
                  </a:lnTo>
                  <a:lnTo>
                    <a:pt x="140924" y="1728235"/>
                  </a:lnTo>
                  <a:lnTo>
                    <a:pt x="145685" y="1736170"/>
                  </a:lnTo>
                  <a:lnTo>
                    <a:pt x="151398" y="1744739"/>
                  </a:lnTo>
                  <a:lnTo>
                    <a:pt x="156794" y="1752356"/>
                  </a:lnTo>
                  <a:lnTo>
                    <a:pt x="162507" y="1759656"/>
                  </a:lnTo>
                  <a:lnTo>
                    <a:pt x="168855" y="1766955"/>
                  </a:lnTo>
                  <a:lnTo>
                    <a:pt x="175203" y="1773938"/>
                  </a:lnTo>
                  <a:lnTo>
                    <a:pt x="182186" y="1780285"/>
                  </a:lnTo>
                  <a:lnTo>
                    <a:pt x="189486" y="1786633"/>
                  </a:lnTo>
                  <a:lnTo>
                    <a:pt x="196786" y="1792345"/>
                  </a:lnTo>
                  <a:lnTo>
                    <a:pt x="204721" y="1798375"/>
                  </a:lnTo>
                  <a:lnTo>
                    <a:pt x="212973" y="1803453"/>
                  </a:lnTo>
                  <a:lnTo>
                    <a:pt x="221226" y="1808214"/>
                  </a:lnTo>
                  <a:lnTo>
                    <a:pt x="229478" y="1812340"/>
                  </a:lnTo>
                  <a:lnTo>
                    <a:pt x="238365" y="1816466"/>
                  </a:lnTo>
                  <a:lnTo>
                    <a:pt x="247570" y="1819640"/>
                  </a:lnTo>
                  <a:lnTo>
                    <a:pt x="256457" y="1823131"/>
                  </a:lnTo>
                  <a:lnTo>
                    <a:pt x="265979" y="1825670"/>
                  </a:lnTo>
                  <a:lnTo>
                    <a:pt x="275500" y="1827891"/>
                  </a:lnTo>
                  <a:lnTo>
                    <a:pt x="285340" y="1829478"/>
                  </a:lnTo>
                  <a:lnTo>
                    <a:pt x="295179" y="1831065"/>
                  </a:lnTo>
                  <a:lnTo>
                    <a:pt x="305336" y="1831700"/>
                  </a:lnTo>
                  <a:lnTo>
                    <a:pt x="315492" y="1831700"/>
                  </a:lnTo>
                  <a:lnTo>
                    <a:pt x="1632371" y="1831700"/>
                  </a:lnTo>
                  <a:lnTo>
                    <a:pt x="1642527" y="1831700"/>
                  </a:lnTo>
                  <a:lnTo>
                    <a:pt x="1652367" y="1831065"/>
                  </a:lnTo>
                  <a:lnTo>
                    <a:pt x="1662523" y="1829478"/>
                  </a:lnTo>
                  <a:lnTo>
                    <a:pt x="1672045" y="1827891"/>
                  </a:lnTo>
                  <a:lnTo>
                    <a:pt x="1681885" y="1825670"/>
                  </a:lnTo>
                  <a:lnTo>
                    <a:pt x="1691089" y="1823131"/>
                  </a:lnTo>
                  <a:lnTo>
                    <a:pt x="1700611" y="1819640"/>
                  </a:lnTo>
                  <a:lnTo>
                    <a:pt x="1709181" y="1816466"/>
                  </a:lnTo>
                  <a:lnTo>
                    <a:pt x="1718385" y="1812340"/>
                  </a:lnTo>
                  <a:lnTo>
                    <a:pt x="1726637" y="1808214"/>
                  </a:lnTo>
                  <a:lnTo>
                    <a:pt x="1735207" y="1803453"/>
                  </a:lnTo>
                  <a:lnTo>
                    <a:pt x="1743142" y="1798375"/>
                  </a:lnTo>
                  <a:lnTo>
                    <a:pt x="1750760" y="1792345"/>
                  </a:lnTo>
                  <a:lnTo>
                    <a:pt x="1758377" y="1786633"/>
                  </a:lnTo>
                  <a:lnTo>
                    <a:pt x="1765677" y="1780285"/>
                  </a:lnTo>
                  <a:lnTo>
                    <a:pt x="1772660" y="1773938"/>
                  </a:lnTo>
                  <a:lnTo>
                    <a:pt x="1779325" y="1766955"/>
                  </a:lnTo>
                  <a:lnTo>
                    <a:pt x="1785356" y="1759973"/>
                  </a:lnTo>
                  <a:lnTo>
                    <a:pt x="1791069" y="1752356"/>
                  </a:lnTo>
                  <a:lnTo>
                    <a:pt x="1796782" y="1744739"/>
                  </a:lnTo>
                  <a:lnTo>
                    <a:pt x="1801861" y="1736805"/>
                  </a:lnTo>
                  <a:lnTo>
                    <a:pt x="1806621" y="1728235"/>
                  </a:lnTo>
                  <a:lnTo>
                    <a:pt x="1810748" y="1719666"/>
                  </a:lnTo>
                  <a:lnTo>
                    <a:pt x="1814874" y="1710780"/>
                  </a:lnTo>
                  <a:lnTo>
                    <a:pt x="1818683" y="1702211"/>
                  </a:lnTo>
                  <a:lnTo>
                    <a:pt x="1821857" y="1692689"/>
                  </a:lnTo>
                  <a:lnTo>
                    <a:pt x="1824396" y="1683168"/>
                  </a:lnTo>
                  <a:lnTo>
                    <a:pt x="1826617" y="1673647"/>
                  </a:lnTo>
                  <a:lnTo>
                    <a:pt x="1828522" y="1663808"/>
                  </a:lnTo>
                  <a:lnTo>
                    <a:pt x="1829474" y="1653970"/>
                  </a:lnTo>
                  <a:lnTo>
                    <a:pt x="1830109" y="1643814"/>
                  </a:lnTo>
                  <a:lnTo>
                    <a:pt x="1830426" y="1633658"/>
                  </a:lnTo>
                  <a:lnTo>
                    <a:pt x="1830426" y="1113162"/>
                  </a:lnTo>
                  <a:lnTo>
                    <a:pt x="1830426" y="773570"/>
                  </a:lnTo>
                  <a:lnTo>
                    <a:pt x="1947863" y="656458"/>
                  </a:lnTo>
                  <a:lnTo>
                    <a:pt x="1947863" y="1738391"/>
                  </a:lnTo>
                  <a:lnTo>
                    <a:pt x="1947546" y="1748865"/>
                  </a:lnTo>
                  <a:lnTo>
                    <a:pt x="1946911" y="1758704"/>
                  </a:lnTo>
                  <a:lnTo>
                    <a:pt x="1945324" y="1768860"/>
                  </a:lnTo>
                  <a:lnTo>
                    <a:pt x="1943419" y="1778063"/>
                  </a:lnTo>
                  <a:lnTo>
                    <a:pt x="1941198" y="1787902"/>
                  </a:lnTo>
                  <a:lnTo>
                    <a:pt x="1938659" y="1797423"/>
                  </a:lnTo>
                  <a:lnTo>
                    <a:pt x="1935802" y="1806627"/>
                  </a:lnTo>
                  <a:lnTo>
                    <a:pt x="1932311" y="1815831"/>
                  </a:lnTo>
                  <a:lnTo>
                    <a:pt x="1928184" y="1824400"/>
                  </a:lnTo>
                  <a:lnTo>
                    <a:pt x="1923741" y="1832969"/>
                  </a:lnTo>
                  <a:lnTo>
                    <a:pt x="1918980" y="1841221"/>
                  </a:lnTo>
                  <a:lnTo>
                    <a:pt x="1913902" y="1849156"/>
                  </a:lnTo>
                  <a:lnTo>
                    <a:pt x="1908188" y="1856773"/>
                  </a:lnTo>
                  <a:lnTo>
                    <a:pt x="1902475" y="1864707"/>
                  </a:lnTo>
                  <a:lnTo>
                    <a:pt x="1896127" y="1871689"/>
                  </a:lnTo>
                  <a:lnTo>
                    <a:pt x="1889462" y="1878671"/>
                  </a:lnTo>
                  <a:lnTo>
                    <a:pt x="1882797" y="1885336"/>
                  </a:lnTo>
                  <a:lnTo>
                    <a:pt x="1875497" y="1891366"/>
                  </a:lnTo>
                  <a:lnTo>
                    <a:pt x="1868197" y="1897397"/>
                  </a:lnTo>
                  <a:lnTo>
                    <a:pt x="1860579" y="1902792"/>
                  </a:lnTo>
                  <a:lnTo>
                    <a:pt x="1852327" y="1907870"/>
                  </a:lnTo>
                  <a:lnTo>
                    <a:pt x="1844074" y="1912631"/>
                  </a:lnTo>
                  <a:lnTo>
                    <a:pt x="1835187" y="1917074"/>
                  </a:lnTo>
                  <a:lnTo>
                    <a:pt x="1826617" y="1920882"/>
                  </a:lnTo>
                  <a:lnTo>
                    <a:pt x="1817413" y="1924691"/>
                  </a:lnTo>
                  <a:lnTo>
                    <a:pt x="1808209" y="1927865"/>
                  </a:lnTo>
                  <a:lnTo>
                    <a:pt x="1799004" y="1930404"/>
                  </a:lnTo>
                  <a:lnTo>
                    <a:pt x="1789482" y="1932625"/>
                  </a:lnTo>
                  <a:lnTo>
                    <a:pt x="1779643" y="1934530"/>
                  </a:lnTo>
                  <a:lnTo>
                    <a:pt x="1769803" y="1935482"/>
                  </a:lnTo>
                  <a:lnTo>
                    <a:pt x="1759647" y="1936434"/>
                  </a:lnTo>
                  <a:lnTo>
                    <a:pt x="1749173" y="1936751"/>
                  </a:lnTo>
                  <a:lnTo>
                    <a:pt x="198373" y="1936751"/>
                  </a:lnTo>
                  <a:lnTo>
                    <a:pt x="188216" y="1936434"/>
                  </a:lnTo>
                  <a:lnTo>
                    <a:pt x="178377" y="1935482"/>
                  </a:lnTo>
                  <a:lnTo>
                    <a:pt x="168538" y="1934530"/>
                  </a:lnTo>
                  <a:lnTo>
                    <a:pt x="158699" y="1932625"/>
                  </a:lnTo>
                  <a:lnTo>
                    <a:pt x="148859" y="1930404"/>
                  </a:lnTo>
                  <a:lnTo>
                    <a:pt x="139655" y="1927865"/>
                  </a:lnTo>
                  <a:lnTo>
                    <a:pt x="130133" y="1924691"/>
                  </a:lnTo>
                  <a:lnTo>
                    <a:pt x="121246" y="1920882"/>
                  </a:lnTo>
                  <a:lnTo>
                    <a:pt x="112359" y="1917074"/>
                  </a:lnTo>
                  <a:lnTo>
                    <a:pt x="103789" y="1912631"/>
                  </a:lnTo>
                  <a:lnTo>
                    <a:pt x="95537" y="1907870"/>
                  </a:lnTo>
                  <a:lnTo>
                    <a:pt x="87602" y="1902792"/>
                  </a:lnTo>
                  <a:lnTo>
                    <a:pt x="79984" y="1897397"/>
                  </a:lnTo>
                  <a:lnTo>
                    <a:pt x="72049" y="1891366"/>
                  </a:lnTo>
                  <a:lnTo>
                    <a:pt x="65067" y="1885336"/>
                  </a:lnTo>
                  <a:lnTo>
                    <a:pt x="58084" y="1878671"/>
                  </a:lnTo>
                  <a:lnTo>
                    <a:pt x="51418" y="1871689"/>
                  </a:lnTo>
                  <a:lnTo>
                    <a:pt x="45388" y="1864707"/>
                  </a:lnTo>
                  <a:lnTo>
                    <a:pt x="39357" y="1856773"/>
                  </a:lnTo>
                  <a:lnTo>
                    <a:pt x="33962" y="1849156"/>
                  </a:lnTo>
                  <a:lnTo>
                    <a:pt x="28883" y="1841221"/>
                  </a:lnTo>
                  <a:lnTo>
                    <a:pt x="24122" y="1832969"/>
                  </a:lnTo>
                  <a:lnTo>
                    <a:pt x="19679" y="1824400"/>
                  </a:lnTo>
                  <a:lnTo>
                    <a:pt x="15870" y="1815831"/>
                  </a:lnTo>
                  <a:lnTo>
                    <a:pt x="12061" y="1806627"/>
                  </a:lnTo>
                  <a:lnTo>
                    <a:pt x="8887" y="1797423"/>
                  </a:lnTo>
                  <a:lnTo>
                    <a:pt x="6348" y="1787902"/>
                  </a:lnTo>
                  <a:lnTo>
                    <a:pt x="4126" y="1778063"/>
                  </a:lnTo>
                  <a:lnTo>
                    <a:pt x="2222" y="1768860"/>
                  </a:lnTo>
                  <a:lnTo>
                    <a:pt x="1270" y="1758704"/>
                  </a:lnTo>
                  <a:lnTo>
                    <a:pt x="318" y="1748865"/>
                  </a:lnTo>
                  <a:lnTo>
                    <a:pt x="0" y="1738391"/>
                  </a:lnTo>
                  <a:lnTo>
                    <a:pt x="0" y="517448"/>
                  </a:lnTo>
                  <a:lnTo>
                    <a:pt x="318" y="507292"/>
                  </a:lnTo>
                  <a:lnTo>
                    <a:pt x="1270" y="497453"/>
                  </a:lnTo>
                  <a:lnTo>
                    <a:pt x="2222" y="487297"/>
                  </a:lnTo>
                  <a:lnTo>
                    <a:pt x="4126" y="477776"/>
                  </a:lnTo>
                  <a:lnTo>
                    <a:pt x="6348" y="467937"/>
                  </a:lnTo>
                  <a:lnTo>
                    <a:pt x="8887" y="458416"/>
                  </a:lnTo>
                  <a:lnTo>
                    <a:pt x="12061" y="449212"/>
                  </a:lnTo>
                  <a:lnTo>
                    <a:pt x="15870" y="440008"/>
                  </a:lnTo>
                  <a:lnTo>
                    <a:pt x="19679" y="431439"/>
                  </a:lnTo>
                  <a:lnTo>
                    <a:pt x="24122" y="423187"/>
                  </a:lnTo>
                  <a:lnTo>
                    <a:pt x="28883" y="414618"/>
                  </a:lnTo>
                  <a:lnTo>
                    <a:pt x="33962" y="406684"/>
                  </a:lnTo>
                  <a:lnTo>
                    <a:pt x="39357" y="399067"/>
                  </a:lnTo>
                  <a:lnTo>
                    <a:pt x="45388" y="391450"/>
                  </a:lnTo>
                  <a:lnTo>
                    <a:pt x="51418" y="384150"/>
                  </a:lnTo>
                  <a:lnTo>
                    <a:pt x="58084" y="377168"/>
                  </a:lnTo>
                  <a:lnTo>
                    <a:pt x="65067" y="370503"/>
                  </a:lnTo>
                  <a:lnTo>
                    <a:pt x="72049" y="364473"/>
                  </a:lnTo>
                  <a:lnTo>
                    <a:pt x="79984" y="358443"/>
                  </a:lnTo>
                  <a:lnTo>
                    <a:pt x="87602" y="353047"/>
                  </a:lnTo>
                  <a:lnTo>
                    <a:pt x="95537" y="347969"/>
                  </a:lnTo>
                  <a:lnTo>
                    <a:pt x="103789" y="343209"/>
                  </a:lnTo>
                  <a:lnTo>
                    <a:pt x="112359" y="338766"/>
                  </a:lnTo>
                  <a:lnTo>
                    <a:pt x="121246" y="334957"/>
                  </a:lnTo>
                  <a:lnTo>
                    <a:pt x="130133" y="331149"/>
                  </a:lnTo>
                  <a:lnTo>
                    <a:pt x="139655" y="328292"/>
                  </a:lnTo>
                  <a:lnTo>
                    <a:pt x="148859" y="325436"/>
                  </a:lnTo>
                  <a:lnTo>
                    <a:pt x="158699" y="323214"/>
                  </a:lnTo>
                  <a:lnTo>
                    <a:pt x="168538" y="321310"/>
                  </a:lnTo>
                  <a:lnTo>
                    <a:pt x="178377" y="320358"/>
                  </a:lnTo>
                  <a:lnTo>
                    <a:pt x="188216" y="319723"/>
                  </a:lnTo>
                  <a:lnTo>
                    <a:pt x="198373" y="319088"/>
                  </a:lnTo>
                  <a:close/>
                  <a:moveTo>
                    <a:pt x="2076641" y="106363"/>
                  </a:moveTo>
                  <a:lnTo>
                    <a:pt x="2082030" y="106363"/>
                  </a:lnTo>
                  <a:lnTo>
                    <a:pt x="2087102" y="106363"/>
                  </a:lnTo>
                  <a:lnTo>
                    <a:pt x="2092174" y="106679"/>
                  </a:lnTo>
                  <a:lnTo>
                    <a:pt x="2097246" y="107313"/>
                  </a:lnTo>
                  <a:lnTo>
                    <a:pt x="2102318" y="108263"/>
                  </a:lnTo>
                  <a:lnTo>
                    <a:pt x="2107390" y="109213"/>
                  </a:lnTo>
                  <a:lnTo>
                    <a:pt x="2112145" y="110797"/>
                  </a:lnTo>
                  <a:lnTo>
                    <a:pt x="2117217" y="112064"/>
                  </a:lnTo>
                  <a:lnTo>
                    <a:pt x="2121972" y="113965"/>
                  </a:lnTo>
                  <a:lnTo>
                    <a:pt x="2126727" y="116182"/>
                  </a:lnTo>
                  <a:lnTo>
                    <a:pt x="2131482" y="118399"/>
                  </a:lnTo>
                  <a:lnTo>
                    <a:pt x="2136237" y="120933"/>
                  </a:lnTo>
                  <a:lnTo>
                    <a:pt x="2140358" y="123784"/>
                  </a:lnTo>
                  <a:lnTo>
                    <a:pt x="2144796" y="126634"/>
                  </a:lnTo>
                  <a:lnTo>
                    <a:pt x="2148916" y="130119"/>
                  </a:lnTo>
                  <a:lnTo>
                    <a:pt x="2153354" y="133603"/>
                  </a:lnTo>
                  <a:lnTo>
                    <a:pt x="2157158" y="137087"/>
                  </a:lnTo>
                  <a:lnTo>
                    <a:pt x="2166351" y="146589"/>
                  </a:lnTo>
                  <a:lnTo>
                    <a:pt x="2169838" y="150707"/>
                  </a:lnTo>
                  <a:lnTo>
                    <a:pt x="2173642" y="154825"/>
                  </a:lnTo>
                  <a:lnTo>
                    <a:pt x="2176812" y="158626"/>
                  </a:lnTo>
                  <a:lnTo>
                    <a:pt x="2179665" y="163060"/>
                  </a:lnTo>
                  <a:lnTo>
                    <a:pt x="2182835" y="167811"/>
                  </a:lnTo>
                  <a:lnTo>
                    <a:pt x="2185371" y="172246"/>
                  </a:lnTo>
                  <a:lnTo>
                    <a:pt x="2187273" y="176997"/>
                  </a:lnTo>
                  <a:lnTo>
                    <a:pt x="2189492" y="181748"/>
                  </a:lnTo>
                  <a:lnTo>
                    <a:pt x="2191394" y="186183"/>
                  </a:lnTo>
                  <a:lnTo>
                    <a:pt x="2192979" y="191567"/>
                  </a:lnTo>
                  <a:lnTo>
                    <a:pt x="2194247" y="196002"/>
                  </a:lnTo>
                  <a:lnTo>
                    <a:pt x="2195515" y="201387"/>
                  </a:lnTo>
                  <a:lnTo>
                    <a:pt x="2196149" y="206454"/>
                  </a:lnTo>
                  <a:lnTo>
                    <a:pt x="2196783" y="211522"/>
                  </a:lnTo>
                  <a:lnTo>
                    <a:pt x="2197100" y="216590"/>
                  </a:lnTo>
                  <a:lnTo>
                    <a:pt x="2197100" y="221658"/>
                  </a:lnTo>
                  <a:lnTo>
                    <a:pt x="2197100" y="226726"/>
                  </a:lnTo>
                  <a:lnTo>
                    <a:pt x="2196783" y="231794"/>
                  </a:lnTo>
                  <a:lnTo>
                    <a:pt x="2196149" y="236862"/>
                  </a:lnTo>
                  <a:lnTo>
                    <a:pt x="2195515" y="241613"/>
                  </a:lnTo>
                  <a:lnTo>
                    <a:pt x="2194247" y="246681"/>
                  </a:lnTo>
                  <a:lnTo>
                    <a:pt x="2192979" y="251749"/>
                  </a:lnTo>
                  <a:lnTo>
                    <a:pt x="2191394" y="256500"/>
                  </a:lnTo>
                  <a:lnTo>
                    <a:pt x="2189492" y="261251"/>
                  </a:lnTo>
                  <a:lnTo>
                    <a:pt x="2187273" y="266319"/>
                  </a:lnTo>
                  <a:lnTo>
                    <a:pt x="2185371" y="270754"/>
                  </a:lnTo>
                  <a:lnTo>
                    <a:pt x="2182835" y="275505"/>
                  </a:lnTo>
                  <a:lnTo>
                    <a:pt x="2179665" y="279623"/>
                  </a:lnTo>
                  <a:lnTo>
                    <a:pt x="2176812" y="284057"/>
                  </a:lnTo>
                  <a:lnTo>
                    <a:pt x="2173642" y="288492"/>
                  </a:lnTo>
                  <a:lnTo>
                    <a:pt x="2169838" y="292609"/>
                  </a:lnTo>
                  <a:lnTo>
                    <a:pt x="2166351" y="296410"/>
                  </a:lnTo>
                  <a:lnTo>
                    <a:pt x="1970764" y="491843"/>
                  </a:lnTo>
                  <a:lnTo>
                    <a:pt x="1967277" y="495010"/>
                  </a:lnTo>
                  <a:lnTo>
                    <a:pt x="1963473" y="498178"/>
                  </a:lnTo>
                  <a:lnTo>
                    <a:pt x="1959986" y="500712"/>
                  </a:lnTo>
                  <a:lnTo>
                    <a:pt x="1956816" y="502612"/>
                  </a:lnTo>
                  <a:lnTo>
                    <a:pt x="1953329" y="504513"/>
                  </a:lnTo>
                  <a:lnTo>
                    <a:pt x="1950476" y="505463"/>
                  </a:lnTo>
                  <a:lnTo>
                    <a:pt x="1947623" y="505780"/>
                  </a:lnTo>
                  <a:lnTo>
                    <a:pt x="1944771" y="506413"/>
                  </a:lnTo>
                  <a:lnTo>
                    <a:pt x="1941918" y="505780"/>
                  </a:lnTo>
                  <a:lnTo>
                    <a:pt x="1939382" y="505463"/>
                  </a:lnTo>
                  <a:lnTo>
                    <a:pt x="1936846" y="504513"/>
                  </a:lnTo>
                  <a:lnTo>
                    <a:pt x="1933993" y="502929"/>
                  </a:lnTo>
                  <a:lnTo>
                    <a:pt x="1931457" y="501662"/>
                  </a:lnTo>
                  <a:lnTo>
                    <a:pt x="1928921" y="499445"/>
                  </a:lnTo>
                  <a:lnTo>
                    <a:pt x="1924166" y="494694"/>
                  </a:lnTo>
                  <a:lnTo>
                    <a:pt x="1919094" y="489309"/>
                  </a:lnTo>
                  <a:lnTo>
                    <a:pt x="1914022" y="482657"/>
                  </a:lnTo>
                  <a:lnTo>
                    <a:pt x="1903561" y="467770"/>
                  </a:lnTo>
                  <a:lnTo>
                    <a:pt x="1897855" y="459852"/>
                  </a:lnTo>
                  <a:lnTo>
                    <a:pt x="1891515" y="451616"/>
                  </a:lnTo>
                  <a:lnTo>
                    <a:pt x="1884541" y="443698"/>
                  </a:lnTo>
                  <a:lnTo>
                    <a:pt x="1877250" y="435779"/>
                  </a:lnTo>
                  <a:lnTo>
                    <a:pt x="1868057" y="426277"/>
                  </a:lnTo>
                  <a:lnTo>
                    <a:pt x="1859815" y="418991"/>
                  </a:lnTo>
                  <a:lnTo>
                    <a:pt x="1851890" y="412023"/>
                  </a:lnTo>
                  <a:lnTo>
                    <a:pt x="1843966" y="406005"/>
                  </a:lnTo>
                  <a:lnTo>
                    <a:pt x="1836041" y="399987"/>
                  </a:lnTo>
                  <a:lnTo>
                    <a:pt x="1820825" y="389217"/>
                  </a:lnTo>
                  <a:lnTo>
                    <a:pt x="1814485" y="384466"/>
                  </a:lnTo>
                  <a:lnTo>
                    <a:pt x="1808462" y="379398"/>
                  </a:lnTo>
                  <a:lnTo>
                    <a:pt x="1804024" y="374647"/>
                  </a:lnTo>
                  <a:lnTo>
                    <a:pt x="1802122" y="372113"/>
                  </a:lnTo>
                  <a:lnTo>
                    <a:pt x="1800220" y="369579"/>
                  </a:lnTo>
                  <a:lnTo>
                    <a:pt x="1798635" y="367045"/>
                  </a:lnTo>
                  <a:lnTo>
                    <a:pt x="1798001" y="364511"/>
                  </a:lnTo>
                  <a:lnTo>
                    <a:pt x="1797367" y="361660"/>
                  </a:lnTo>
                  <a:lnTo>
                    <a:pt x="1797050" y="359126"/>
                  </a:lnTo>
                  <a:lnTo>
                    <a:pt x="1797367" y="355959"/>
                  </a:lnTo>
                  <a:lnTo>
                    <a:pt x="1797684" y="353108"/>
                  </a:lnTo>
                  <a:lnTo>
                    <a:pt x="1798635" y="349941"/>
                  </a:lnTo>
                  <a:lnTo>
                    <a:pt x="1800220" y="346773"/>
                  </a:lnTo>
                  <a:lnTo>
                    <a:pt x="1802439" y="343289"/>
                  </a:lnTo>
                  <a:lnTo>
                    <a:pt x="1804975" y="340122"/>
                  </a:lnTo>
                  <a:lnTo>
                    <a:pt x="1807828" y="336637"/>
                  </a:lnTo>
                  <a:lnTo>
                    <a:pt x="1811632" y="332520"/>
                  </a:lnTo>
                  <a:lnTo>
                    <a:pt x="2006902" y="137087"/>
                  </a:lnTo>
                  <a:lnTo>
                    <a:pt x="2011023" y="133603"/>
                  </a:lnTo>
                  <a:lnTo>
                    <a:pt x="2014827" y="130119"/>
                  </a:lnTo>
                  <a:lnTo>
                    <a:pt x="2019265" y="126634"/>
                  </a:lnTo>
                  <a:lnTo>
                    <a:pt x="2023703" y="123784"/>
                  </a:lnTo>
                  <a:lnTo>
                    <a:pt x="2028141" y="120933"/>
                  </a:lnTo>
                  <a:lnTo>
                    <a:pt x="2032896" y="118399"/>
                  </a:lnTo>
                  <a:lnTo>
                    <a:pt x="2037017" y="116182"/>
                  </a:lnTo>
                  <a:lnTo>
                    <a:pt x="2041772" y="113965"/>
                  </a:lnTo>
                  <a:lnTo>
                    <a:pt x="2046843" y="112064"/>
                  </a:lnTo>
                  <a:lnTo>
                    <a:pt x="2051598" y="110797"/>
                  </a:lnTo>
                  <a:lnTo>
                    <a:pt x="2056670" y="109213"/>
                  </a:lnTo>
                  <a:lnTo>
                    <a:pt x="2061425" y="108263"/>
                  </a:lnTo>
                  <a:lnTo>
                    <a:pt x="2066497" y="107313"/>
                  </a:lnTo>
                  <a:lnTo>
                    <a:pt x="2071569" y="106679"/>
                  </a:lnTo>
                  <a:lnTo>
                    <a:pt x="2076641" y="106363"/>
                  </a:lnTo>
                  <a:close/>
                  <a:moveTo>
                    <a:pt x="2213628" y="19050"/>
                  </a:moveTo>
                  <a:lnTo>
                    <a:pt x="2219371" y="19369"/>
                  </a:lnTo>
                  <a:lnTo>
                    <a:pt x="2225751" y="20007"/>
                  </a:lnTo>
                  <a:lnTo>
                    <a:pt x="2231493" y="21602"/>
                  </a:lnTo>
                  <a:lnTo>
                    <a:pt x="2237236" y="23516"/>
                  </a:lnTo>
                  <a:lnTo>
                    <a:pt x="2242978" y="26387"/>
                  </a:lnTo>
                  <a:lnTo>
                    <a:pt x="2248401" y="29258"/>
                  </a:lnTo>
                  <a:lnTo>
                    <a:pt x="2253506" y="33087"/>
                  </a:lnTo>
                  <a:lnTo>
                    <a:pt x="2258291" y="37234"/>
                  </a:lnTo>
                  <a:lnTo>
                    <a:pt x="2262757" y="42019"/>
                  </a:lnTo>
                  <a:lnTo>
                    <a:pt x="2266266" y="47123"/>
                  </a:lnTo>
                  <a:lnTo>
                    <a:pt x="2269457" y="52547"/>
                  </a:lnTo>
                  <a:lnTo>
                    <a:pt x="2272009" y="58608"/>
                  </a:lnTo>
                  <a:lnTo>
                    <a:pt x="2273923" y="64350"/>
                  </a:lnTo>
                  <a:lnTo>
                    <a:pt x="2275518" y="70412"/>
                  </a:lnTo>
                  <a:lnTo>
                    <a:pt x="2276475" y="76154"/>
                  </a:lnTo>
                  <a:lnTo>
                    <a:pt x="2276475" y="82216"/>
                  </a:lnTo>
                  <a:lnTo>
                    <a:pt x="2276475" y="88277"/>
                  </a:lnTo>
                  <a:lnTo>
                    <a:pt x="2275518" y="94338"/>
                  </a:lnTo>
                  <a:lnTo>
                    <a:pt x="2273923" y="100400"/>
                  </a:lnTo>
                  <a:lnTo>
                    <a:pt x="2272009" y="106142"/>
                  </a:lnTo>
                  <a:lnTo>
                    <a:pt x="2269457" y="111565"/>
                  </a:lnTo>
                  <a:lnTo>
                    <a:pt x="2266266" y="117308"/>
                  </a:lnTo>
                  <a:lnTo>
                    <a:pt x="2262757" y="122412"/>
                  </a:lnTo>
                  <a:lnTo>
                    <a:pt x="2258291" y="126878"/>
                  </a:lnTo>
                  <a:lnTo>
                    <a:pt x="2241064" y="144105"/>
                  </a:lnTo>
                  <a:lnTo>
                    <a:pt x="2236598" y="148253"/>
                  </a:lnTo>
                  <a:lnTo>
                    <a:pt x="2232769" y="150805"/>
                  </a:lnTo>
                  <a:lnTo>
                    <a:pt x="2230855" y="151443"/>
                  </a:lnTo>
                  <a:lnTo>
                    <a:pt x="2228941" y="152400"/>
                  </a:lnTo>
                  <a:lnTo>
                    <a:pt x="2227346" y="152400"/>
                  </a:lnTo>
                  <a:lnTo>
                    <a:pt x="2225751" y="152400"/>
                  </a:lnTo>
                  <a:lnTo>
                    <a:pt x="2224156" y="152081"/>
                  </a:lnTo>
                  <a:lnTo>
                    <a:pt x="2222880" y="151443"/>
                  </a:lnTo>
                  <a:lnTo>
                    <a:pt x="2220009" y="149848"/>
                  </a:lnTo>
                  <a:lnTo>
                    <a:pt x="2217456" y="147295"/>
                  </a:lnTo>
                  <a:lnTo>
                    <a:pt x="2214904" y="143786"/>
                  </a:lnTo>
                  <a:lnTo>
                    <a:pt x="2212352" y="140277"/>
                  </a:lnTo>
                  <a:lnTo>
                    <a:pt x="2209800" y="135811"/>
                  </a:lnTo>
                  <a:lnTo>
                    <a:pt x="2204058" y="126240"/>
                  </a:lnTo>
                  <a:lnTo>
                    <a:pt x="2201186" y="121455"/>
                  </a:lnTo>
                  <a:lnTo>
                    <a:pt x="2197358" y="116351"/>
                  </a:lnTo>
                  <a:lnTo>
                    <a:pt x="2193530" y="111246"/>
                  </a:lnTo>
                  <a:lnTo>
                    <a:pt x="2189064" y="106461"/>
                  </a:lnTo>
                  <a:lnTo>
                    <a:pt x="2184278" y="101995"/>
                  </a:lnTo>
                  <a:lnTo>
                    <a:pt x="2179493" y="98167"/>
                  </a:lnTo>
                  <a:lnTo>
                    <a:pt x="2174389" y="94657"/>
                  </a:lnTo>
                  <a:lnTo>
                    <a:pt x="2169285" y="91467"/>
                  </a:lnTo>
                  <a:lnTo>
                    <a:pt x="2159714" y="85725"/>
                  </a:lnTo>
                  <a:lnTo>
                    <a:pt x="2155248" y="83173"/>
                  </a:lnTo>
                  <a:lnTo>
                    <a:pt x="2151739" y="80620"/>
                  </a:lnTo>
                  <a:lnTo>
                    <a:pt x="2148229" y="78068"/>
                  </a:lnTo>
                  <a:lnTo>
                    <a:pt x="2145677" y="75516"/>
                  </a:lnTo>
                  <a:lnTo>
                    <a:pt x="2144082" y="72964"/>
                  </a:lnTo>
                  <a:lnTo>
                    <a:pt x="2143763" y="71369"/>
                  </a:lnTo>
                  <a:lnTo>
                    <a:pt x="2143125" y="69774"/>
                  </a:lnTo>
                  <a:lnTo>
                    <a:pt x="2143125" y="68179"/>
                  </a:lnTo>
                  <a:lnTo>
                    <a:pt x="2143763" y="66584"/>
                  </a:lnTo>
                  <a:lnTo>
                    <a:pt x="2144082" y="64669"/>
                  </a:lnTo>
                  <a:lnTo>
                    <a:pt x="2144720" y="63074"/>
                  </a:lnTo>
                  <a:lnTo>
                    <a:pt x="2147591" y="59246"/>
                  </a:lnTo>
                  <a:lnTo>
                    <a:pt x="2151419" y="54780"/>
                  </a:lnTo>
                  <a:lnTo>
                    <a:pt x="2168647" y="37234"/>
                  </a:lnTo>
                  <a:lnTo>
                    <a:pt x="2173751" y="33087"/>
                  </a:lnTo>
                  <a:lnTo>
                    <a:pt x="2178855" y="29258"/>
                  </a:lnTo>
                  <a:lnTo>
                    <a:pt x="2183959" y="26387"/>
                  </a:lnTo>
                  <a:lnTo>
                    <a:pt x="2189702" y="23516"/>
                  </a:lnTo>
                  <a:lnTo>
                    <a:pt x="2195125" y="21602"/>
                  </a:lnTo>
                  <a:lnTo>
                    <a:pt x="2201506" y="20007"/>
                  </a:lnTo>
                  <a:lnTo>
                    <a:pt x="2207248" y="19369"/>
                  </a:lnTo>
                  <a:lnTo>
                    <a:pt x="2213628" y="19050"/>
                  </a:lnTo>
                  <a:close/>
                  <a:moveTo>
                    <a:pt x="1985550" y="0"/>
                  </a:moveTo>
                  <a:lnTo>
                    <a:pt x="1989686" y="0"/>
                  </a:lnTo>
                  <a:lnTo>
                    <a:pt x="1993822" y="0"/>
                  </a:lnTo>
                  <a:lnTo>
                    <a:pt x="1997640" y="634"/>
                  </a:lnTo>
                  <a:lnTo>
                    <a:pt x="2001776" y="1903"/>
                  </a:lnTo>
                  <a:lnTo>
                    <a:pt x="2005594" y="2855"/>
                  </a:lnTo>
                  <a:lnTo>
                    <a:pt x="2009411" y="4759"/>
                  </a:lnTo>
                  <a:lnTo>
                    <a:pt x="2012911" y="6980"/>
                  </a:lnTo>
                  <a:lnTo>
                    <a:pt x="2016411" y="9518"/>
                  </a:lnTo>
                  <a:lnTo>
                    <a:pt x="2019592" y="12374"/>
                  </a:lnTo>
                  <a:lnTo>
                    <a:pt x="2022456" y="15229"/>
                  </a:lnTo>
                  <a:lnTo>
                    <a:pt x="2025001" y="19037"/>
                  </a:lnTo>
                  <a:lnTo>
                    <a:pt x="2026910" y="22210"/>
                  </a:lnTo>
                  <a:lnTo>
                    <a:pt x="2028819" y="26334"/>
                  </a:lnTo>
                  <a:lnTo>
                    <a:pt x="2030091" y="29824"/>
                  </a:lnTo>
                  <a:lnTo>
                    <a:pt x="2031364" y="33949"/>
                  </a:lnTo>
                  <a:lnTo>
                    <a:pt x="2031682" y="37757"/>
                  </a:lnTo>
                  <a:lnTo>
                    <a:pt x="2032000" y="41881"/>
                  </a:lnTo>
                  <a:lnTo>
                    <a:pt x="2031682" y="46006"/>
                  </a:lnTo>
                  <a:lnTo>
                    <a:pt x="2031046" y="49813"/>
                  </a:lnTo>
                  <a:lnTo>
                    <a:pt x="2030091" y="53938"/>
                  </a:lnTo>
                  <a:lnTo>
                    <a:pt x="2028819" y="57745"/>
                  </a:lnTo>
                  <a:lnTo>
                    <a:pt x="2026910" y="61553"/>
                  </a:lnTo>
                  <a:lnTo>
                    <a:pt x="2025001" y="65043"/>
                  </a:lnTo>
                  <a:lnTo>
                    <a:pt x="2022456" y="68533"/>
                  </a:lnTo>
                  <a:lnTo>
                    <a:pt x="2019592" y="71706"/>
                  </a:lnTo>
                  <a:lnTo>
                    <a:pt x="1637177" y="453081"/>
                  </a:lnTo>
                  <a:lnTo>
                    <a:pt x="1633995" y="455937"/>
                  </a:lnTo>
                  <a:lnTo>
                    <a:pt x="1630814" y="458158"/>
                  </a:lnTo>
                  <a:lnTo>
                    <a:pt x="1626996" y="460379"/>
                  </a:lnTo>
                  <a:lnTo>
                    <a:pt x="1623496" y="462283"/>
                  </a:lnTo>
                  <a:lnTo>
                    <a:pt x="1619360" y="463552"/>
                  </a:lnTo>
                  <a:lnTo>
                    <a:pt x="1615224" y="464186"/>
                  </a:lnTo>
                  <a:lnTo>
                    <a:pt x="1611407" y="465138"/>
                  </a:lnTo>
                  <a:lnTo>
                    <a:pt x="1607271" y="465138"/>
                  </a:lnTo>
                  <a:lnTo>
                    <a:pt x="1603135" y="465138"/>
                  </a:lnTo>
                  <a:lnTo>
                    <a:pt x="1599317" y="464186"/>
                  </a:lnTo>
                  <a:lnTo>
                    <a:pt x="1595181" y="463552"/>
                  </a:lnTo>
                  <a:lnTo>
                    <a:pt x="1591681" y="462283"/>
                  </a:lnTo>
                  <a:lnTo>
                    <a:pt x="1587864" y="460379"/>
                  </a:lnTo>
                  <a:lnTo>
                    <a:pt x="1584364" y="458158"/>
                  </a:lnTo>
                  <a:lnTo>
                    <a:pt x="1580864" y="455937"/>
                  </a:lnTo>
                  <a:lnTo>
                    <a:pt x="1577683" y="453081"/>
                  </a:lnTo>
                  <a:lnTo>
                    <a:pt x="1574819" y="449591"/>
                  </a:lnTo>
                  <a:lnTo>
                    <a:pt x="1572274" y="446418"/>
                  </a:lnTo>
                  <a:lnTo>
                    <a:pt x="1570047" y="442928"/>
                  </a:lnTo>
                  <a:lnTo>
                    <a:pt x="1568138" y="439121"/>
                  </a:lnTo>
                  <a:lnTo>
                    <a:pt x="1567184" y="435314"/>
                  </a:lnTo>
                  <a:lnTo>
                    <a:pt x="1565911" y="431189"/>
                  </a:lnTo>
                  <a:lnTo>
                    <a:pt x="1565275" y="427381"/>
                  </a:lnTo>
                  <a:lnTo>
                    <a:pt x="1565275" y="423257"/>
                  </a:lnTo>
                  <a:lnTo>
                    <a:pt x="1565275" y="419132"/>
                  </a:lnTo>
                  <a:lnTo>
                    <a:pt x="1565911" y="415007"/>
                  </a:lnTo>
                  <a:lnTo>
                    <a:pt x="1567184" y="411517"/>
                  </a:lnTo>
                  <a:lnTo>
                    <a:pt x="1568138" y="407393"/>
                  </a:lnTo>
                  <a:lnTo>
                    <a:pt x="1570047" y="403902"/>
                  </a:lnTo>
                  <a:lnTo>
                    <a:pt x="1572274" y="400095"/>
                  </a:lnTo>
                  <a:lnTo>
                    <a:pt x="1574819" y="396922"/>
                  </a:lnTo>
                  <a:lnTo>
                    <a:pt x="1577683" y="393749"/>
                  </a:lnTo>
                  <a:lnTo>
                    <a:pt x="1960098" y="12374"/>
                  </a:lnTo>
                  <a:lnTo>
                    <a:pt x="1962962" y="9518"/>
                  </a:lnTo>
                  <a:lnTo>
                    <a:pt x="1966779" y="6980"/>
                  </a:lnTo>
                  <a:lnTo>
                    <a:pt x="1970279" y="4759"/>
                  </a:lnTo>
                  <a:lnTo>
                    <a:pt x="1974097" y="2855"/>
                  </a:lnTo>
                  <a:lnTo>
                    <a:pt x="1977596" y="1903"/>
                  </a:lnTo>
                  <a:lnTo>
                    <a:pt x="1981732" y="634"/>
                  </a:lnTo>
                  <a:lnTo>
                    <a:pt x="1985550" y="0"/>
                  </a:lnTo>
                  <a:close/>
                </a:path>
              </a:pathLst>
            </a:custGeom>
            <a:solidFill>
              <a:srgbClr val="45BBCE"/>
            </a:solidFill>
            <a:ln>
              <a:noFill/>
            </a:ln>
            <a:extLst/>
          </p:spPr>
          <p:txBody>
            <a:bodyPr anchor="ctr">
              <a:scene3d>
                <a:camera prst="orthographicFront"/>
                <a:lightRig rig="threePt" dir="t"/>
              </a:scene3d>
              <a:sp3d contourW="12700">
                <a:contourClr>
                  <a:srgbClr val="FFFFFF"/>
                </a:contourClr>
              </a:sp3d>
            </a:bodyPr>
            <a:lstStyle/>
            <a:p>
              <a:pPr algn="ctr">
                <a:defRPr/>
              </a:pPr>
              <a:endParaRPr lang="zh-CN" altLang="en-US" kern="0">
                <a:solidFill>
                  <a:srgbClr val="FFFFFF"/>
                </a:solidFill>
              </a:endParaRPr>
            </a:p>
          </p:txBody>
        </p:sp>
      </p:grpSp>
      <p:grpSp>
        <p:nvGrpSpPr>
          <p:cNvPr id="51" name="组合 50"/>
          <p:cNvGrpSpPr/>
          <p:nvPr/>
        </p:nvGrpSpPr>
        <p:grpSpPr>
          <a:xfrm>
            <a:off x="8582713" y="4610885"/>
            <a:ext cx="453783" cy="409137"/>
            <a:chOff x="6032000" y="4347040"/>
            <a:chExt cx="506823" cy="456958"/>
          </a:xfrm>
        </p:grpSpPr>
        <p:sp>
          <p:nvSpPr>
            <p:cNvPr id="52" name="Freeform 5"/>
            <p:cNvSpPr>
              <a:spLocks/>
            </p:cNvSpPr>
            <p:nvPr/>
          </p:nvSpPr>
          <p:spPr bwMode="auto">
            <a:xfrm>
              <a:off x="6032000" y="4347040"/>
              <a:ext cx="506823" cy="45695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bg1"/>
            </a:solidFill>
            <a:ln w="9525" cap="flat">
              <a:noFill/>
              <a:prstDash val="solid"/>
              <a:miter lim="800000"/>
              <a:headEnd/>
              <a:tailEnd/>
            </a:ln>
            <a:extLst/>
          </p:spPr>
          <p:txBody>
            <a:bodyPr vert="horz" wrap="square" lIns="91440" tIns="45720" rIns="91440" bIns="45720" numCol="1" anchor="t" anchorCtr="0" compatLnSpc="1">
              <a:prstTxWarp prst="textNoShape">
                <a:avLst/>
              </a:prstTxWarp>
            </a:bodyPr>
            <a:lstStyle/>
            <a:p>
              <a:pPr>
                <a:defRPr/>
              </a:pPr>
              <a:endParaRPr lang="zh-CN" altLang="en-US" kern="0" smtClean="0">
                <a:solidFill>
                  <a:prstClr val="black"/>
                </a:solidFill>
              </a:endParaRPr>
            </a:p>
          </p:txBody>
        </p:sp>
        <p:sp>
          <p:nvSpPr>
            <p:cNvPr id="53" name="KSO_Shape"/>
            <p:cNvSpPr>
              <a:spLocks/>
            </p:cNvSpPr>
            <p:nvPr/>
          </p:nvSpPr>
          <p:spPr bwMode="auto">
            <a:xfrm>
              <a:off x="6149192" y="4427684"/>
              <a:ext cx="272438" cy="261540"/>
            </a:xfrm>
            <a:custGeom>
              <a:avLst/>
              <a:gdLst>
                <a:gd name="T0" fmla="*/ 1618108 w 3816350"/>
                <a:gd name="T1" fmla="*/ 3491708 h 3665538"/>
                <a:gd name="T2" fmla="*/ 3711914 w 3816350"/>
                <a:gd name="T3" fmla="*/ 3515947 h 3665538"/>
                <a:gd name="T4" fmla="*/ 1938033 w 3816350"/>
                <a:gd name="T5" fmla="*/ 3320852 h 3665538"/>
                <a:gd name="T6" fmla="*/ 2466975 w 3816350"/>
                <a:gd name="T7" fmla="*/ 3464378 h 3665538"/>
                <a:gd name="T8" fmla="*/ 1420823 w 3816350"/>
                <a:gd name="T9" fmla="*/ 3514907 h 3665538"/>
                <a:gd name="T10" fmla="*/ 1072366 w 3816350"/>
                <a:gd name="T11" fmla="*/ 3448171 h 3665538"/>
                <a:gd name="T12" fmla="*/ 350995 w 3816350"/>
                <a:gd name="T13" fmla="*/ 3613421 h 3665538"/>
                <a:gd name="T14" fmla="*/ 2826009 w 3816350"/>
                <a:gd name="T15" fmla="*/ 3416327 h 3665538"/>
                <a:gd name="T16" fmla="*/ 3710327 w 3816350"/>
                <a:gd name="T17" fmla="*/ 3553504 h 3665538"/>
                <a:gd name="T18" fmla="*/ 1625482 w 3816350"/>
                <a:gd name="T19" fmla="*/ 3379536 h 3665538"/>
                <a:gd name="T20" fmla="*/ 2426374 w 3816350"/>
                <a:gd name="T21" fmla="*/ 3213000 h 3665538"/>
                <a:gd name="T22" fmla="*/ 771525 w 3816350"/>
                <a:gd name="T23" fmla="*/ 3205163 h 3665538"/>
                <a:gd name="T24" fmla="*/ 1067953 w 3816350"/>
                <a:gd name="T25" fmla="*/ 3277053 h 3665538"/>
                <a:gd name="T26" fmla="*/ 784892 w 3816350"/>
                <a:gd name="T27" fmla="*/ 3451540 h 3665538"/>
                <a:gd name="T28" fmla="*/ 2490788 w 3816350"/>
                <a:gd name="T29" fmla="*/ 3116568 h 3665538"/>
                <a:gd name="T30" fmla="*/ 1449375 w 3816350"/>
                <a:gd name="T31" fmla="*/ 3307847 h 3665538"/>
                <a:gd name="T32" fmla="*/ 2434307 w 3816350"/>
                <a:gd name="T33" fmla="*/ 3163198 h 3665538"/>
                <a:gd name="T34" fmla="*/ 3783974 w 3816350"/>
                <a:gd name="T35" fmla="*/ 3278823 h 3665538"/>
                <a:gd name="T36" fmla="*/ 2635250 w 3816350"/>
                <a:gd name="T37" fmla="*/ 3206432 h 3665538"/>
                <a:gd name="T38" fmla="*/ 3815080 w 3816350"/>
                <a:gd name="T39" fmla="*/ 3040062 h 3665538"/>
                <a:gd name="T40" fmla="*/ 2866956 w 3816350"/>
                <a:gd name="T41" fmla="*/ 3006725 h 3665538"/>
                <a:gd name="T42" fmla="*/ 657993 w 3816350"/>
                <a:gd name="T43" fmla="*/ 3196983 h 3665538"/>
                <a:gd name="T44" fmla="*/ 872062 w 3816350"/>
                <a:gd name="T45" fmla="*/ 3214746 h 3665538"/>
                <a:gd name="T46" fmla="*/ 825374 w 3816350"/>
                <a:gd name="T47" fmla="*/ 2994614 h 3665538"/>
                <a:gd name="T48" fmla="*/ 1190307 w 3816350"/>
                <a:gd name="T49" fmla="*/ 3120223 h 3665538"/>
                <a:gd name="T50" fmla="*/ 273368 w 3816350"/>
                <a:gd name="T51" fmla="*/ 3120223 h 3665538"/>
                <a:gd name="T52" fmla="*/ 1472924 w 3816350"/>
                <a:gd name="T53" fmla="*/ 2958852 h 3665538"/>
                <a:gd name="T54" fmla="*/ 2445690 w 3816350"/>
                <a:gd name="T55" fmla="*/ 3096148 h 3665538"/>
                <a:gd name="T56" fmla="*/ 1403350 w 3816350"/>
                <a:gd name="T57" fmla="*/ 2909186 h 3665538"/>
                <a:gd name="T58" fmla="*/ 3767144 w 3816350"/>
                <a:gd name="T59" fmla="*/ 2880042 h 3665538"/>
                <a:gd name="T60" fmla="*/ 2660954 w 3816350"/>
                <a:gd name="T61" fmla="*/ 3062923 h 3665538"/>
                <a:gd name="T62" fmla="*/ 2077078 w 3816350"/>
                <a:gd name="T63" fmla="*/ 2755988 h 3665538"/>
                <a:gd name="T64" fmla="*/ 2064323 w 3816350"/>
                <a:gd name="T65" fmla="*/ 3023556 h 3665538"/>
                <a:gd name="T66" fmla="*/ 1553136 w 3816350"/>
                <a:gd name="T67" fmla="*/ 2926811 h 3665538"/>
                <a:gd name="T68" fmla="*/ 2489519 w 3816350"/>
                <a:gd name="T69" fmla="*/ 2707310 h 3665538"/>
                <a:gd name="T70" fmla="*/ 1846579 w 3816350"/>
                <a:gd name="T71" fmla="*/ 2621224 h 3665538"/>
                <a:gd name="T72" fmla="*/ 3411957 w 3816350"/>
                <a:gd name="T73" fmla="*/ 2738921 h 3665538"/>
                <a:gd name="T74" fmla="*/ 3080259 w 3816350"/>
                <a:gd name="T75" fmla="*/ 2936880 h 3665538"/>
                <a:gd name="T76" fmla="*/ 1829436 w 3816350"/>
                <a:gd name="T77" fmla="*/ 2582778 h 3665538"/>
                <a:gd name="T78" fmla="*/ 1856740 w 3816350"/>
                <a:gd name="T79" fmla="*/ 2801747 h 3665538"/>
                <a:gd name="T80" fmla="*/ 2088516 w 3816350"/>
                <a:gd name="T81" fmla="*/ 2619751 h 3665538"/>
                <a:gd name="T82" fmla="*/ 2403793 w 3816350"/>
                <a:gd name="T83" fmla="*/ 2645568 h 3665538"/>
                <a:gd name="T84" fmla="*/ 1545273 w 3816350"/>
                <a:gd name="T85" fmla="*/ 2758080 h 3665538"/>
                <a:gd name="T86" fmla="*/ 2737140 w 3816350"/>
                <a:gd name="T87" fmla="*/ 2576196 h 3665538"/>
                <a:gd name="T88" fmla="*/ 3655103 w 3816350"/>
                <a:gd name="T89" fmla="*/ 2636838 h 3665538"/>
                <a:gd name="T90" fmla="*/ 2771738 w 3816350"/>
                <a:gd name="T91" fmla="*/ 2448243 h 3665538"/>
                <a:gd name="T92" fmla="*/ 2989478 w 3816350"/>
                <a:gd name="T93" fmla="*/ 2307907 h 3665538"/>
                <a:gd name="T94" fmla="*/ 2867591 w 3816350"/>
                <a:gd name="T95" fmla="*/ 2234247 h 3665538"/>
                <a:gd name="T96" fmla="*/ 3696043 w 3816350"/>
                <a:gd name="T97" fmla="*/ 2367598 h 3665538"/>
                <a:gd name="T98" fmla="*/ 3314856 w 3816350"/>
                <a:gd name="T99" fmla="*/ 1892183 h 3665538"/>
                <a:gd name="T100" fmla="*/ 2974884 w 3816350"/>
                <a:gd name="T101" fmla="*/ 2068371 h 3665538"/>
                <a:gd name="T102" fmla="*/ 3799844 w 3816350"/>
                <a:gd name="T103" fmla="*/ 2062969 h 3665538"/>
                <a:gd name="T104" fmla="*/ 2637789 w 3816350"/>
                <a:gd name="T105" fmla="*/ 2027696 h 3665538"/>
                <a:gd name="T106" fmla="*/ 3189458 w 3816350"/>
                <a:gd name="T107" fmla="*/ 1697313 h 3665538"/>
                <a:gd name="T108" fmla="*/ 3015840 w 3816350"/>
                <a:gd name="T109" fmla="*/ 1948969 h 3665538"/>
                <a:gd name="T110" fmla="*/ 3354189 w 3816350"/>
                <a:gd name="T111" fmla="*/ 1860541 h 3665538"/>
                <a:gd name="T112" fmla="*/ 3468771 w 3816350"/>
                <a:gd name="T113" fmla="*/ 1695411 h 3665538"/>
                <a:gd name="T114" fmla="*/ 3173905 w 3816350"/>
                <a:gd name="T115" fmla="*/ 2035495 h 3665538"/>
                <a:gd name="T116" fmla="*/ 3074241 w 3816350"/>
                <a:gd name="T117" fmla="*/ 1681466 h 3665538"/>
                <a:gd name="T118" fmla="*/ 3386120 w 3816350"/>
                <a:gd name="T119" fmla="*/ 1131189 h 3665538"/>
                <a:gd name="T120" fmla="*/ 254975 w 3816350"/>
                <a:gd name="T121" fmla="*/ 2785759 h 3665538"/>
                <a:gd name="T122" fmla="*/ 1131353 w 3816350"/>
                <a:gd name="T123" fmla="*/ 1377803 h 3665538"/>
                <a:gd name="T124" fmla="*/ 2508155 w 3816350"/>
                <a:gd name="T125" fmla="*/ 314537 h 3665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16350" h="3665538">
                  <a:moveTo>
                    <a:pt x="1892592" y="3532067"/>
                  </a:moveTo>
                  <a:lnTo>
                    <a:pt x="1892592" y="3635348"/>
                  </a:lnTo>
                  <a:lnTo>
                    <a:pt x="1913877" y="3636302"/>
                  </a:lnTo>
                  <a:lnTo>
                    <a:pt x="1935480" y="3636302"/>
                  </a:lnTo>
                  <a:lnTo>
                    <a:pt x="1965343" y="3635666"/>
                  </a:lnTo>
                  <a:lnTo>
                    <a:pt x="1965343" y="3532385"/>
                  </a:lnTo>
                  <a:lnTo>
                    <a:pt x="1935480" y="3532703"/>
                  </a:lnTo>
                  <a:lnTo>
                    <a:pt x="1913877" y="3532703"/>
                  </a:lnTo>
                  <a:lnTo>
                    <a:pt x="1892592" y="3532067"/>
                  </a:lnTo>
                  <a:close/>
                  <a:moveTo>
                    <a:pt x="665284" y="3532067"/>
                  </a:moveTo>
                  <a:lnTo>
                    <a:pt x="665284" y="3635348"/>
                  </a:lnTo>
                  <a:lnTo>
                    <a:pt x="686575" y="3636302"/>
                  </a:lnTo>
                  <a:lnTo>
                    <a:pt x="708185" y="3636302"/>
                  </a:lnTo>
                  <a:lnTo>
                    <a:pt x="738374" y="3635666"/>
                  </a:lnTo>
                  <a:lnTo>
                    <a:pt x="738374" y="3532385"/>
                  </a:lnTo>
                  <a:lnTo>
                    <a:pt x="708185" y="3532703"/>
                  </a:lnTo>
                  <a:lnTo>
                    <a:pt x="686575" y="3532703"/>
                  </a:lnTo>
                  <a:lnTo>
                    <a:pt x="665284" y="3532067"/>
                  </a:lnTo>
                  <a:close/>
                  <a:moveTo>
                    <a:pt x="1746773" y="3519356"/>
                  </a:moveTo>
                  <a:lnTo>
                    <a:pt x="1746773" y="3623272"/>
                  </a:lnTo>
                  <a:lnTo>
                    <a:pt x="1764563" y="3625497"/>
                  </a:lnTo>
                  <a:lnTo>
                    <a:pt x="1782671" y="3628039"/>
                  </a:lnTo>
                  <a:lnTo>
                    <a:pt x="1800780" y="3629628"/>
                  </a:lnTo>
                  <a:lnTo>
                    <a:pt x="1819841" y="3631535"/>
                  </a:lnTo>
                  <a:lnTo>
                    <a:pt x="1819841" y="3527618"/>
                  </a:lnTo>
                  <a:lnTo>
                    <a:pt x="1800780" y="3526029"/>
                  </a:lnTo>
                  <a:lnTo>
                    <a:pt x="1782671" y="3524123"/>
                  </a:lnTo>
                  <a:lnTo>
                    <a:pt x="1764563" y="3521580"/>
                  </a:lnTo>
                  <a:lnTo>
                    <a:pt x="1746773" y="3519356"/>
                  </a:lnTo>
                  <a:close/>
                  <a:moveTo>
                    <a:pt x="519421" y="3519356"/>
                  </a:moveTo>
                  <a:lnTo>
                    <a:pt x="519421" y="3623272"/>
                  </a:lnTo>
                  <a:lnTo>
                    <a:pt x="537217" y="3625497"/>
                  </a:lnTo>
                  <a:lnTo>
                    <a:pt x="555330" y="3628039"/>
                  </a:lnTo>
                  <a:lnTo>
                    <a:pt x="573762" y="3629946"/>
                  </a:lnTo>
                  <a:lnTo>
                    <a:pt x="592511" y="3631535"/>
                  </a:lnTo>
                  <a:lnTo>
                    <a:pt x="592511" y="3527618"/>
                  </a:lnTo>
                  <a:lnTo>
                    <a:pt x="573762" y="3526029"/>
                  </a:lnTo>
                  <a:lnTo>
                    <a:pt x="555330" y="3524123"/>
                  </a:lnTo>
                  <a:lnTo>
                    <a:pt x="537217" y="3521580"/>
                  </a:lnTo>
                  <a:lnTo>
                    <a:pt x="519421" y="3519356"/>
                  </a:lnTo>
                  <a:close/>
                  <a:moveTo>
                    <a:pt x="3151360" y="3517220"/>
                  </a:moveTo>
                  <a:lnTo>
                    <a:pt x="3151360" y="3632118"/>
                  </a:lnTo>
                  <a:lnTo>
                    <a:pt x="3174848" y="3632755"/>
                  </a:lnTo>
                  <a:lnTo>
                    <a:pt x="3198972" y="3633073"/>
                  </a:lnTo>
                  <a:lnTo>
                    <a:pt x="3231983" y="3632755"/>
                  </a:lnTo>
                  <a:lnTo>
                    <a:pt x="3231983" y="3517539"/>
                  </a:lnTo>
                  <a:lnTo>
                    <a:pt x="3198972" y="3517857"/>
                  </a:lnTo>
                  <a:lnTo>
                    <a:pt x="3174848" y="3517539"/>
                  </a:lnTo>
                  <a:lnTo>
                    <a:pt x="3151360" y="3517220"/>
                  </a:lnTo>
                  <a:close/>
                  <a:moveTo>
                    <a:pt x="2989478" y="3502580"/>
                  </a:moveTo>
                  <a:lnTo>
                    <a:pt x="2989478" y="3618432"/>
                  </a:lnTo>
                  <a:lnTo>
                    <a:pt x="3009158" y="3620979"/>
                  </a:lnTo>
                  <a:lnTo>
                    <a:pt x="3029472" y="3623525"/>
                  </a:lnTo>
                  <a:lnTo>
                    <a:pt x="3049469" y="3625753"/>
                  </a:lnTo>
                  <a:lnTo>
                    <a:pt x="3070419" y="3627344"/>
                  </a:lnTo>
                  <a:lnTo>
                    <a:pt x="3070419" y="3512446"/>
                  </a:lnTo>
                  <a:lnTo>
                    <a:pt x="3049469" y="3510537"/>
                  </a:lnTo>
                  <a:lnTo>
                    <a:pt x="3029472" y="3507990"/>
                  </a:lnTo>
                  <a:lnTo>
                    <a:pt x="3009158" y="3505763"/>
                  </a:lnTo>
                  <a:lnTo>
                    <a:pt x="2989478" y="3502580"/>
                  </a:lnTo>
                  <a:close/>
                  <a:moveTo>
                    <a:pt x="1600953" y="3486306"/>
                  </a:moveTo>
                  <a:lnTo>
                    <a:pt x="1600953" y="3591494"/>
                  </a:lnTo>
                  <a:lnTo>
                    <a:pt x="1618744" y="3596578"/>
                  </a:lnTo>
                  <a:lnTo>
                    <a:pt x="1636217" y="3601345"/>
                  </a:lnTo>
                  <a:lnTo>
                    <a:pt x="1654960" y="3606112"/>
                  </a:lnTo>
                  <a:lnTo>
                    <a:pt x="1673704" y="3610243"/>
                  </a:lnTo>
                  <a:lnTo>
                    <a:pt x="1673704" y="3506009"/>
                  </a:lnTo>
                  <a:lnTo>
                    <a:pt x="1654960" y="3501242"/>
                  </a:lnTo>
                  <a:lnTo>
                    <a:pt x="1636217" y="3496475"/>
                  </a:lnTo>
                  <a:lnTo>
                    <a:pt x="1618108" y="3491708"/>
                  </a:lnTo>
                  <a:lnTo>
                    <a:pt x="1600953" y="3486306"/>
                  </a:lnTo>
                  <a:close/>
                  <a:moveTo>
                    <a:pt x="373875" y="3486306"/>
                  </a:moveTo>
                  <a:lnTo>
                    <a:pt x="373875" y="3591494"/>
                  </a:lnTo>
                  <a:lnTo>
                    <a:pt x="391353" y="3596578"/>
                  </a:lnTo>
                  <a:lnTo>
                    <a:pt x="409149" y="3601345"/>
                  </a:lnTo>
                  <a:lnTo>
                    <a:pt x="427581" y="3606112"/>
                  </a:lnTo>
                  <a:lnTo>
                    <a:pt x="446648" y="3610243"/>
                  </a:lnTo>
                  <a:lnTo>
                    <a:pt x="446648" y="3506009"/>
                  </a:lnTo>
                  <a:lnTo>
                    <a:pt x="427581" y="3501242"/>
                  </a:lnTo>
                  <a:lnTo>
                    <a:pt x="409149" y="3496475"/>
                  </a:lnTo>
                  <a:lnTo>
                    <a:pt x="390718" y="3491708"/>
                  </a:lnTo>
                  <a:lnTo>
                    <a:pt x="373875" y="3486306"/>
                  </a:lnTo>
                  <a:close/>
                  <a:moveTo>
                    <a:pt x="2827597" y="3465978"/>
                  </a:moveTo>
                  <a:lnTo>
                    <a:pt x="2827597" y="3583104"/>
                  </a:lnTo>
                  <a:lnTo>
                    <a:pt x="2846959" y="3589151"/>
                  </a:lnTo>
                  <a:lnTo>
                    <a:pt x="2866956" y="3594243"/>
                  </a:lnTo>
                  <a:lnTo>
                    <a:pt x="2887588" y="3599336"/>
                  </a:lnTo>
                  <a:lnTo>
                    <a:pt x="2908220" y="3604110"/>
                  </a:lnTo>
                  <a:lnTo>
                    <a:pt x="2908220" y="3487939"/>
                  </a:lnTo>
                  <a:lnTo>
                    <a:pt x="2887588" y="3482847"/>
                  </a:lnTo>
                  <a:lnTo>
                    <a:pt x="2866956" y="3477436"/>
                  </a:lnTo>
                  <a:lnTo>
                    <a:pt x="2846959" y="3472025"/>
                  </a:lnTo>
                  <a:lnTo>
                    <a:pt x="2827597" y="3465978"/>
                  </a:lnTo>
                  <a:close/>
                  <a:moveTo>
                    <a:pt x="2402802" y="3447218"/>
                  </a:moveTo>
                  <a:lnTo>
                    <a:pt x="2397719" y="3450714"/>
                  </a:lnTo>
                  <a:lnTo>
                    <a:pt x="2391365" y="3453891"/>
                  </a:lnTo>
                  <a:lnTo>
                    <a:pt x="2383740" y="3457387"/>
                  </a:lnTo>
                  <a:lnTo>
                    <a:pt x="2376433" y="3460565"/>
                  </a:lnTo>
                  <a:lnTo>
                    <a:pt x="2347841" y="3472005"/>
                  </a:lnTo>
                  <a:lnTo>
                    <a:pt x="2347841" y="3562893"/>
                  </a:lnTo>
                  <a:lnTo>
                    <a:pt x="2355784" y="3558761"/>
                  </a:lnTo>
                  <a:lnTo>
                    <a:pt x="2363408" y="3554630"/>
                  </a:lnTo>
                  <a:lnTo>
                    <a:pt x="2371033" y="3550181"/>
                  </a:lnTo>
                  <a:lnTo>
                    <a:pt x="2378340" y="3545414"/>
                  </a:lnTo>
                  <a:lnTo>
                    <a:pt x="2385329" y="3540648"/>
                  </a:lnTo>
                  <a:lnTo>
                    <a:pt x="2391683" y="3535881"/>
                  </a:lnTo>
                  <a:lnTo>
                    <a:pt x="2397719" y="3531114"/>
                  </a:lnTo>
                  <a:lnTo>
                    <a:pt x="2402802" y="3526983"/>
                  </a:lnTo>
                  <a:lnTo>
                    <a:pt x="2402802" y="3447218"/>
                  </a:lnTo>
                  <a:close/>
                  <a:moveTo>
                    <a:pt x="1175646" y="3447218"/>
                  </a:moveTo>
                  <a:lnTo>
                    <a:pt x="1170561" y="3450714"/>
                  </a:lnTo>
                  <a:lnTo>
                    <a:pt x="1164205" y="3453891"/>
                  </a:lnTo>
                  <a:lnTo>
                    <a:pt x="1156578" y="3457387"/>
                  </a:lnTo>
                  <a:lnTo>
                    <a:pt x="1149269" y="3460565"/>
                  </a:lnTo>
                  <a:lnTo>
                    <a:pt x="1120669" y="3472005"/>
                  </a:lnTo>
                  <a:lnTo>
                    <a:pt x="1120669" y="3562893"/>
                  </a:lnTo>
                  <a:lnTo>
                    <a:pt x="1128613" y="3558761"/>
                  </a:lnTo>
                  <a:lnTo>
                    <a:pt x="1136240" y="3554630"/>
                  </a:lnTo>
                  <a:lnTo>
                    <a:pt x="1144185" y="3550181"/>
                  </a:lnTo>
                  <a:lnTo>
                    <a:pt x="1151176" y="3545414"/>
                  </a:lnTo>
                  <a:lnTo>
                    <a:pt x="1158167" y="3540648"/>
                  </a:lnTo>
                  <a:lnTo>
                    <a:pt x="1164523" y="3535881"/>
                  </a:lnTo>
                  <a:lnTo>
                    <a:pt x="1170561" y="3531114"/>
                  </a:lnTo>
                  <a:lnTo>
                    <a:pt x="1175646" y="3526347"/>
                  </a:lnTo>
                  <a:lnTo>
                    <a:pt x="1175646" y="3447218"/>
                  </a:lnTo>
                  <a:close/>
                  <a:moveTo>
                    <a:pt x="3717945" y="3422692"/>
                  </a:moveTo>
                  <a:lnTo>
                    <a:pt x="3711914" y="3426193"/>
                  </a:lnTo>
                  <a:lnTo>
                    <a:pt x="3704931" y="3430013"/>
                  </a:lnTo>
                  <a:lnTo>
                    <a:pt x="3696678" y="3433832"/>
                  </a:lnTo>
                  <a:lnTo>
                    <a:pt x="3688425" y="3437651"/>
                  </a:lnTo>
                  <a:lnTo>
                    <a:pt x="3671285" y="3444335"/>
                  </a:lnTo>
                  <a:lnTo>
                    <a:pt x="3656684" y="3450064"/>
                  </a:lnTo>
                  <a:lnTo>
                    <a:pt x="3656684" y="3551276"/>
                  </a:lnTo>
                  <a:lnTo>
                    <a:pt x="3665254" y="3546820"/>
                  </a:lnTo>
                  <a:lnTo>
                    <a:pt x="3674142" y="3542046"/>
                  </a:lnTo>
                  <a:lnTo>
                    <a:pt x="3682394" y="3537272"/>
                  </a:lnTo>
                  <a:lnTo>
                    <a:pt x="3690647" y="3532179"/>
                  </a:lnTo>
                  <a:lnTo>
                    <a:pt x="3698582" y="3526769"/>
                  </a:lnTo>
                  <a:lnTo>
                    <a:pt x="3705566" y="3521358"/>
                  </a:lnTo>
                  <a:lnTo>
                    <a:pt x="3711914" y="3515947"/>
                  </a:lnTo>
                  <a:lnTo>
                    <a:pt x="3717945" y="3510855"/>
                  </a:lnTo>
                  <a:lnTo>
                    <a:pt x="3717945" y="3422692"/>
                  </a:lnTo>
                  <a:close/>
                  <a:moveTo>
                    <a:pt x="1455133" y="3410672"/>
                  </a:moveTo>
                  <a:lnTo>
                    <a:pt x="1455133" y="3516813"/>
                  </a:lnTo>
                  <a:lnTo>
                    <a:pt x="1457675" y="3519674"/>
                  </a:lnTo>
                  <a:lnTo>
                    <a:pt x="1460216" y="3522534"/>
                  </a:lnTo>
                  <a:lnTo>
                    <a:pt x="1466888" y="3528572"/>
                  </a:lnTo>
                  <a:lnTo>
                    <a:pt x="1475466" y="3534610"/>
                  </a:lnTo>
                  <a:lnTo>
                    <a:pt x="1484679" y="3540965"/>
                  </a:lnTo>
                  <a:lnTo>
                    <a:pt x="1495162" y="3547639"/>
                  </a:lnTo>
                  <a:lnTo>
                    <a:pt x="1505964" y="3553677"/>
                  </a:lnTo>
                  <a:lnTo>
                    <a:pt x="1517083" y="3559715"/>
                  </a:lnTo>
                  <a:lnTo>
                    <a:pt x="1528202" y="3564799"/>
                  </a:lnTo>
                  <a:lnTo>
                    <a:pt x="1528202" y="3457387"/>
                  </a:lnTo>
                  <a:lnTo>
                    <a:pt x="1517083" y="3452302"/>
                  </a:lnTo>
                  <a:lnTo>
                    <a:pt x="1506917" y="3446582"/>
                  </a:lnTo>
                  <a:lnTo>
                    <a:pt x="1497068" y="3441180"/>
                  </a:lnTo>
                  <a:lnTo>
                    <a:pt x="1487538" y="3435142"/>
                  </a:lnTo>
                  <a:lnTo>
                    <a:pt x="1478960" y="3429422"/>
                  </a:lnTo>
                  <a:lnTo>
                    <a:pt x="1470700" y="3423384"/>
                  </a:lnTo>
                  <a:lnTo>
                    <a:pt x="1462758" y="3417028"/>
                  </a:lnTo>
                  <a:lnTo>
                    <a:pt x="1455133" y="3410672"/>
                  </a:lnTo>
                  <a:close/>
                  <a:moveTo>
                    <a:pt x="227694" y="3410672"/>
                  </a:moveTo>
                  <a:lnTo>
                    <a:pt x="227694" y="3516813"/>
                  </a:lnTo>
                  <a:lnTo>
                    <a:pt x="230237" y="3519674"/>
                  </a:lnTo>
                  <a:lnTo>
                    <a:pt x="233097" y="3522534"/>
                  </a:lnTo>
                  <a:lnTo>
                    <a:pt x="239770" y="3528572"/>
                  </a:lnTo>
                  <a:lnTo>
                    <a:pt x="248033" y="3534610"/>
                  </a:lnTo>
                  <a:lnTo>
                    <a:pt x="257566" y="3540965"/>
                  </a:lnTo>
                  <a:lnTo>
                    <a:pt x="267735" y="3547639"/>
                  </a:lnTo>
                  <a:lnTo>
                    <a:pt x="278858" y="3553677"/>
                  </a:lnTo>
                  <a:lnTo>
                    <a:pt x="289662" y="3559715"/>
                  </a:lnTo>
                  <a:lnTo>
                    <a:pt x="300785" y="3564799"/>
                  </a:lnTo>
                  <a:lnTo>
                    <a:pt x="300785" y="3457387"/>
                  </a:lnTo>
                  <a:lnTo>
                    <a:pt x="289662" y="3452302"/>
                  </a:lnTo>
                  <a:lnTo>
                    <a:pt x="279493" y="3446582"/>
                  </a:lnTo>
                  <a:lnTo>
                    <a:pt x="269642" y="3441180"/>
                  </a:lnTo>
                  <a:lnTo>
                    <a:pt x="260108" y="3435142"/>
                  </a:lnTo>
                  <a:lnTo>
                    <a:pt x="251528" y="3429422"/>
                  </a:lnTo>
                  <a:lnTo>
                    <a:pt x="243266" y="3423384"/>
                  </a:lnTo>
                  <a:lnTo>
                    <a:pt x="235321" y="3417028"/>
                  </a:lnTo>
                  <a:lnTo>
                    <a:pt x="227694" y="3410672"/>
                  </a:lnTo>
                  <a:close/>
                  <a:moveTo>
                    <a:pt x="2665715" y="3381953"/>
                  </a:moveTo>
                  <a:lnTo>
                    <a:pt x="2665715" y="3500670"/>
                  </a:lnTo>
                  <a:lnTo>
                    <a:pt x="2668254" y="3503216"/>
                  </a:lnTo>
                  <a:lnTo>
                    <a:pt x="2671429" y="3506399"/>
                  </a:lnTo>
                  <a:lnTo>
                    <a:pt x="2678729" y="3512765"/>
                  </a:lnTo>
                  <a:lnTo>
                    <a:pt x="2687934" y="3519767"/>
                  </a:lnTo>
                  <a:lnTo>
                    <a:pt x="2698726" y="3527087"/>
                  </a:lnTo>
                  <a:lnTo>
                    <a:pt x="2710153" y="3534089"/>
                  </a:lnTo>
                  <a:lnTo>
                    <a:pt x="2722215" y="3541409"/>
                  </a:lnTo>
                  <a:lnTo>
                    <a:pt x="2734594" y="3547457"/>
                  </a:lnTo>
                  <a:lnTo>
                    <a:pt x="2746656" y="3553504"/>
                  </a:lnTo>
                  <a:lnTo>
                    <a:pt x="2746656" y="3434150"/>
                  </a:lnTo>
                  <a:lnTo>
                    <a:pt x="2734594" y="3428103"/>
                  </a:lnTo>
                  <a:lnTo>
                    <a:pt x="2723167" y="3422374"/>
                  </a:lnTo>
                  <a:lnTo>
                    <a:pt x="2712058" y="3416009"/>
                  </a:lnTo>
                  <a:lnTo>
                    <a:pt x="2701583" y="3409325"/>
                  </a:lnTo>
                  <a:lnTo>
                    <a:pt x="2691743" y="3402959"/>
                  </a:lnTo>
                  <a:lnTo>
                    <a:pt x="2682538" y="3396276"/>
                  </a:lnTo>
                  <a:lnTo>
                    <a:pt x="2673650" y="3388955"/>
                  </a:lnTo>
                  <a:lnTo>
                    <a:pt x="2665715" y="3381953"/>
                  </a:lnTo>
                  <a:close/>
                  <a:moveTo>
                    <a:pt x="1916773" y="3320218"/>
                  </a:moveTo>
                  <a:lnTo>
                    <a:pt x="1916773" y="3423312"/>
                  </a:lnTo>
                  <a:lnTo>
                    <a:pt x="1938033" y="3423629"/>
                  </a:lnTo>
                  <a:lnTo>
                    <a:pt x="1959928" y="3424263"/>
                  </a:lnTo>
                  <a:lnTo>
                    <a:pt x="1989755" y="3423629"/>
                  </a:lnTo>
                  <a:lnTo>
                    <a:pt x="1989755" y="3320535"/>
                  </a:lnTo>
                  <a:lnTo>
                    <a:pt x="1959293" y="3320852"/>
                  </a:lnTo>
                  <a:lnTo>
                    <a:pt x="1938033" y="3320852"/>
                  </a:lnTo>
                  <a:lnTo>
                    <a:pt x="1916773" y="3320218"/>
                  </a:lnTo>
                  <a:close/>
                  <a:moveTo>
                    <a:pt x="1404938" y="3314700"/>
                  </a:moveTo>
                  <a:lnTo>
                    <a:pt x="1408115" y="3320420"/>
                  </a:lnTo>
                  <a:lnTo>
                    <a:pt x="1411928" y="3325505"/>
                  </a:lnTo>
                  <a:lnTo>
                    <a:pt x="1415740" y="3330590"/>
                  </a:lnTo>
                  <a:lnTo>
                    <a:pt x="1419552" y="3335992"/>
                  </a:lnTo>
                  <a:lnTo>
                    <a:pt x="1424000" y="3340759"/>
                  </a:lnTo>
                  <a:lnTo>
                    <a:pt x="1428447" y="3346161"/>
                  </a:lnTo>
                  <a:lnTo>
                    <a:pt x="1438296" y="3356013"/>
                  </a:lnTo>
                  <a:lnTo>
                    <a:pt x="1448780" y="3365229"/>
                  </a:lnTo>
                  <a:lnTo>
                    <a:pt x="1460852" y="3374444"/>
                  </a:lnTo>
                  <a:lnTo>
                    <a:pt x="1472924" y="3383025"/>
                  </a:lnTo>
                  <a:lnTo>
                    <a:pt x="1486267" y="3391287"/>
                  </a:lnTo>
                  <a:lnTo>
                    <a:pt x="1500563" y="3399550"/>
                  </a:lnTo>
                  <a:lnTo>
                    <a:pt x="1515494" y="3407494"/>
                  </a:lnTo>
                  <a:lnTo>
                    <a:pt x="1531061" y="3415121"/>
                  </a:lnTo>
                  <a:lnTo>
                    <a:pt x="1547263" y="3422113"/>
                  </a:lnTo>
                  <a:lnTo>
                    <a:pt x="1564101" y="3428786"/>
                  </a:lnTo>
                  <a:lnTo>
                    <a:pt x="1581574" y="3435142"/>
                  </a:lnTo>
                  <a:lnTo>
                    <a:pt x="1599682" y="3441498"/>
                  </a:lnTo>
                  <a:lnTo>
                    <a:pt x="1618108" y="3447218"/>
                  </a:lnTo>
                  <a:lnTo>
                    <a:pt x="1637170" y="3452620"/>
                  </a:lnTo>
                  <a:lnTo>
                    <a:pt x="1656866" y="3457705"/>
                  </a:lnTo>
                  <a:lnTo>
                    <a:pt x="1676881" y="3462472"/>
                  </a:lnTo>
                  <a:lnTo>
                    <a:pt x="1697213" y="3466921"/>
                  </a:lnTo>
                  <a:lnTo>
                    <a:pt x="1718180" y="3471052"/>
                  </a:lnTo>
                  <a:lnTo>
                    <a:pt x="1738830" y="3474865"/>
                  </a:lnTo>
                  <a:lnTo>
                    <a:pt x="1760116" y="3478361"/>
                  </a:lnTo>
                  <a:lnTo>
                    <a:pt x="1782036" y="3480903"/>
                  </a:lnTo>
                  <a:lnTo>
                    <a:pt x="1803639" y="3483763"/>
                  </a:lnTo>
                  <a:lnTo>
                    <a:pt x="1825877" y="3486306"/>
                  </a:lnTo>
                  <a:lnTo>
                    <a:pt x="1847798" y="3488213"/>
                  </a:lnTo>
                  <a:lnTo>
                    <a:pt x="1870036" y="3489801"/>
                  </a:lnTo>
                  <a:lnTo>
                    <a:pt x="1891957" y="3490755"/>
                  </a:lnTo>
                  <a:lnTo>
                    <a:pt x="1914513" y="3492026"/>
                  </a:lnTo>
                  <a:lnTo>
                    <a:pt x="1936751" y="3492344"/>
                  </a:lnTo>
                  <a:lnTo>
                    <a:pt x="1959307" y="3492979"/>
                  </a:lnTo>
                  <a:lnTo>
                    <a:pt x="1978051" y="3492344"/>
                  </a:lnTo>
                  <a:lnTo>
                    <a:pt x="1996794" y="3492026"/>
                  </a:lnTo>
                  <a:lnTo>
                    <a:pt x="2015538" y="3491708"/>
                  </a:lnTo>
                  <a:lnTo>
                    <a:pt x="2034599" y="3490437"/>
                  </a:lnTo>
                  <a:lnTo>
                    <a:pt x="2053025" y="3489801"/>
                  </a:lnTo>
                  <a:lnTo>
                    <a:pt x="2071769" y="3488213"/>
                  </a:lnTo>
                  <a:lnTo>
                    <a:pt x="2090513" y="3486624"/>
                  </a:lnTo>
                  <a:lnTo>
                    <a:pt x="2108621" y="3484717"/>
                  </a:lnTo>
                  <a:lnTo>
                    <a:pt x="2127365" y="3482492"/>
                  </a:lnTo>
                  <a:lnTo>
                    <a:pt x="2145473" y="3480268"/>
                  </a:lnTo>
                  <a:lnTo>
                    <a:pt x="2163581" y="3477408"/>
                  </a:lnTo>
                  <a:lnTo>
                    <a:pt x="2181372" y="3474865"/>
                  </a:lnTo>
                  <a:lnTo>
                    <a:pt x="2199163" y="3471688"/>
                  </a:lnTo>
                  <a:lnTo>
                    <a:pt x="2216318" y="3468510"/>
                  </a:lnTo>
                  <a:lnTo>
                    <a:pt x="2233473" y="3464696"/>
                  </a:lnTo>
                  <a:lnTo>
                    <a:pt x="2250311" y="3460883"/>
                  </a:lnTo>
                  <a:lnTo>
                    <a:pt x="2266830" y="3457069"/>
                  </a:lnTo>
                  <a:lnTo>
                    <a:pt x="2283668" y="3452620"/>
                  </a:lnTo>
                  <a:lnTo>
                    <a:pt x="2299235" y="3448171"/>
                  </a:lnTo>
                  <a:lnTo>
                    <a:pt x="2315119" y="3443404"/>
                  </a:lnTo>
                  <a:lnTo>
                    <a:pt x="2330051" y="3438320"/>
                  </a:lnTo>
                  <a:lnTo>
                    <a:pt x="2344982" y="3432917"/>
                  </a:lnTo>
                  <a:lnTo>
                    <a:pt x="2359278" y="3427833"/>
                  </a:lnTo>
                  <a:lnTo>
                    <a:pt x="2373574" y="3421795"/>
                  </a:lnTo>
                  <a:lnTo>
                    <a:pt x="2386917" y="3415757"/>
                  </a:lnTo>
                  <a:lnTo>
                    <a:pt x="2399942" y="3409719"/>
                  </a:lnTo>
                  <a:lnTo>
                    <a:pt x="2412650" y="3403363"/>
                  </a:lnTo>
                  <a:lnTo>
                    <a:pt x="2424722" y="3396690"/>
                  </a:lnTo>
                  <a:lnTo>
                    <a:pt x="2436159" y="3389380"/>
                  </a:lnTo>
                  <a:lnTo>
                    <a:pt x="2446961" y="3382389"/>
                  </a:lnTo>
                  <a:lnTo>
                    <a:pt x="2457444" y="3375080"/>
                  </a:lnTo>
                  <a:lnTo>
                    <a:pt x="2466975" y="3367453"/>
                  </a:lnTo>
                  <a:lnTo>
                    <a:pt x="2466975" y="3464378"/>
                  </a:lnTo>
                  <a:lnTo>
                    <a:pt x="2466657" y="3464696"/>
                  </a:lnTo>
                  <a:lnTo>
                    <a:pt x="2466340" y="3472641"/>
                  </a:lnTo>
                  <a:lnTo>
                    <a:pt x="2466022" y="3477408"/>
                  </a:lnTo>
                  <a:lnTo>
                    <a:pt x="2464751" y="3482492"/>
                  </a:lnTo>
                  <a:lnTo>
                    <a:pt x="2463480" y="3487895"/>
                  </a:lnTo>
                  <a:lnTo>
                    <a:pt x="2461892" y="3492344"/>
                  </a:lnTo>
                  <a:lnTo>
                    <a:pt x="2459986" y="3497111"/>
                  </a:lnTo>
                  <a:lnTo>
                    <a:pt x="2457444" y="3501877"/>
                  </a:lnTo>
                  <a:lnTo>
                    <a:pt x="2455220" y="3506962"/>
                  </a:lnTo>
                  <a:lnTo>
                    <a:pt x="2452361" y="3511729"/>
                  </a:lnTo>
                  <a:lnTo>
                    <a:pt x="2449184" y="3516178"/>
                  </a:lnTo>
                  <a:lnTo>
                    <a:pt x="2445690" y="3520945"/>
                  </a:lnTo>
                  <a:lnTo>
                    <a:pt x="2441878" y="3525712"/>
                  </a:lnTo>
                  <a:lnTo>
                    <a:pt x="2437748" y="3529843"/>
                  </a:lnTo>
                  <a:lnTo>
                    <a:pt x="2429170" y="3539059"/>
                  </a:lnTo>
                  <a:lnTo>
                    <a:pt x="2419322" y="3547639"/>
                  </a:lnTo>
                  <a:lnTo>
                    <a:pt x="2408202" y="3556537"/>
                  </a:lnTo>
                  <a:lnTo>
                    <a:pt x="2396130" y="3564799"/>
                  </a:lnTo>
                  <a:lnTo>
                    <a:pt x="2383423" y="3572744"/>
                  </a:lnTo>
                  <a:lnTo>
                    <a:pt x="2369127" y="3580689"/>
                  </a:lnTo>
                  <a:lnTo>
                    <a:pt x="2354195" y="3587998"/>
                  </a:lnTo>
                  <a:lnTo>
                    <a:pt x="2338311" y="3595625"/>
                  </a:lnTo>
                  <a:lnTo>
                    <a:pt x="2321791" y="3602298"/>
                  </a:lnTo>
                  <a:lnTo>
                    <a:pt x="2304636" y="3608972"/>
                  </a:lnTo>
                  <a:lnTo>
                    <a:pt x="2285892" y="3615328"/>
                  </a:lnTo>
                  <a:lnTo>
                    <a:pt x="2266830" y="3621683"/>
                  </a:lnTo>
                  <a:lnTo>
                    <a:pt x="2247134" y="3627086"/>
                  </a:lnTo>
                  <a:lnTo>
                    <a:pt x="2226802" y="3632806"/>
                  </a:lnTo>
                  <a:lnTo>
                    <a:pt x="2205516" y="3637255"/>
                  </a:lnTo>
                  <a:lnTo>
                    <a:pt x="2183278" y="3642022"/>
                  </a:lnTo>
                  <a:lnTo>
                    <a:pt x="2160722" y="3646471"/>
                  </a:lnTo>
                  <a:lnTo>
                    <a:pt x="2137848" y="3649967"/>
                  </a:lnTo>
                  <a:lnTo>
                    <a:pt x="2114340" y="3653462"/>
                  </a:lnTo>
                  <a:lnTo>
                    <a:pt x="2089877" y="3656640"/>
                  </a:lnTo>
                  <a:lnTo>
                    <a:pt x="2065415" y="3659182"/>
                  </a:lnTo>
                  <a:lnTo>
                    <a:pt x="2040000" y="3661407"/>
                  </a:lnTo>
                  <a:lnTo>
                    <a:pt x="2014267" y="3662996"/>
                  </a:lnTo>
                  <a:lnTo>
                    <a:pt x="1988217" y="3664267"/>
                  </a:lnTo>
                  <a:lnTo>
                    <a:pt x="1962166" y="3664903"/>
                  </a:lnTo>
                  <a:lnTo>
                    <a:pt x="1935480" y="3665538"/>
                  </a:lnTo>
                  <a:lnTo>
                    <a:pt x="1908159" y="3664903"/>
                  </a:lnTo>
                  <a:lnTo>
                    <a:pt x="1881155" y="3664267"/>
                  </a:lnTo>
                  <a:lnTo>
                    <a:pt x="1854469" y="3662996"/>
                  </a:lnTo>
                  <a:lnTo>
                    <a:pt x="1828419" y="3661089"/>
                  </a:lnTo>
                  <a:lnTo>
                    <a:pt x="1803004" y="3659182"/>
                  </a:lnTo>
                  <a:lnTo>
                    <a:pt x="1777588" y="3656322"/>
                  </a:lnTo>
                  <a:lnTo>
                    <a:pt x="1752809" y="3653145"/>
                  </a:lnTo>
                  <a:lnTo>
                    <a:pt x="1728664" y="3649649"/>
                  </a:lnTo>
                  <a:lnTo>
                    <a:pt x="1705155" y="3645835"/>
                  </a:lnTo>
                  <a:lnTo>
                    <a:pt x="1682282" y="3641069"/>
                  </a:lnTo>
                  <a:lnTo>
                    <a:pt x="1660043" y="3636302"/>
                  </a:lnTo>
                  <a:lnTo>
                    <a:pt x="1638440" y="3631217"/>
                  </a:lnTo>
                  <a:lnTo>
                    <a:pt x="1617791" y="3625497"/>
                  </a:lnTo>
                  <a:lnTo>
                    <a:pt x="1597776" y="3619777"/>
                  </a:lnTo>
                  <a:lnTo>
                    <a:pt x="1578397" y="3613421"/>
                  </a:lnTo>
                  <a:lnTo>
                    <a:pt x="1559653" y="3606747"/>
                  </a:lnTo>
                  <a:lnTo>
                    <a:pt x="1542498" y="3599438"/>
                  </a:lnTo>
                  <a:lnTo>
                    <a:pt x="1525343" y="3592447"/>
                  </a:lnTo>
                  <a:lnTo>
                    <a:pt x="1509776" y="3584820"/>
                  </a:lnTo>
                  <a:lnTo>
                    <a:pt x="1495162" y="3576875"/>
                  </a:lnTo>
                  <a:lnTo>
                    <a:pt x="1481184" y="3568613"/>
                  </a:lnTo>
                  <a:lnTo>
                    <a:pt x="1468159" y="3560350"/>
                  </a:lnTo>
                  <a:lnTo>
                    <a:pt x="1456404" y="3551770"/>
                  </a:lnTo>
                  <a:lnTo>
                    <a:pt x="1445603" y="3542554"/>
                  </a:lnTo>
                  <a:lnTo>
                    <a:pt x="1440837" y="3538423"/>
                  </a:lnTo>
                  <a:lnTo>
                    <a:pt x="1436390" y="3533656"/>
                  </a:lnTo>
                  <a:lnTo>
                    <a:pt x="1431942" y="3529207"/>
                  </a:lnTo>
                  <a:lnTo>
                    <a:pt x="1428130" y="3524440"/>
                  </a:lnTo>
                  <a:lnTo>
                    <a:pt x="1424318" y="3519674"/>
                  </a:lnTo>
                  <a:lnTo>
                    <a:pt x="1420823" y="3514907"/>
                  </a:lnTo>
                  <a:lnTo>
                    <a:pt x="1417646" y="3510140"/>
                  </a:lnTo>
                  <a:lnTo>
                    <a:pt x="1415105" y="3505055"/>
                  </a:lnTo>
                  <a:lnTo>
                    <a:pt x="1412563" y="3500288"/>
                  </a:lnTo>
                  <a:lnTo>
                    <a:pt x="1410339" y="3495204"/>
                  </a:lnTo>
                  <a:lnTo>
                    <a:pt x="1408115" y="3490437"/>
                  </a:lnTo>
                  <a:lnTo>
                    <a:pt x="1407162" y="3485352"/>
                  </a:lnTo>
                  <a:lnTo>
                    <a:pt x="1405892" y="3480268"/>
                  </a:lnTo>
                  <a:lnTo>
                    <a:pt x="1404621" y="3475183"/>
                  </a:lnTo>
                  <a:lnTo>
                    <a:pt x="1404303" y="3470099"/>
                  </a:lnTo>
                  <a:lnTo>
                    <a:pt x="1404303" y="3464696"/>
                  </a:lnTo>
                  <a:lnTo>
                    <a:pt x="1403350" y="3464696"/>
                  </a:lnTo>
                  <a:lnTo>
                    <a:pt x="1403350" y="3333132"/>
                  </a:lnTo>
                  <a:lnTo>
                    <a:pt x="1403350" y="3329318"/>
                  </a:lnTo>
                  <a:lnTo>
                    <a:pt x="1403985" y="3322327"/>
                  </a:lnTo>
                  <a:lnTo>
                    <a:pt x="1404938" y="3314700"/>
                  </a:lnTo>
                  <a:close/>
                  <a:moveTo>
                    <a:pt x="177802" y="3314700"/>
                  </a:moveTo>
                  <a:lnTo>
                    <a:pt x="180980" y="3320420"/>
                  </a:lnTo>
                  <a:lnTo>
                    <a:pt x="184476" y="3325505"/>
                  </a:lnTo>
                  <a:lnTo>
                    <a:pt x="188289" y="3330590"/>
                  </a:lnTo>
                  <a:lnTo>
                    <a:pt x="192420" y="3335992"/>
                  </a:lnTo>
                  <a:lnTo>
                    <a:pt x="196551" y="3340759"/>
                  </a:lnTo>
                  <a:lnTo>
                    <a:pt x="201000" y="3346161"/>
                  </a:lnTo>
                  <a:lnTo>
                    <a:pt x="210852" y="3356013"/>
                  </a:lnTo>
                  <a:lnTo>
                    <a:pt x="221656" y="3365229"/>
                  </a:lnTo>
                  <a:lnTo>
                    <a:pt x="233414" y="3374444"/>
                  </a:lnTo>
                  <a:lnTo>
                    <a:pt x="245490" y="3383025"/>
                  </a:lnTo>
                  <a:lnTo>
                    <a:pt x="259155" y="3391287"/>
                  </a:lnTo>
                  <a:lnTo>
                    <a:pt x="273138" y="3399550"/>
                  </a:lnTo>
                  <a:lnTo>
                    <a:pt x="288073" y="3407494"/>
                  </a:lnTo>
                  <a:lnTo>
                    <a:pt x="303645" y="3415121"/>
                  </a:lnTo>
                  <a:lnTo>
                    <a:pt x="319852" y="3422113"/>
                  </a:lnTo>
                  <a:lnTo>
                    <a:pt x="336694" y="3428786"/>
                  </a:lnTo>
                  <a:lnTo>
                    <a:pt x="354173" y="3435142"/>
                  </a:lnTo>
                  <a:lnTo>
                    <a:pt x="372286" y="3441498"/>
                  </a:lnTo>
                  <a:lnTo>
                    <a:pt x="390718" y="3447218"/>
                  </a:lnTo>
                  <a:lnTo>
                    <a:pt x="409785" y="3452620"/>
                  </a:lnTo>
                  <a:lnTo>
                    <a:pt x="429488" y="3457705"/>
                  </a:lnTo>
                  <a:lnTo>
                    <a:pt x="449826" y="3462472"/>
                  </a:lnTo>
                  <a:lnTo>
                    <a:pt x="469846" y="3466921"/>
                  </a:lnTo>
                  <a:lnTo>
                    <a:pt x="490820" y="3471052"/>
                  </a:lnTo>
                  <a:lnTo>
                    <a:pt x="511794" y="3474865"/>
                  </a:lnTo>
                  <a:lnTo>
                    <a:pt x="533085" y="3478361"/>
                  </a:lnTo>
                  <a:lnTo>
                    <a:pt x="554695" y="3480903"/>
                  </a:lnTo>
                  <a:lnTo>
                    <a:pt x="576304" y="3483763"/>
                  </a:lnTo>
                  <a:lnTo>
                    <a:pt x="598549" y="3486306"/>
                  </a:lnTo>
                  <a:lnTo>
                    <a:pt x="620476" y="3488213"/>
                  </a:lnTo>
                  <a:lnTo>
                    <a:pt x="642721" y="3489801"/>
                  </a:lnTo>
                  <a:lnTo>
                    <a:pt x="664966" y="3490755"/>
                  </a:lnTo>
                  <a:lnTo>
                    <a:pt x="687211" y="3492026"/>
                  </a:lnTo>
                  <a:lnTo>
                    <a:pt x="709456" y="3492344"/>
                  </a:lnTo>
                  <a:lnTo>
                    <a:pt x="732018" y="3492344"/>
                  </a:lnTo>
                  <a:lnTo>
                    <a:pt x="750768" y="3492344"/>
                  </a:lnTo>
                  <a:lnTo>
                    <a:pt x="769517" y="3492026"/>
                  </a:lnTo>
                  <a:lnTo>
                    <a:pt x="788266" y="3491708"/>
                  </a:lnTo>
                  <a:lnTo>
                    <a:pt x="807333" y="3490437"/>
                  </a:lnTo>
                  <a:lnTo>
                    <a:pt x="825765" y="3489801"/>
                  </a:lnTo>
                  <a:lnTo>
                    <a:pt x="844832" y="3488213"/>
                  </a:lnTo>
                  <a:lnTo>
                    <a:pt x="863263" y="3486624"/>
                  </a:lnTo>
                  <a:lnTo>
                    <a:pt x="881695" y="3484717"/>
                  </a:lnTo>
                  <a:lnTo>
                    <a:pt x="900126" y="3482492"/>
                  </a:lnTo>
                  <a:lnTo>
                    <a:pt x="918240" y="3480268"/>
                  </a:lnTo>
                  <a:lnTo>
                    <a:pt x="936354" y="3477408"/>
                  </a:lnTo>
                  <a:lnTo>
                    <a:pt x="954150" y="3474865"/>
                  </a:lnTo>
                  <a:lnTo>
                    <a:pt x="971946" y="3471688"/>
                  </a:lnTo>
                  <a:lnTo>
                    <a:pt x="989424" y="3468510"/>
                  </a:lnTo>
                  <a:lnTo>
                    <a:pt x="1006266" y="3464696"/>
                  </a:lnTo>
                  <a:lnTo>
                    <a:pt x="1023109" y="3460883"/>
                  </a:lnTo>
                  <a:lnTo>
                    <a:pt x="1039952" y="3457069"/>
                  </a:lnTo>
                  <a:lnTo>
                    <a:pt x="1056476" y="3452620"/>
                  </a:lnTo>
                  <a:lnTo>
                    <a:pt x="1072366" y="3448171"/>
                  </a:lnTo>
                  <a:lnTo>
                    <a:pt x="1087937" y="3443087"/>
                  </a:lnTo>
                  <a:lnTo>
                    <a:pt x="1102873" y="3438320"/>
                  </a:lnTo>
                  <a:lnTo>
                    <a:pt x="1118126" y="3432917"/>
                  </a:lnTo>
                  <a:lnTo>
                    <a:pt x="1132109" y="3427833"/>
                  </a:lnTo>
                  <a:lnTo>
                    <a:pt x="1146409" y="3421795"/>
                  </a:lnTo>
                  <a:lnTo>
                    <a:pt x="1159756" y="3415757"/>
                  </a:lnTo>
                  <a:lnTo>
                    <a:pt x="1172785" y="3409719"/>
                  </a:lnTo>
                  <a:lnTo>
                    <a:pt x="1185497" y="3403363"/>
                  </a:lnTo>
                  <a:lnTo>
                    <a:pt x="1197890" y="3396690"/>
                  </a:lnTo>
                  <a:lnTo>
                    <a:pt x="1209331" y="3389380"/>
                  </a:lnTo>
                  <a:lnTo>
                    <a:pt x="1219818" y="3382389"/>
                  </a:lnTo>
                  <a:lnTo>
                    <a:pt x="1230622" y="3375080"/>
                  </a:lnTo>
                  <a:lnTo>
                    <a:pt x="1239838" y="3367453"/>
                  </a:lnTo>
                  <a:lnTo>
                    <a:pt x="1239838" y="3464378"/>
                  </a:lnTo>
                  <a:lnTo>
                    <a:pt x="1239838" y="3464696"/>
                  </a:lnTo>
                  <a:lnTo>
                    <a:pt x="1239520" y="3468827"/>
                  </a:lnTo>
                  <a:lnTo>
                    <a:pt x="1239202" y="3472641"/>
                  </a:lnTo>
                  <a:lnTo>
                    <a:pt x="1238885" y="3477408"/>
                  </a:lnTo>
                  <a:lnTo>
                    <a:pt x="1237614" y="3482492"/>
                  </a:lnTo>
                  <a:lnTo>
                    <a:pt x="1236342" y="3487895"/>
                  </a:lnTo>
                  <a:lnTo>
                    <a:pt x="1234754" y="3492344"/>
                  </a:lnTo>
                  <a:lnTo>
                    <a:pt x="1232847" y="3497111"/>
                  </a:lnTo>
                  <a:lnTo>
                    <a:pt x="1230622" y="3501877"/>
                  </a:lnTo>
                  <a:lnTo>
                    <a:pt x="1228080" y="3506962"/>
                  </a:lnTo>
                  <a:lnTo>
                    <a:pt x="1225538" y="3511729"/>
                  </a:lnTo>
                  <a:lnTo>
                    <a:pt x="1222360" y="3516178"/>
                  </a:lnTo>
                  <a:lnTo>
                    <a:pt x="1218546" y="3520945"/>
                  </a:lnTo>
                  <a:lnTo>
                    <a:pt x="1214733" y="3525712"/>
                  </a:lnTo>
                  <a:lnTo>
                    <a:pt x="1210920" y="3529843"/>
                  </a:lnTo>
                  <a:lnTo>
                    <a:pt x="1202022" y="3539059"/>
                  </a:lnTo>
                  <a:lnTo>
                    <a:pt x="1192170" y="3547639"/>
                  </a:lnTo>
                  <a:lnTo>
                    <a:pt x="1181048" y="3556537"/>
                  </a:lnTo>
                  <a:lnTo>
                    <a:pt x="1169290" y="3564799"/>
                  </a:lnTo>
                  <a:lnTo>
                    <a:pt x="1156261" y="3572744"/>
                  </a:lnTo>
                  <a:lnTo>
                    <a:pt x="1141960" y="3580689"/>
                  </a:lnTo>
                  <a:lnTo>
                    <a:pt x="1127024" y="3587998"/>
                  </a:lnTo>
                  <a:lnTo>
                    <a:pt x="1111453" y="3595625"/>
                  </a:lnTo>
                  <a:lnTo>
                    <a:pt x="1094610" y="3602298"/>
                  </a:lnTo>
                  <a:lnTo>
                    <a:pt x="1077450" y="3608972"/>
                  </a:lnTo>
                  <a:lnTo>
                    <a:pt x="1058701" y="3615328"/>
                  </a:lnTo>
                  <a:lnTo>
                    <a:pt x="1039952" y="3621683"/>
                  </a:lnTo>
                  <a:lnTo>
                    <a:pt x="1020249" y="3627086"/>
                  </a:lnTo>
                  <a:lnTo>
                    <a:pt x="999593" y="3632806"/>
                  </a:lnTo>
                  <a:lnTo>
                    <a:pt x="978301" y="3637255"/>
                  </a:lnTo>
                  <a:lnTo>
                    <a:pt x="956056" y="3642022"/>
                  </a:lnTo>
                  <a:lnTo>
                    <a:pt x="933494" y="3646471"/>
                  </a:lnTo>
                  <a:lnTo>
                    <a:pt x="910613" y="3649967"/>
                  </a:lnTo>
                  <a:lnTo>
                    <a:pt x="887097" y="3653462"/>
                  </a:lnTo>
                  <a:lnTo>
                    <a:pt x="862946" y="3656640"/>
                  </a:lnTo>
                  <a:lnTo>
                    <a:pt x="838158" y="3659182"/>
                  </a:lnTo>
                  <a:lnTo>
                    <a:pt x="812736" y="3661407"/>
                  </a:lnTo>
                  <a:lnTo>
                    <a:pt x="787313" y="3662996"/>
                  </a:lnTo>
                  <a:lnTo>
                    <a:pt x="761572" y="3664267"/>
                  </a:lnTo>
                  <a:lnTo>
                    <a:pt x="735196" y="3664903"/>
                  </a:lnTo>
                  <a:lnTo>
                    <a:pt x="708185" y="3665538"/>
                  </a:lnTo>
                  <a:lnTo>
                    <a:pt x="680855" y="3664903"/>
                  </a:lnTo>
                  <a:lnTo>
                    <a:pt x="654161" y="3664267"/>
                  </a:lnTo>
                  <a:lnTo>
                    <a:pt x="627467" y="3662996"/>
                  </a:lnTo>
                  <a:lnTo>
                    <a:pt x="601409" y="3661089"/>
                  </a:lnTo>
                  <a:lnTo>
                    <a:pt x="575668" y="3659182"/>
                  </a:lnTo>
                  <a:lnTo>
                    <a:pt x="550246" y="3656322"/>
                  </a:lnTo>
                  <a:lnTo>
                    <a:pt x="525458" y="3653145"/>
                  </a:lnTo>
                  <a:lnTo>
                    <a:pt x="501307" y="3649649"/>
                  </a:lnTo>
                  <a:lnTo>
                    <a:pt x="478109" y="3645835"/>
                  </a:lnTo>
                  <a:lnTo>
                    <a:pt x="455228" y="3641069"/>
                  </a:lnTo>
                  <a:lnTo>
                    <a:pt x="432665" y="3636302"/>
                  </a:lnTo>
                  <a:lnTo>
                    <a:pt x="411374" y="3631217"/>
                  </a:lnTo>
                  <a:lnTo>
                    <a:pt x="390400" y="3625497"/>
                  </a:lnTo>
                  <a:lnTo>
                    <a:pt x="370380" y="3619777"/>
                  </a:lnTo>
                  <a:lnTo>
                    <a:pt x="350995" y="3613421"/>
                  </a:lnTo>
                  <a:lnTo>
                    <a:pt x="332563" y="3606747"/>
                  </a:lnTo>
                  <a:lnTo>
                    <a:pt x="315085" y="3599438"/>
                  </a:lnTo>
                  <a:lnTo>
                    <a:pt x="297925" y="3592447"/>
                  </a:lnTo>
                  <a:lnTo>
                    <a:pt x="282353" y="3584820"/>
                  </a:lnTo>
                  <a:lnTo>
                    <a:pt x="267735" y="3576875"/>
                  </a:lnTo>
                  <a:lnTo>
                    <a:pt x="253753" y="3568613"/>
                  </a:lnTo>
                  <a:lnTo>
                    <a:pt x="240724" y="3560350"/>
                  </a:lnTo>
                  <a:lnTo>
                    <a:pt x="229283" y="3551770"/>
                  </a:lnTo>
                  <a:lnTo>
                    <a:pt x="218796" y="3542872"/>
                  </a:lnTo>
                  <a:lnTo>
                    <a:pt x="213712" y="3538423"/>
                  </a:lnTo>
                  <a:lnTo>
                    <a:pt x="208945" y="3533656"/>
                  </a:lnTo>
                  <a:lnTo>
                    <a:pt x="204814" y="3529207"/>
                  </a:lnTo>
                  <a:lnTo>
                    <a:pt x="200683" y="3524440"/>
                  </a:lnTo>
                  <a:lnTo>
                    <a:pt x="196869" y="3519674"/>
                  </a:lnTo>
                  <a:lnTo>
                    <a:pt x="193374" y="3514907"/>
                  </a:lnTo>
                  <a:lnTo>
                    <a:pt x="190196" y="3510140"/>
                  </a:lnTo>
                  <a:lnTo>
                    <a:pt x="187653" y="3505055"/>
                  </a:lnTo>
                  <a:lnTo>
                    <a:pt x="185111" y="3500288"/>
                  </a:lnTo>
                  <a:lnTo>
                    <a:pt x="182887" y="3495204"/>
                  </a:lnTo>
                  <a:lnTo>
                    <a:pt x="181298" y="3490437"/>
                  </a:lnTo>
                  <a:lnTo>
                    <a:pt x="179709" y="3485352"/>
                  </a:lnTo>
                  <a:lnTo>
                    <a:pt x="178438" y="3480268"/>
                  </a:lnTo>
                  <a:lnTo>
                    <a:pt x="177802" y="3475183"/>
                  </a:lnTo>
                  <a:lnTo>
                    <a:pt x="176849" y="3470099"/>
                  </a:lnTo>
                  <a:lnTo>
                    <a:pt x="176849" y="3464696"/>
                  </a:lnTo>
                  <a:lnTo>
                    <a:pt x="176531" y="3464696"/>
                  </a:lnTo>
                  <a:lnTo>
                    <a:pt x="176531" y="3333132"/>
                  </a:lnTo>
                  <a:lnTo>
                    <a:pt x="176213" y="3329318"/>
                  </a:lnTo>
                  <a:lnTo>
                    <a:pt x="176531" y="3322327"/>
                  </a:lnTo>
                  <a:lnTo>
                    <a:pt x="177802" y="3314700"/>
                  </a:lnTo>
                  <a:close/>
                  <a:moveTo>
                    <a:pt x="1771445" y="3307529"/>
                  </a:moveTo>
                  <a:lnTo>
                    <a:pt x="1771445" y="3411258"/>
                  </a:lnTo>
                  <a:lnTo>
                    <a:pt x="1789215" y="3413478"/>
                  </a:lnTo>
                  <a:lnTo>
                    <a:pt x="1807301" y="3415698"/>
                  </a:lnTo>
                  <a:lnTo>
                    <a:pt x="1825388" y="3417285"/>
                  </a:lnTo>
                  <a:lnTo>
                    <a:pt x="1843792" y="3419505"/>
                  </a:lnTo>
                  <a:lnTo>
                    <a:pt x="1843792" y="3315777"/>
                  </a:lnTo>
                  <a:lnTo>
                    <a:pt x="1825388" y="3314191"/>
                  </a:lnTo>
                  <a:lnTo>
                    <a:pt x="1807301" y="3312287"/>
                  </a:lnTo>
                  <a:lnTo>
                    <a:pt x="1789215" y="3309750"/>
                  </a:lnTo>
                  <a:lnTo>
                    <a:pt x="1771445" y="3307529"/>
                  </a:lnTo>
                  <a:close/>
                  <a:moveTo>
                    <a:pt x="3178346" y="3281045"/>
                  </a:moveTo>
                  <a:lnTo>
                    <a:pt x="3178346" y="3395980"/>
                  </a:lnTo>
                  <a:lnTo>
                    <a:pt x="3201835" y="3396298"/>
                  </a:lnTo>
                  <a:lnTo>
                    <a:pt x="3225959" y="3396615"/>
                  </a:lnTo>
                  <a:lnTo>
                    <a:pt x="3258970" y="3396298"/>
                  </a:lnTo>
                  <a:lnTo>
                    <a:pt x="3258970" y="3281363"/>
                  </a:lnTo>
                  <a:lnTo>
                    <a:pt x="3225641" y="3281680"/>
                  </a:lnTo>
                  <a:lnTo>
                    <a:pt x="3201835" y="3281363"/>
                  </a:lnTo>
                  <a:lnTo>
                    <a:pt x="3178346" y="3281045"/>
                  </a:lnTo>
                  <a:close/>
                  <a:moveTo>
                    <a:pt x="2609850" y="3275012"/>
                  </a:moveTo>
                  <a:lnTo>
                    <a:pt x="2613342" y="3281059"/>
                  </a:lnTo>
                  <a:lnTo>
                    <a:pt x="2617468" y="3287107"/>
                  </a:lnTo>
                  <a:lnTo>
                    <a:pt x="2621594" y="3292836"/>
                  </a:lnTo>
                  <a:lnTo>
                    <a:pt x="2626038" y="3298883"/>
                  </a:lnTo>
                  <a:lnTo>
                    <a:pt x="2631117" y="3304294"/>
                  </a:lnTo>
                  <a:lnTo>
                    <a:pt x="2635878" y="3310023"/>
                  </a:lnTo>
                  <a:lnTo>
                    <a:pt x="2641274" y="3315433"/>
                  </a:lnTo>
                  <a:lnTo>
                    <a:pt x="2646988" y="3320844"/>
                  </a:lnTo>
                  <a:lnTo>
                    <a:pt x="2658732" y="3331347"/>
                  </a:lnTo>
                  <a:lnTo>
                    <a:pt x="2671746" y="3341532"/>
                  </a:lnTo>
                  <a:lnTo>
                    <a:pt x="2685712" y="3351080"/>
                  </a:lnTo>
                  <a:lnTo>
                    <a:pt x="2700631" y="3360629"/>
                  </a:lnTo>
                  <a:lnTo>
                    <a:pt x="2715867" y="3369540"/>
                  </a:lnTo>
                  <a:lnTo>
                    <a:pt x="2732372" y="3378452"/>
                  </a:lnTo>
                  <a:lnTo>
                    <a:pt x="2749830" y="3386727"/>
                  </a:lnTo>
                  <a:lnTo>
                    <a:pt x="2767923" y="3394684"/>
                  </a:lnTo>
                  <a:lnTo>
                    <a:pt x="2786650" y="3402004"/>
                  </a:lnTo>
                  <a:lnTo>
                    <a:pt x="2805695" y="3409325"/>
                  </a:lnTo>
                  <a:lnTo>
                    <a:pt x="2826009" y="3416327"/>
                  </a:lnTo>
                  <a:lnTo>
                    <a:pt x="2846959" y="3422692"/>
                  </a:lnTo>
                  <a:lnTo>
                    <a:pt x="2867591" y="3428421"/>
                  </a:lnTo>
                  <a:lnTo>
                    <a:pt x="2889492" y="3434469"/>
                  </a:lnTo>
                  <a:lnTo>
                    <a:pt x="2912029" y="3439561"/>
                  </a:lnTo>
                  <a:lnTo>
                    <a:pt x="2934248" y="3444654"/>
                  </a:lnTo>
                  <a:lnTo>
                    <a:pt x="2957102" y="3449109"/>
                  </a:lnTo>
                  <a:lnTo>
                    <a:pt x="2980908" y="3453565"/>
                  </a:lnTo>
                  <a:lnTo>
                    <a:pt x="3004396" y="3457066"/>
                  </a:lnTo>
                  <a:lnTo>
                    <a:pt x="3028203" y="3460567"/>
                  </a:lnTo>
                  <a:lnTo>
                    <a:pt x="3052644" y="3463432"/>
                  </a:lnTo>
                  <a:lnTo>
                    <a:pt x="3077084" y="3465978"/>
                  </a:lnTo>
                  <a:lnTo>
                    <a:pt x="3101525" y="3468206"/>
                  </a:lnTo>
                  <a:lnTo>
                    <a:pt x="3125966" y="3470116"/>
                  </a:lnTo>
                  <a:lnTo>
                    <a:pt x="3150725" y="3471389"/>
                  </a:lnTo>
                  <a:lnTo>
                    <a:pt x="3175800" y="3472344"/>
                  </a:lnTo>
                  <a:lnTo>
                    <a:pt x="3200559" y="3472980"/>
                  </a:lnTo>
                  <a:lnTo>
                    <a:pt x="3225317" y="3473298"/>
                  </a:lnTo>
                  <a:lnTo>
                    <a:pt x="3246266" y="3473298"/>
                  </a:lnTo>
                  <a:lnTo>
                    <a:pt x="3267216" y="3472344"/>
                  </a:lnTo>
                  <a:lnTo>
                    <a:pt x="3288165" y="3472025"/>
                  </a:lnTo>
                  <a:lnTo>
                    <a:pt x="3308797" y="3470752"/>
                  </a:lnTo>
                  <a:lnTo>
                    <a:pt x="3329429" y="3469797"/>
                  </a:lnTo>
                  <a:lnTo>
                    <a:pt x="3350378" y="3468206"/>
                  </a:lnTo>
                  <a:lnTo>
                    <a:pt x="3371010" y="3466615"/>
                  </a:lnTo>
                  <a:lnTo>
                    <a:pt x="3391325" y="3464068"/>
                  </a:lnTo>
                  <a:lnTo>
                    <a:pt x="3411957" y="3462159"/>
                  </a:lnTo>
                  <a:lnTo>
                    <a:pt x="3431954" y="3459294"/>
                  </a:lnTo>
                  <a:lnTo>
                    <a:pt x="3451951" y="3456748"/>
                  </a:lnTo>
                  <a:lnTo>
                    <a:pt x="3471948" y="3453565"/>
                  </a:lnTo>
                  <a:lnTo>
                    <a:pt x="3491628" y="3450064"/>
                  </a:lnTo>
                  <a:lnTo>
                    <a:pt x="3510990" y="3446245"/>
                  </a:lnTo>
                  <a:lnTo>
                    <a:pt x="3530035" y="3442107"/>
                  </a:lnTo>
                  <a:lnTo>
                    <a:pt x="3548763" y="3437970"/>
                  </a:lnTo>
                  <a:lnTo>
                    <a:pt x="3567173" y="3433196"/>
                  </a:lnTo>
                  <a:lnTo>
                    <a:pt x="3585265" y="3428421"/>
                  </a:lnTo>
                  <a:lnTo>
                    <a:pt x="3603041" y="3423329"/>
                  </a:lnTo>
                  <a:lnTo>
                    <a:pt x="3620498" y="3418237"/>
                  </a:lnTo>
                  <a:lnTo>
                    <a:pt x="3637004" y="3412826"/>
                  </a:lnTo>
                  <a:lnTo>
                    <a:pt x="3653510" y="3406779"/>
                  </a:lnTo>
                  <a:lnTo>
                    <a:pt x="3669698" y="3400731"/>
                  </a:lnTo>
                  <a:lnTo>
                    <a:pt x="3685251" y="3394048"/>
                  </a:lnTo>
                  <a:lnTo>
                    <a:pt x="3700170" y="3387682"/>
                  </a:lnTo>
                  <a:lnTo>
                    <a:pt x="3714770" y="3380680"/>
                  </a:lnTo>
                  <a:lnTo>
                    <a:pt x="3728419" y="3373678"/>
                  </a:lnTo>
                  <a:lnTo>
                    <a:pt x="3741751" y="3366039"/>
                  </a:lnTo>
                  <a:lnTo>
                    <a:pt x="3754765" y="3358719"/>
                  </a:lnTo>
                  <a:lnTo>
                    <a:pt x="3767144" y="3350762"/>
                  </a:lnTo>
                  <a:lnTo>
                    <a:pt x="3778571" y="3342487"/>
                  </a:lnTo>
                  <a:lnTo>
                    <a:pt x="3789363" y="3333575"/>
                  </a:lnTo>
                  <a:lnTo>
                    <a:pt x="3789363" y="3441471"/>
                  </a:lnTo>
                  <a:lnTo>
                    <a:pt x="3788728" y="3442107"/>
                  </a:lnTo>
                  <a:lnTo>
                    <a:pt x="3788411" y="3451019"/>
                  </a:lnTo>
                  <a:lnTo>
                    <a:pt x="3787776" y="3456748"/>
                  </a:lnTo>
                  <a:lnTo>
                    <a:pt x="3786506" y="3462159"/>
                  </a:lnTo>
                  <a:lnTo>
                    <a:pt x="3785237" y="3467569"/>
                  </a:lnTo>
                  <a:lnTo>
                    <a:pt x="3783332" y="3472980"/>
                  </a:lnTo>
                  <a:lnTo>
                    <a:pt x="3781428" y="3478391"/>
                  </a:lnTo>
                  <a:lnTo>
                    <a:pt x="3778571" y="3483801"/>
                  </a:lnTo>
                  <a:lnTo>
                    <a:pt x="3775714" y="3489212"/>
                  </a:lnTo>
                  <a:lnTo>
                    <a:pt x="3772540" y="3494305"/>
                  </a:lnTo>
                  <a:lnTo>
                    <a:pt x="3769048" y="3499715"/>
                  </a:lnTo>
                  <a:lnTo>
                    <a:pt x="3765557" y="3504808"/>
                  </a:lnTo>
                  <a:lnTo>
                    <a:pt x="3761113" y="3509900"/>
                  </a:lnTo>
                  <a:lnTo>
                    <a:pt x="3756987" y="3514674"/>
                  </a:lnTo>
                  <a:lnTo>
                    <a:pt x="3752226" y="3519767"/>
                  </a:lnTo>
                  <a:lnTo>
                    <a:pt x="3747147" y="3525177"/>
                  </a:lnTo>
                  <a:lnTo>
                    <a:pt x="3741433" y="3529633"/>
                  </a:lnTo>
                  <a:lnTo>
                    <a:pt x="3736037" y="3534407"/>
                  </a:lnTo>
                  <a:lnTo>
                    <a:pt x="3723658" y="3543956"/>
                  </a:lnTo>
                  <a:lnTo>
                    <a:pt x="3710327" y="3553504"/>
                  </a:lnTo>
                  <a:lnTo>
                    <a:pt x="3696043" y="3562097"/>
                  </a:lnTo>
                  <a:lnTo>
                    <a:pt x="3680490" y="3571009"/>
                  </a:lnTo>
                  <a:lnTo>
                    <a:pt x="3663667" y="3579603"/>
                  </a:lnTo>
                  <a:lnTo>
                    <a:pt x="3646526" y="3587560"/>
                  </a:lnTo>
                  <a:lnTo>
                    <a:pt x="3627799" y="3595516"/>
                  </a:lnTo>
                  <a:lnTo>
                    <a:pt x="3608754" y="3602837"/>
                  </a:lnTo>
                  <a:lnTo>
                    <a:pt x="3588122" y="3609521"/>
                  </a:lnTo>
                  <a:lnTo>
                    <a:pt x="3566855" y="3616523"/>
                  </a:lnTo>
                  <a:lnTo>
                    <a:pt x="3544636" y="3622570"/>
                  </a:lnTo>
                  <a:lnTo>
                    <a:pt x="3522417" y="3628935"/>
                  </a:lnTo>
                  <a:lnTo>
                    <a:pt x="3498611" y="3634664"/>
                  </a:lnTo>
                  <a:lnTo>
                    <a:pt x="3474170" y="3639757"/>
                  </a:lnTo>
                  <a:lnTo>
                    <a:pt x="3449412" y="3644213"/>
                  </a:lnTo>
                  <a:lnTo>
                    <a:pt x="3423701" y="3648350"/>
                  </a:lnTo>
                  <a:lnTo>
                    <a:pt x="3397356" y="3652488"/>
                  </a:lnTo>
                  <a:lnTo>
                    <a:pt x="3370376" y="3655671"/>
                  </a:lnTo>
                  <a:lnTo>
                    <a:pt x="3343395" y="3658853"/>
                  </a:lnTo>
                  <a:lnTo>
                    <a:pt x="3315146" y="3661081"/>
                  </a:lnTo>
                  <a:lnTo>
                    <a:pt x="3286896" y="3662673"/>
                  </a:lnTo>
                  <a:lnTo>
                    <a:pt x="3258011" y="3664264"/>
                  </a:lnTo>
                  <a:lnTo>
                    <a:pt x="3228491" y="3664901"/>
                  </a:lnTo>
                  <a:lnTo>
                    <a:pt x="3198972" y="3665537"/>
                  </a:lnTo>
                  <a:lnTo>
                    <a:pt x="3168500" y="3664901"/>
                  </a:lnTo>
                  <a:lnTo>
                    <a:pt x="3138663" y="3664264"/>
                  </a:lnTo>
                  <a:lnTo>
                    <a:pt x="3109143" y="3662673"/>
                  </a:lnTo>
                  <a:lnTo>
                    <a:pt x="3080259" y="3660763"/>
                  </a:lnTo>
                  <a:lnTo>
                    <a:pt x="3051374" y="3658217"/>
                  </a:lnTo>
                  <a:lnTo>
                    <a:pt x="3023441" y="3655034"/>
                  </a:lnTo>
                  <a:lnTo>
                    <a:pt x="2996144" y="3651533"/>
                  </a:lnTo>
                  <a:lnTo>
                    <a:pt x="2969481" y="3647714"/>
                  </a:lnTo>
                  <a:lnTo>
                    <a:pt x="2943453" y="3643258"/>
                  </a:lnTo>
                  <a:lnTo>
                    <a:pt x="2917742" y="3638165"/>
                  </a:lnTo>
                  <a:lnTo>
                    <a:pt x="2892984" y="3633073"/>
                  </a:lnTo>
                  <a:lnTo>
                    <a:pt x="2869178" y="3627026"/>
                  </a:lnTo>
                  <a:lnTo>
                    <a:pt x="2846007" y="3620660"/>
                  </a:lnTo>
                  <a:lnTo>
                    <a:pt x="2823470" y="3614295"/>
                  </a:lnTo>
                  <a:lnTo>
                    <a:pt x="2802203" y="3607293"/>
                  </a:lnTo>
                  <a:lnTo>
                    <a:pt x="2781889" y="3599654"/>
                  </a:lnTo>
                  <a:lnTo>
                    <a:pt x="2762527" y="3592334"/>
                  </a:lnTo>
                  <a:lnTo>
                    <a:pt x="2743799" y="3584059"/>
                  </a:lnTo>
                  <a:lnTo>
                    <a:pt x="2726024" y="3575783"/>
                  </a:lnTo>
                  <a:lnTo>
                    <a:pt x="2709518" y="3566872"/>
                  </a:lnTo>
                  <a:lnTo>
                    <a:pt x="2694600" y="3557960"/>
                  </a:lnTo>
                  <a:lnTo>
                    <a:pt x="2679999" y="3548412"/>
                  </a:lnTo>
                  <a:lnTo>
                    <a:pt x="2666985" y="3538863"/>
                  </a:lnTo>
                  <a:lnTo>
                    <a:pt x="2660954" y="3533771"/>
                  </a:lnTo>
                  <a:lnTo>
                    <a:pt x="2655240" y="3528997"/>
                  </a:lnTo>
                  <a:lnTo>
                    <a:pt x="2650162" y="3523904"/>
                  </a:lnTo>
                  <a:lnTo>
                    <a:pt x="2645083" y="3518812"/>
                  </a:lnTo>
                  <a:lnTo>
                    <a:pt x="2639687" y="3513719"/>
                  </a:lnTo>
                  <a:lnTo>
                    <a:pt x="2635561" y="3508309"/>
                  </a:lnTo>
                  <a:lnTo>
                    <a:pt x="2631434" y="3503216"/>
                  </a:lnTo>
                  <a:lnTo>
                    <a:pt x="2627625" y="3497806"/>
                  </a:lnTo>
                  <a:lnTo>
                    <a:pt x="2624134" y="3492713"/>
                  </a:lnTo>
                  <a:lnTo>
                    <a:pt x="2620960" y="3486984"/>
                  </a:lnTo>
                  <a:lnTo>
                    <a:pt x="2618103" y="3481574"/>
                  </a:lnTo>
                  <a:lnTo>
                    <a:pt x="2615881" y="3476163"/>
                  </a:lnTo>
                  <a:lnTo>
                    <a:pt x="2613659" y="3470434"/>
                  </a:lnTo>
                  <a:lnTo>
                    <a:pt x="2612072" y="3465023"/>
                  </a:lnTo>
                  <a:lnTo>
                    <a:pt x="2610485" y="3459294"/>
                  </a:lnTo>
                  <a:lnTo>
                    <a:pt x="2609850" y="3453565"/>
                  </a:lnTo>
                  <a:lnTo>
                    <a:pt x="2609215" y="3447836"/>
                  </a:lnTo>
                  <a:lnTo>
                    <a:pt x="2609215" y="3442107"/>
                  </a:lnTo>
                  <a:lnTo>
                    <a:pt x="2608580" y="3442426"/>
                  </a:lnTo>
                  <a:lnTo>
                    <a:pt x="2608580" y="3295700"/>
                  </a:lnTo>
                  <a:lnTo>
                    <a:pt x="2608263" y="3291881"/>
                  </a:lnTo>
                  <a:lnTo>
                    <a:pt x="2608580" y="3283287"/>
                  </a:lnTo>
                  <a:lnTo>
                    <a:pt x="2609850" y="3275012"/>
                  </a:lnTo>
                  <a:close/>
                  <a:moveTo>
                    <a:pt x="1625482" y="3274222"/>
                  </a:moveTo>
                  <a:lnTo>
                    <a:pt x="1625482" y="3379536"/>
                  </a:lnTo>
                  <a:lnTo>
                    <a:pt x="1642935" y="3384612"/>
                  </a:lnTo>
                  <a:lnTo>
                    <a:pt x="1661021" y="3389370"/>
                  </a:lnTo>
                  <a:lnTo>
                    <a:pt x="1679425" y="3394128"/>
                  </a:lnTo>
                  <a:lnTo>
                    <a:pt x="1698464" y="3398252"/>
                  </a:lnTo>
                  <a:lnTo>
                    <a:pt x="1698464" y="3294206"/>
                  </a:lnTo>
                  <a:lnTo>
                    <a:pt x="1679425" y="3289448"/>
                  </a:lnTo>
                  <a:lnTo>
                    <a:pt x="1661021" y="3284690"/>
                  </a:lnTo>
                  <a:lnTo>
                    <a:pt x="1642935" y="3279932"/>
                  </a:lnTo>
                  <a:lnTo>
                    <a:pt x="1625482" y="3274222"/>
                  </a:lnTo>
                  <a:close/>
                  <a:moveTo>
                    <a:pt x="3016148" y="3266758"/>
                  </a:moveTo>
                  <a:lnTo>
                    <a:pt x="3016148" y="3382010"/>
                  </a:lnTo>
                  <a:lnTo>
                    <a:pt x="3035827" y="3384868"/>
                  </a:lnTo>
                  <a:lnTo>
                    <a:pt x="3056142" y="3387090"/>
                  </a:lnTo>
                  <a:lnTo>
                    <a:pt x="3076456" y="3389630"/>
                  </a:lnTo>
                  <a:lnTo>
                    <a:pt x="3097406" y="3391535"/>
                  </a:lnTo>
                  <a:lnTo>
                    <a:pt x="3097406" y="3276283"/>
                  </a:lnTo>
                  <a:lnTo>
                    <a:pt x="3076456" y="3274378"/>
                  </a:lnTo>
                  <a:lnTo>
                    <a:pt x="3056142" y="3271838"/>
                  </a:lnTo>
                  <a:lnTo>
                    <a:pt x="3035827" y="3269615"/>
                  </a:lnTo>
                  <a:lnTo>
                    <a:pt x="3016148" y="3266758"/>
                  </a:lnTo>
                  <a:close/>
                  <a:moveTo>
                    <a:pt x="2854584" y="3230245"/>
                  </a:moveTo>
                  <a:lnTo>
                    <a:pt x="2854584" y="3347403"/>
                  </a:lnTo>
                  <a:lnTo>
                    <a:pt x="2873946" y="3352800"/>
                  </a:lnTo>
                  <a:lnTo>
                    <a:pt x="2893626" y="3357880"/>
                  </a:lnTo>
                  <a:lnTo>
                    <a:pt x="2914258" y="3362960"/>
                  </a:lnTo>
                  <a:lnTo>
                    <a:pt x="2935524" y="3367723"/>
                  </a:lnTo>
                  <a:lnTo>
                    <a:pt x="2935524" y="3251835"/>
                  </a:lnTo>
                  <a:lnTo>
                    <a:pt x="2914258" y="3246755"/>
                  </a:lnTo>
                  <a:lnTo>
                    <a:pt x="2893626" y="3241675"/>
                  </a:lnTo>
                  <a:lnTo>
                    <a:pt x="2873946" y="3235960"/>
                  </a:lnTo>
                  <a:lnTo>
                    <a:pt x="2854584" y="3230245"/>
                  </a:lnTo>
                  <a:close/>
                  <a:moveTo>
                    <a:pt x="1480154" y="3217441"/>
                  </a:moveTo>
                  <a:lnTo>
                    <a:pt x="1480154" y="3305626"/>
                  </a:lnTo>
                  <a:lnTo>
                    <a:pt x="1482375" y="3307847"/>
                  </a:lnTo>
                  <a:lnTo>
                    <a:pt x="1484914" y="3310701"/>
                  </a:lnTo>
                  <a:lnTo>
                    <a:pt x="1491895" y="3316411"/>
                  </a:lnTo>
                  <a:lnTo>
                    <a:pt x="1500145" y="3322755"/>
                  </a:lnTo>
                  <a:lnTo>
                    <a:pt x="1509664" y="3329100"/>
                  </a:lnTo>
                  <a:lnTo>
                    <a:pt x="1519818" y="3335444"/>
                  </a:lnTo>
                  <a:lnTo>
                    <a:pt x="1530924" y="3341788"/>
                  </a:lnTo>
                  <a:lnTo>
                    <a:pt x="1542030" y="3347498"/>
                  </a:lnTo>
                  <a:lnTo>
                    <a:pt x="1553136" y="3352891"/>
                  </a:lnTo>
                  <a:lnTo>
                    <a:pt x="1553136" y="3255189"/>
                  </a:lnTo>
                  <a:lnTo>
                    <a:pt x="1539174" y="3249797"/>
                  </a:lnTo>
                  <a:lnTo>
                    <a:pt x="1527116" y="3244721"/>
                  </a:lnTo>
                  <a:lnTo>
                    <a:pt x="1516010" y="3239646"/>
                  </a:lnTo>
                  <a:lnTo>
                    <a:pt x="1506174" y="3234888"/>
                  </a:lnTo>
                  <a:lnTo>
                    <a:pt x="1497924" y="3230130"/>
                  </a:lnTo>
                  <a:lnTo>
                    <a:pt x="1490626" y="3226006"/>
                  </a:lnTo>
                  <a:lnTo>
                    <a:pt x="1484914" y="3221565"/>
                  </a:lnTo>
                  <a:lnTo>
                    <a:pt x="1480154" y="3217441"/>
                  </a:lnTo>
                  <a:close/>
                  <a:moveTo>
                    <a:pt x="2426374" y="3213000"/>
                  </a:moveTo>
                  <a:lnTo>
                    <a:pt x="2420662" y="3217124"/>
                  </a:lnTo>
                  <a:lnTo>
                    <a:pt x="2413999" y="3221565"/>
                  </a:lnTo>
                  <a:lnTo>
                    <a:pt x="2406701" y="3226323"/>
                  </a:lnTo>
                  <a:lnTo>
                    <a:pt x="2399720" y="3230130"/>
                  </a:lnTo>
                  <a:lnTo>
                    <a:pt x="2392739" y="3234253"/>
                  </a:lnTo>
                  <a:lnTo>
                    <a:pt x="2385124" y="3237743"/>
                  </a:lnTo>
                  <a:lnTo>
                    <a:pt x="2378460" y="3240915"/>
                  </a:lnTo>
                  <a:lnTo>
                    <a:pt x="2371797" y="3243135"/>
                  </a:lnTo>
                  <a:lnTo>
                    <a:pt x="2371797" y="3350353"/>
                  </a:lnTo>
                  <a:lnTo>
                    <a:pt x="2379729" y="3346864"/>
                  </a:lnTo>
                  <a:lnTo>
                    <a:pt x="2387028" y="3342423"/>
                  </a:lnTo>
                  <a:lnTo>
                    <a:pt x="2394643" y="3338299"/>
                  </a:lnTo>
                  <a:lnTo>
                    <a:pt x="2401941" y="3333541"/>
                  </a:lnTo>
                  <a:lnTo>
                    <a:pt x="2409239" y="3328782"/>
                  </a:lnTo>
                  <a:lnTo>
                    <a:pt x="2415585" y="3324024"/>
                  </a:lnTo>
                  <a:lnTo>
                    <a:pt x="2421297" y="3319266"/>
                  </a:lnTo>
                  <a:lnTo>
                    <a:pt x="2426374" y="3314508"/>
                  </a:lnTo>
                  <a:lnTo>
                    <a:pt x="2426374" y="3213000"/>
                  </a:lnTo>
                  <a:close/>
                  <a:moveTo>
                    <a:pt x="2692385" y="3167062"/>
                  </a:moveTo>
                  <a:lnTo>
                    <a:pt x="2692385" y="3264535"/>
                  </a:lnTo>
                  <a:lnTo>
                    <a:pt x="2695241" y="3267393"/>
                  </a:lnTo>
                  <a:lnTo>
                    <a:pt x="2698098" y="3270250"/>
                  </a:lnTo>
                  <a:lnTo>
                    <a:pt x="2705399" y="3276600"/>
                  </a:lnTo>
                  <a:lnTo>
                    <a:pt x="2714921" y="3283903"/>
                  </a:lnTo>
                  <a:lnTo>
                    <a:pt x="2725078" y="3290888"/>
                  </a:lnTo>
                  <a:lnTo>
                    <a:pt x="2737140" y="3297873"/>
                  </a:lnTo>
                  <a:lnTo>
                    <a:pt x="2748884" y="3305175"/>
                  </a:lnTo>
                  <a:lnTo>
                    <a:pt x="2761581" y="3311525"/>
                  </a:lnTo>
                  <a:lnTo>
                    <a:pt x="2773325" y="3317240"/>
                  </a:lnTo>
                  <a:lnTo>
                    <a:pt x="2773325" y="3208337"/>
                  </a:lnTo>
                  <a:lnTo>
                    <a:pt x="2758407" y="3202940"/>
                  </a:lnTo>
                  <a:lnTo>
                    <a:pt x="2744441" y="3196907"/>
                  </a:lnTo>
                  <a:lnTo>
                    <a:pt x="2732379" y="3191510"/>
                  </a:lnTo>
                  <a:lnTo>
                    <a:pt x="2721269" y="3186430"/>
                  </a:lnTo>
                  <a:lnTo>
                    <a:pt x="2712064" y="3180715"/>
                  </a:lnTo>
                  <a:lnTo>
                    <a:pt x="2704446" y="3176270"/>
                  </a:lnTo>
                  <a:lnTo>
                    <a:pt x="2697781" y="3171507"/>
                  </a:lnTo>
                  <a:lnTo>
                    <a:pt x="2692385" y="3167062"/>
                  </a:lnTo>
                  <a:close/>
                  <a:moveTo>
                    <a:pt x="3744614" y="3161665"/>
                  </a:moveTo>
                  <a:lnTo>
                    <a:pt x="3737949" y="3166745"/>
                  </a:lnTo>
                  <a:lnTo>
                    <a:pt x="3730648" y="3171507"/>
                  </a:lnTo>
                  <a:lnTo>
                    <a:pt x="3722713" y="3176587"/>
                  </a:lnTo>
                  <a:lnTo>
                    <a:pt x="3715095" y="3180715"/>
                  </a:lnTo>
                  <a:lnTo>
                    <a:pt x="3706524" y="3185160"/>
                  </a:lnTo>
                  <a:lnTo>
                    <a:pt x="3698907" y="3189287"/>
                  </a:lnTo>
                  <a:lnTo>
                    <a:pt x="3691289" y="3192780"/>
                  </a:lnTo>
                  <a:lnTo>
                    <a:pt x="3683671" y="3195320"/>
                  </a:lnTo>
                  <a:lnTo>
                    <a:pt x="3683671" y="3315018"/>
                  </a:lnTo>
                  <a:lnTo>
                    <a:pt x="3692558" y="3310573"/>
                  </a:lnTo>
                  <a:lnTo>
                    <a:pt x="3701128" y="3305810"/>
                  </a:lnTo>
                  <a:lnTo>
                    <a:pt x="3709381" y="3301048"/>
                  </a:lnTo>
                  <a:lnTo>
                    <a:pt x="3717634" y="3295968"/>
                  </a:lnTo>
                  <a:lnTo>
                    <a:pt x="3725252" y="3290570"/>
                  </a:lnTo>
                  <a:lnTo>
                    <a:pt x="3732235" y="3285490"/>
                  </a:lnTo>
                  <a:lnTo>
                    <a:pt x="3738901" y="3279775"/>
                  </a:lnTo>
                  <a:lnTo>
                    <a:pt x="3744614" y="3275013"/>
                  </a:lnTo>
                  <a:lnTo>
                    <a:pt x="3744614" y="3161665"/>
                  </a:lnTo>
                  <a:close/>
                  <a:moveTo>
                    <a:pt x="771525" y="3136900"/>
                  </a:moveTo>
                  <a:lnTo>
                    <a:pt x="805634" y="3143476"/>
                  </a:lnTo>
                  <a:lnTo>
                    <a:pt x="812009" y="3145042"/>
                  </a:lnTo>
                  <a:lnTo>
                    <a:pt x="818066" y="3146921"/>
                  </a:lnTo>
                  <a:lnTo>
                    <a:pt x="823167" y="3148486"/>
                  </a:lnTo>
                  <a:lnTo>
                    <a:pt x="827311" y="3150365"/>
                  </a:lnTo>
                  <a:lnTo>
                    <a:pt x="831455" y="3152557"/>
                  </a:lnTo>
                  <a:lnTo>
                    <a:pt x="835280" y="3155062"/>
                  </a:lnTo>
                  <a:lnTo>
                    <a:pt x="842612" y="3160072"/>
                  </a:lnTo>
                  <a:lnTo>
                    <a:pt x="845162" y="3162890"/>
                  </a:lnTo>
                  <a:lnTo>
                    <a:pt x="847075" y="3165082"/>
                  </a:lnTo>
                  <a:lnTo>
                    <a:pt x="848669" y="3167587"/>
                  </a:lnTo>
                  <a:lnTo>
                    <a:pt x="849944" y="3170092"/>
                  </a:lnTo>
                  <a:lnTo>
                    <a:pt x="850900" y="3172597"/>
                  </a:lnTo>
                  <a:lnTo>
                    <a:pt x="850900" y="3175416"/>
                  </a:lnTo>
                  <a:lnTo>
                    <a:pt x="850262" y="3177608"/>
                  </a:lnTo>
                  <a:lnTo>
                    <a:pt x="849625" y="3180426"/>
                  </a:lnTo>
                  <a:lnTo>
                    <a:pt x="848031" y="3182618"/>
                  </a:lnTo>
                  <a:lnTo>
                    <a:pt x="846437" y="3185123"/>
                  </a:lnTo>
                  <a:lnTo>
                    <a:pt x="844206" y="3187315"/>
                  </a:lnTo>
                  <a:lnTo>
                    <a:pt x="841656" y="3189820"/>
                  </a:lnTo>
                  <a:lnTo>
                    <a:pt x="838468" y="3191699"/>
                  </a:lnTo>
                  <a:lnTo>
                    <a:pt x="834961" y="3193577"/>
                  </a:lnTo>
                  <a:lnTo>
                    <a:pt x="831136" y="3195143"/>
                  </a:lnTo>
                  <a:lnTo>
                    <a:pt x="826992" y="3197022"/>
                  </a:lnTo>
                  <a:lnTo>
                    <a:pt x="820935" y="3198587"/>
                  </a:lnTo>
                  <a:lnTo>
                    <a:pt x="815197" y="3200153"/>
                  </a:lnTo>
                  <a:lnTo>
                    <a:pt x="808503" y="3201719"/>
                  </a:lnTo>
                  <a:lnTo>
                    <a:pt x="801171" y="3202971"/>
                  </a:lnTo>
                  <a:lnTo>
                    <a:pt x="787145" y="3204537"/>
                  </a:lnTo>
                  <a:lnTo>
                    <a:pt x="771525" y="3205163"/>
                  </a:lnTo>
                  <a:lnTo>
                    <a:pt x="771525" y="3136900"/>
                  </a:lnTo>
                  <a:close/>
                  <a:moveTo>
                    <a:pt x="200025" y="3117850"/>
                  </a:moveTo>
                  <a:lnTo>
                    <a:pt x="200343" y="3123582"/>
                  </a:lnTo>
                  <a:lnTo>
                    <a:pt x="201296" y="3129631"/>
                  </a:lnTo>
                  <a:lnTo>
                    <a:pt x="202567" y="3135044"/>
                  </a:lnTo>
                  <a:lnTo>
                    <a:pt x="204155" y="3141094"/>
                  </a:lnTo>
                  <a:lnTo>
                    <a:pt x="206061" y="3146507"/>
                  </a:lnTo>
                  <a:lnTo>
                    <a:pt x="208285" y="3152238"/>
                  </a:lnTo>
                  <a:lnTo>
                    <a:pt x="211144" y="3157651"/>
                  </a:lnTo>
                  <a:lnTo>
                    <a:pt x="214321" y="3163064"/>
                  </a:lnTo>
                  <a:lnTo>
                    <a:pt x="217816" y="3168795"/>
                  </a:lnTo>
                  <a:lnTo>
                    <a:pt x="221310" y="3173890"/>
                  </a:lnTo>
                  <a:lnTo>
                    <a:pt x="225758" y="3179303"/>
                  </a:lnTo>
                  <a:lnTo>
                    <a:pt x="230206" y="3184715"/>
                  </a:lnTo>
                  <a:lnTo>
                    <a:pt x="235289" y="3189810"/>
                  </a:lnTo>
                  <a:lnTo>
                    <a:pt x="240372" y="3194904"/>
                  </a:lnTo>
                  <a:lnTo>
                    <a:pt x="245773" y="3199999"/>
                  </a:lnTo>
                  <a:lnTo>
                    <a:pt x="251809" y="3205093"/>
                  </a:lnTo>
                  <a:lnTo>
                    <a:pt x="251809" y="3304436"/>
                  </a:lnTo>
                  <a:lnTo>
                    <a:pt x="254032" y="3306983"/>
                  </a:lnTo>
                  <a:lnTo>
                    <a:pt x="256574" y="3309531"/>
                  </a:lnTo>
                  <a:lnTo>
                    <a:pt x="263563" y="3315580"/>
                  </a:lnTo>
                  <a:lnTo>
                    <a:pt x="271823" y="3321948"/>
                  </a:lnTo>
                  <a:lnTo>
                    <a:pt x="281354" y="3328317"/>
                  </a:lnTo>
                  <a:lnTo>
                    <a:pt x="291520" y="3335003"/>
                  </a:lnTo>
                  <a:lnTo>
                    <a:pt x="302639" y="3340734"/>
                  </a:lnTo>
                  <a:lnTo>
                    <a:pt x="313758" y="3346784"/>
                  </a:lnTo>
                  <a:lnTo>
                    <a:pt x="324877" y="3351879"/>
                  </a:lnTo>
                  <a:lnTo>
                    <a:pt x="324877" y="3249352"/>
                  </a:lnTo>
                  <a:lnTo>
                    <a:pt x="341715" y="3256994"/>
                  </a:lnTo>
                  <a:lnTo>
                    <a:pt x="359505" y="3263999"/>
                  </a:lnTo>
                  <a:lnTo>
                    <a:pt x="377931" y="3270685"/>
                  </a:lnTo>
                  <a:lnTo>
                    <a:pt x="397311" y="3277053"/>
                  </a:lnTo>
                  <a:lnTo>
                    <a:pt x="397311" y="3378943"/>
                  </a:lnTo>
                  <a:lnTo>
                    <a:pt x="414783" y="3384038"/>
                  </a:lnTo>
                  <a:lnTo>
                    <a:pt x="432892" y="3388814"/>
                  </a:lnTo>
                  <a:lnTo>
                    <a:pt x="451318" y="3393590"/>
                  </a:lnTo>
                  <a:lnTo>
                    <a:pt x="470379" y="3397729"/>
                  </a:lnTo>
                  <a:lnTo>
                    <a:pt x="470379" y="3296476"/>
                  </a:lnTo>
                  <a:lnTo>
                    <a:pt x="488170" y="3300615"/>
                  </a:lnTo>
                  <a:lnTo>
                    <a:pt x="506278" y="3303799"/>
                  </a:lnTo>
                  <a:lnTo>
                    <a:pt x="524386" y="3306983"/>
                  </a:lnTo>
                  <a:lnTo>
                    <a:pt x="543448" y="3309849"/>
                  </a:lnTo>
                  <a:lnTo>
                    <a:pt x="543448" y="3410465"/>
                  </a:lnTo>
                  <a:lnTo>
                    <a:pt x="561238" y="3412694"/>
                  </a:lnTo>
                  <a:lnTo>
                    <a:pt x="579347" y="3415241"/>
                  </a:lnTo>
                  <a:lnTo>
                    <a:pt x="597455" y="3417152"/>
                  </a:lnTo>
                  <a:lnTo>
                    <a:pt x="615881" y="3418744"/>
                  </a:lnTo>
                  <a:lnTo>
                    <a:pt x="615881" y="3318446"/>
                  </a:lnTo>
                  <a:lnTo>
                    <a:pt x="634307" y="3320038"/>
                  </a:lnTo>
                  <a:lnTo>
                    <a:pt x="652415" y="3320993"/>
                  </a:lnTo>
                  <a:lnTo>
                    <a:pt x="670524" y="3321948"/>
                  </a:lnTo>
                  <a:lnTo>
                    <a:pt x="688950" y="3322585"/>
                  </a:lnTo>
                  <a:lnTo>
                    <a:pt x="688950" y="3422883"/>
                  </a:lnTo>
                  <a:lnTo>
                    <a:pt x="710235" y="3423520"/>
                  </a:lnTo>
                  <a:lnTo>
                    <a:pt x="732155" y="3423520"/>
                  </a:lnTo>
                  <a:lnTo>
                    <a:pt x="762018" y="3423201"/>
                  </a:lnTo>
                  <a:lnTo>
                    <a:pt x="762018" y="3322904"/>
                  </a:lnTo>
                  <a:lnTo>
                    <a:pt x="790928" y="3321948"/>
                  </a:lnTo>
                  <a:lnTo>
                    <a:pt x="818884" y="3320675"/>
                  </a:lnTo>
                  <a:lnTo>
                    <a:pt x="846524" y="3318446"/>
                  </a:lnTo>
                  <a:lnTo>
                    <a:pt x="873845" y="3315899"/>
                  </a:lnTo>
                  <a:lnTo>
                    <a:pt x="900531" y="3312715"/>
                  </a:lnTo>
                  <a:lnTo>
                    <a:pt x="926581" y="3309212"/>
                  </a:lnTo>
                  <a:lnTo>
                    <a:pt x="951996" y="3304755"/>
                  </a:lnTo>
                  <a:lnTo>
                    <a:pt x="976776" y="3299978"/>
                  </a:lnTo>
                  <a:lnTo>
                    <a:pt x="1000921" y="3294884"/>
                  </a:lnTo>
                  <a:lnTo>
                    <a:pt x="1023794" y="3289471"/>
                  </a:lnTo>
                  <a:lnTo>
                    <a:pt x="1046350" y="3283421"/>
                  </a:lnTo>
                  <a:lnTo>
                    <a:pt x="1067953" y="3277053"/>
                  </a:lnTo>
                  <a:lnTo>
                    <a:pt x="1088285" y="3270048"/>
                  </a:lnTo>
                  <a:lnTo>
                    <a:pt x="1108300" y="3263043"/>
                  </a:lnTo>
                  <a:lnTo>
                    <a:pt x="1126726" y="3255083"/>
                  </a:lnTo>
                  <a:lnTo>
                    <a:pt x="1144516" y="3247123"/>
                  </a:lnTo>
                  <a:lnTo>
                    <a:pt x="1144516" y="3349968"/>
                  </a:lnTo>
                  <a:lnTo>
                    <a:pt x="1152459" y="3346147"/>
                  </a:lnTo>
                  <a:lnTo>
                    <a:pt x="1159766" y="3342008"/>
                  </a:lnTo>
                  <a:lnTo>
                    <a:pt x="1167390" y="3337232"/>
                  </a:lnTo>
                  <a:lnTo>
                    <a:pt x="1175015" y="3332456"/>
                  </a:lnTo>
                  <a:lnTo>
                    <a:pt x="1182004" y="3327680"/>
                  </a:lnTo>
                  <a:lnTo>
                    <a:pt x="1188358" y="3322904"/>
                  </a:lnTo>
                  <a:lnTo>
                    <a:pt x="1194076" y="3318446"/>
                  </a:lnTo>
                  <a:lnTo>
                    <a:pt x="1199477" y="3313988"/>
                  </a:lnTo>
                  <a:lnTo>
                    <a:pt x="1199477" y="3215601"/>
                  </a:lnTo>
                  <a:lnTo>
                    <a:pt x="1206784" y="3209870"/>
                  </a:lnTo>
                  <a:lnTo>
                    <a:pt x="1213455" y="3204457"/>
                  </a:lnTo>
                  <a:lnTo>
                    <a:pt x="1220126" y="3198725"/>
                  </a:lnTo>
                  <a:lnTo>
                    <a:pt x="1226163" y="3192994"/>
                  </a:lnTo>
                  <a:lnTo>
                    <a:pt x="1232199" y="3186944"/>
                  </a:lnTo>
                  <a:lnTo>
                    <a:pt x="1237282" y="3181531"/>
                  </a:lnTo>
                  <a:lnTo>
                    <a:pt x="1242047" y="3175163"/>
                  </a:lnTo>
                  <a:lnTo>
                    <a:pt x="1246177" y="3169114"/>
                  </a:lnTo>
                  <a:lnTo>
                    <a:pt x="1250307" y="3162745"/>
                  </a:lnTo>
                  <a:lnTo>
                    <a:pt x="1253802" y="3157014"/>
                  </a:lnTo>
                  <a:lnTo>
                    <a:pt x="1256661" y="3150646"/>
                  </a:lnTo>
                  <a:lnTo>
                    <a:pt x="1258885" y="3144278"/>
                  </a:lnTo>
                  <a:lnTo>
                    <a:pt x="1260791" y="3137910"/>
                  </a:lnTo>
                  <a:lnTo>
                    <a:pt x="1262379" y="3131223"/>
                  </a:lnTo>
                  <a:lnTo>
                    <a:pt x="1263332" y="3124855"/>
                  </a:lnTo>
                  <a:lnTo>
                    <a:pt x="1263650" y="3118169"/>
                  </a:lnTo>
                  <a:lnTo>
                    <a:pt x="1263650" y="3251581"/>
                  </a:lnTo>
                  <a:lnTo>
                    <a:pt x="1263332" y="3251899"/>
                  </a:lnTo>
                  <a:lnTo>
                    <a:pt x="1263332" y="3255720"/>
                  </a:lnTo>
                  <a:lnTo>
                    <a:pt x="1263015" y="3259859"/>
                  </a:lnTo>
                  <a:lnTo>
                    <a:pt x="1262379" y="3264635"/>
                  </a:lnTo>
                  <a:lnTo>
                    <a:pt x="1261426" y="3269730"/>
                  </a:lnTo>
                  <a:lnTo>
                    <a:pt x="1260155" y="3274506"/>
                  </a:lnTo>
                  <a:lnTo>
                    <a:pt x="1258567" y="3279600"/>
                  </a:lnTo>
                  <a:lnTo>
                    <a:pt x="1256661" y="3284377"/>
                  </a:lnTo>
                  <a:lnTo>
                    <a:pt x="1254119" y="3289153"/>
                  </a:lnTo>
                  <a:lnTo>
                    <a:pt x="1251896" y="3294247"/>
                  </a:lnTo>
                  <a:lnTo>
                    <a:pt x="1248719" y="3299023"/>
                  </a:lnTo>
                  <a:lnTo>
                    <a:pt x="1245542" y="3303162"/>
                  </a:lnTo>
                  <a:lnTo>
                    <a:pt x="1242365" y="3307939"/>
                  </a:lnTo>
                  <a:lnTo>
                    <a:pt x="1238552" y="3312715"/>
                  </a:lnTo>
                  <a:lnTo>
                    <a:pt x="1234423" y="3317172"/>
                  </a:lnTo>
                  <a:lnTo>
                    <a:pt x="1225845" y="3326088"/>
                  </a:lnTo>
                  <a:lnTo>
                    <a:pt x="1215997" y="3335003"/>
                  </a:lnTo>
                  <a:lnTo>
                    <a:pt x="1204877" y="3343600"/>
                  </a:lnTo>
                  <a:lnTo>
                    <a:pt x="1192488" y="3351879"/>
                  </a:lnTo>
                  <a:lnTo>
                    <a:pt x="1179462" y="3360157"/>
                  </a:lnTo>
                  <a:lnTo>
                    <a:pt x="1165802" y="3367799"/>
                  </a:lnTo>
                  <a:lnTo>
                    <a:pt x="1150870" y="3375122"/>
                  </a:lnTo>
                  <a:lnTo>
                    <a:pt x="1134986" y="3382764"/>
                  </a:lnTo>
                  <a:lnTo>
                    <a:pt x="1118466" y="3389769"/>
                  </a:lnTo>
                  <a:lnTo>
                    <a:pt x="1100993" y="3396137"/>
                  </a:lnTo>
                  <a:lnTo>
                    <a:pt x="1082567" y="3402824"/>
                  </a:lnTo>
                  <a:lnTo>
                    <a:pt x="1063506" y="3408873"/>
                  </a:lnTo>
                  <a:lnTo>
                    <a:pt x="1043491" y="3414286"/>
                  </a:lnTo>
                  <a:lnTo>
                    <a:pt x="1022841" y="3420017"/>
                  </a:lnTo>
                  <a:lnTo>
                    <a:pt x="1001874" y="3424794"/>
                  </a:lnTo>
                  <a:lnTo>
                    <a:pt x="979953" y="3429570"/>
                  </a:lnTo>
                  <a:lnTo>
                    <a:pt x="957397" y="3433709"/>
                  </a:lnTo>
                  <a:lnTo>
                    <a:pt x="934524" y="3437848"/>
                  </a:lnTo>
                  <a:lnTo>
                    <a:pt x="910697" y="3441032"/>
                  </a:lnTo>
                  <a:lnTo>
                    <a:pt x="886235" y="3444216"/>
                  </a:lnTo>
                  <a:lnTo>
                    <a:pt x="861773" y="3446764"/>
                  </a:lnTo>
                  <a:lnTo>
                    <a:pt x="836675" y="3448992"/>
                  </a:lnTo>
                  <a:lnTo>
                    <a:pt x="810942" y="3450584"/>
                  </a:lnTo>
                  <a:lnTo>
                    <a:pt x="784892" y="3451540"/>
                  </a:lnTo>
                  <a:lnTo>
                    <a:pt x="758841" y="3452495"/>
                  </a:lnTo>
                  <a:lnTo>
                    <a:pt x="732155" y="3452813"/>
                  </a:lnTo>
                  <a:lnTo>
                    <a:pt x="704834" y="3452495"/>
                  </a:lnTo>
                  <a:lnTo>
                    <a:pt x="677513" y="3451540"/>
                  </a:lnTo>
                  <a:lnTo>
                    <a:pt x="651145" y="3450584"/>
                  </a:lnTo>
                  <a:lnTo>
                    <a:pt x="625094" y="3448356"/>
                  </a:lnTo>
                  <a:lnTo>
                    <a:pt x="599361" y="3446445"/>
                  </a:lnTo>
                  <a:lnTo>
                    <a:pt x="574264" y="3443579"/>
                  </a:lnTo>
                  <a:lnTo>
                    <a:pt x="549484" y="3440395"/>
                  </a:lnTo>
                  <a:lnTo>
                    <a:pt x="525339" y="3436893"/>
                  </a:lnTo>
                  <a:lnTo>
                    <a:pt x="501513" y="3433072"/>
                  </a:lnTo>
                  <a:lnTo>
                    <a:pt x="478639" y="3428296"/>
                  </a:lnTo>
                  <a:lnTo>
                    <a:pt x="456718" y="3423520"/>
                  </a:lnTo>
                  <a:lnTo>
                    <a:pt x="434798" y="3418425"/>
                  </a:lnTo>
                  <a:lnTo>
                    <a:pt x="413830" y="3412694"/>
                  </a:lnTo>
                  <a:lnTo>
                    <a:pt x="394134" y="3406963"/>
                  </a:lnTo>
                  <a:lnTo>
                    <a:pt x="374755" y="3400595"/>
                  </a:lnTo>
                  <a:lnTo>
                    <a:pt x="356329" y="3393908"/>
                  </a:lnTo>
                  <a:lnTo>
                    <a:pt x="338538" y="3386585"/>
                  </a:lnTo>
                  <a:lnTo>
                    <a:pt x="322018" y="3379580"/>
                  </a:lnTo>
                  <a:lnTo>
                    <a:pt x="306134" y="3372257"/>
                  </a:lnTo>
                  <a:lnTo>
                    <a:pt x="291520" y="3364296"/>
                  </a:lnTo>
                  <a:lnTo>
                    <a:pt x="277542" y="3356018"/>
                  </a:lnTo>
                  <a:lnTo>
                    <a:pt x="264834" y="3347421"/>
                  </a:lnTo>
                  <a:lnTo>
                    <a:pt x="253079" y="3338824"/>
                  </a:lnTo>
                  <a:lnTo>
                    <a:pt x="242278" y="3330227"/>
                  </a:lnTo>
                  <a:lnTo>
                    <a:pt x="237513" y="3325451"/>
                  </a:lnTo>
                  <a:lnTo>
                    <a:pt x="232747" y="3320675"/>
                  </a:lnTo>
                  <a:lnTo>
                    <a:pt x="228617" y="3316217"/>
                  </a:lnTo>
                  <a:lnTo>
                    <a:pt x="224487" y="3311441"/>
                  </a:lnTo>
                  <a:lnTo>
                    <a:pt x="220993" y="3306983"/>
                  </a:lnTo>
                  <a:lnTo>
                    <a:pt x="217498" y="3302207"/>
                  </a:lnTo>
                  <a:lnTo>
                    <a:pt x="214321" y="3297431"/>
                  </a:lnTo>
                  <a:lnTo>
                    <a:pt x="211462" y="3292337"/>
                  </a:lnTo>
                  <a:lnTo>
                    <a:pt x="208921" y="3287561"/>
                  </a:lnTo>
                  <a:lnTo>
                    <a:pt x="206697" y="3282148"/>
                  </a:lnTo>
                  <a:lnTo>
                    <a:pt x="204791" y="3277690"/>
                  </a:lnTo>
                  <a:lnTo>
                    <a:pt x="203202" y="3272277"/>
                  </a:lnTo>
                  <a:lnTo>
                    <a:pt x="201931" y="3267183"/>
                  </a:lnTo>
                  <a:lnTo>
                    <a:pt x="201296" y="3262088"/>
                  </a:lnTo>
                  <a:lnTo>
                    <a:pt x="200978" y="3256994"/>
                  </a:lnTo>
                  <a:lnTo>
                    <a:pt x="200343" y="3251899"/>
                  </a:lnTo>
                  <a:lnTo>
                    <a:pt x="200025" y="3251899"/>
                  </a:lnTo>
                  <a:lnTo>
                    <a:pt x="200025" y="3117850"/>
                  </a:lnTo>
                  <a:close/>
                  <a:moveTo>
                    <a:pt x="1263332" y="3111818"/>
                  </a:moveTo>
                  <a:lnTo>
                    <a:pt x="1263650" y="3117533"/>
                  </a:lnTo>
                  <a:lnTo>
                    <a:pt x="1263332" y="3119438"/>
                  </a:lnTo>
                  <a:lnTo>
                    <a:pt x="1263332" y="3116263"/>
                  </a:lnTo>
                  <a:lnTo>
                    <a:pt x="1263332" y="3111818"/>
                  </a:lnTo>
                  <a:close/>
                  <a:moveTo>
                    <a:pt x="1263253" y="3110548"/>
                  </a:moveTo>
                  <a:lnTo>
                    <a:pt x="1263332" y="3111183"/>
                  </a:lnTo>
                  <a:lnTo>
                    <a:pt x="1263332" y="3111818"/>
                  </a:lnTo>
                  <a:lnTo>
                    <a:pt x="1263253" y="3110548"/>
                  </a:lnTo>
                  <a:close/>
                  <a:moveTo>
                    <a:pt x="1892592" y="3107220"/>
                  </a:moveTo>
                  <a:lnTo>
                    <a:pt x="1892592" y="3210034"/>
                  </a:lnTo>
                  <a:lnTo>
                    <a:pt x="1913877" y="3210983"/>
                  </a:lnTo>
                  <a:lnTo>
                    <a:pt x="1935480" y="3210983"/>
                  </a:lnTo>
                  <a:lnTo>
                    <a:pt x="1965343" y="3210667"/>
                  </a:lnTo>
                  <a:lnTo>
                    <a:pt x="1965343" y="3107537"/>
                  </a:lnTo>
                  <a:lnTo>
                    <a:pt x="1935480" y="3107853"/>
                  </a:lnTo>
                  <a:lnTo>
                    <a:pt x="1913877" y="3107853"/>
                  </a:lnTo>
                  <a:lnTo>
                    <a:pt x="1892592" y="3107220"/>
                  </a:lnTo>
                  <a:close/>
                  <a:moveTo>
                    <a:pt x="200819" y="3107046"/>
                  </a:moveTo>
                  <a:lnTo>
                    <a:pt x="200378" y="3110133"/>
                  </a:lnTo>
                  <a:lnTo>
                    <a:pt x="200025" y="3115072"/>
                  </a:lnTo>
                  <a:lnTo>
                    <a:pt x="200025" y="3110751"/>
                  </a:lnTo>
                  <a:lnTo>
                    <a:pt x="200819" y="3107046"/>
                  </a:lnTo>
                  <a:close/>
                  <a:moveTo>
                    <a:pt x="2489519" y="3103562"/>
                  </a:moveTo>
                  <a:lnTo>
                    <a:pt x="2490471" y="3109906"/>
                  </a:lnTo>
                  <a:lnTo>
                    <a:pt x="2490788" y="3116568"/>
                  </a:lnTo>
                  <a:lnTo>
                    <a:pt x="2490788" y="3252652"/>
                  </a:lnTo>
                  <a:lnTo>
                    <a:pt x="2490471" y="3252969"/>
                  </a:lnTo>
                  <a:lnTo>
                    <a:pt x="2489836" y="3260899"/>
                  </a:lnTo>
                  <a:lnTo>
                    <a:pt x="2489519" y="3265657"/>
                  </a:lnTo>
                  <a:lnTo>
                    <a:pt x="2488250" y="3270733"/>
                  </a:lnTo>
                  <a:lnTo>
                    <a:pt x="2487298" y="3275491"/>
                  </a:lnTo>
                  <a:lnTo>
                    <a:pt x="2485711" y="3280566"/>
                  </a:lnTo>
                  <a:lnTo>
                    <a:pt x="2483490" y="3285325"/>
                  </a:lnTo>
                  <a:lnTo>
                    <a:pt x="2481269" y="3290083"/>
                  </a:lnTo>
                  <a:lnTo>
                    <a:pt x="2479048" y="3294841"/>
                  </a:lnTo>
                  <a:lnTo>
                    <a:pt x="2475874" y="3299599"/>
                  </a:lnTo>
                  <a:lnTo>
                    <a:pt x="2472701" y="3304357"/>
                  </a:lnTo>
                  <a:lnTo>
                    <a:pt x="2469528" y="3309115"/>
                  </a:lnTo>
                  <a:lnTo>
                    <a:pt x="2465403" y="3313874"/>
                  </a:lnTo>
                  <a:lnTo>
                    <a:pt x="2461595" y="3317997"/>
                  </a:lnTo>
                  <a:lnTo>
                    <a:pt x="2453028" y="3327196"/>
                  </a:lnTo>
                  <a:lnTo>
                    <a:pt x="2443191" y="3335761"/>
                  </a:lnTo>
                  <a:lnTo>
                    <a:pt x="2432086" y="3344643"/>
                  </a:lnTo>
                  <a:lnTo>
                    <a:pt x="2419710" y="3352891"/>
                  </a:lnTo>
                  <a:lnTo>
                    <a:pt x="2406701" y="3360504"/>
                  </a:lnTo>
                  <a:lnTo>
                    <a:pt x="2393056" y="3368434"/>
                  </a:lnTo>
                  <a:lnTo>
                    <a:pt x="2378143" y="3376047"/>
                  </a:lnTo>
                  <a:lnTo>
                    <a:pt x="2362277" y="3383660"/>
                  </a:lnTo>
                  <a:lnTo>
                    <a:pt x="2345777" y="3390322"/>
                  </a:lnTo>
                  <a:lnTo>
                    <a:pt x="2328325" y="3396983"/>
                  </a:lnTo>
                  <a:lnTo>
                    <a:pt x="2309921" y="3403327"/>
                  </a:lnTo>
                  <a:lnTo>
                    <a:pt x="2290882" y="3409671"/>
                  </a:lnTo>
                  <a:lnTo>
                    <a:pt x="2270892" y="3415064"/>
                  </a:lnTo>
                  <a:lnTo>
                    <a:pt x="2250267" y="3420139"/>
                  </a:lnTo>
                  <a:lnTo>
                    <a:pt x="2229324" y="3425215"/>
                  </a:lnTo>
                  <a:lnTo>
                    <a:pt x="2207430" y="3429973"/>
                  </a:lnTo>
                  <a:lnTo>
                    <a:pt x="2184901" y="3434414"/>
                  </a:lnTo>
                  <a:lnTo>
                    <a:pt x="2162054" y="3437903"/>
                  </a:lnTo>
                  <a:lnTo>
                    <a:pt x="2138256" y="3441393"/>
                  </a:lnTo>
                  <a:lnTo>
                    <a:pt x="2113823" y="3444565"/>
                  </a:lnTo>
                  <a:lnTo>
                    <a:pt x="2089390" y="3447102"/>
                  </a:lnTo>
                  <a:lnTo>
                    <a:pt x="2064323" y="3449006"/>
                  </a:lnTo>
                  <a:lnTo>
                    <a:pt x="2038621" y="3450909"/>
                  </a:lnTo>
                  <a:lnTo>
                    <a:pt x="2012601" y="3452178"/>
                  </a:lnTo>
                  <a:lnTo>
                    <a:pt x="1986582" y="3452812"/>
                  </a:lnTo>
                  <a:lnTo>
                    <a:pt x="1959928" y="3452812"/>
                  </a:lnTo>
                  <a:lnTo>
                    <a:pt x="1932639" y="3452812"/>
                  </a:lnTo>
                  <a:lnTo>
                    <a:pt x="1905350" y="3452178"/>
                  </a:lnTo>
                  <a:lnTo>
                    <a:pt x="1879014" y="3450592"/>
                  </a:lnTo>
                  <a:lnTo>
                    <a:pt x="1852994" y="3449006"/>
                  </a:lnTo>
                  <a:lnTo>
                    <a:pt x="1827292" y="3446468"/>
                  </a:lnTo>
                  <a:lnTo>
                    <a:pt x="1802224" y="3443930"/>
                  </a:lnTo>
                  <a:lnTo>
                    <a:pt x="1777157" y="3441075"/>
                  </a:lnTo>
                  <a:lnTo>
                    <a:pt x="1753359" y="3437269"/>
                  </a:lnTo>
                  <a:lnTo>
                    <a:pt x="1729560" y="3433145"/>
                  </a:lnTo>
                  <a:lnTo>
                    <a:pt x="1706714" y="3428704"/>
                  </a:lnTo>
                  <a:lnTo>
                    <a:pt x="1684502" y="3424263"/>
                  </a:lnTo>
                  <a:lnTo>
                    <a:pt x="1662925" y="3418871"/>
                  </a:lnTo>
                  <a:lnTo>
                    <a:pt x="1641983" y="3413478"/>
                  </a:lnTo>
                  <a:lnTo>
                    <a:pt x="1622309" y="3407134"/>
                  </a:lnTo>
                  <a:lnTo>
                    <a:pt x="1602953" y="3400790"/>
                  </a:lnTo>
                  <a:lnTo>
                    <a:pt x="1584549" y="3394445"/>
                  </a:lnTo>
                  <a:lnTo>
                    <a:pt x="1566780" y="3387467"/>
                  </a:lnTo>
                  <a:lnTo>
                    <a:pt x="1550280" y="3380488"/>
                  </a:lnTo>
                  <a:lnTo>
                    <a:pt x="1534414" y="3372558"/>
                  </a:lnTo>
                  <a:lnTo>
                    <a:pt x="1519501" y="3364945"/>
                  </a:lnTo>
                  <a:lnTo>
                    <a:pt x="1505539" y="3356697"/>
                  </a:lnTo>
                  <a:lnTo>
                    <a:pt x="1493164" y="3348450"/>
                  </a:lnTo>
                  <a:lnTo>
                    <a:pt x="1481106" y="3339885"/>
                  </a:lnTo>
                  <a:lnTo>
                    <a:pt x="1470635" y="3330686"/>
                  </a:lnTo>
                  <a:lnTo>
                    <a:pt x="1465875" y="3326245"/>
                  </a:lnTo>
                  <a:lnTo>
                    <a:pt x="1461116" y="3321487"/>
                  </a:lnTo>
                  <a:lnTo>
                    <a:pt x="1456673" y="3317363"/>
                  </a:lnTo>
                  <a:lnTo>
                    <a:pt x="1452866" y="3312605"/>
                  </a:lnTo>
                  <a:lnTo>
                    <a:pt x="1449375" y="3307847"/>
                  </a:lnTo>
                  <a:lnTo>
                    <a:pt x="1445885" y="3303088"/>
                  </a:lnTo>
                  <a:lnTo>
                    <a:pt x="1442712" y="3298013"/>
                  </a:lnTo>
                  <a:lnTo>
                    <a:pt x="1439856" y="3293255"/>
                  </a:lnTo>
                  <a:lnTo>
                    <a:pt x="1437000" y="3288497"/>
                  </a:lnTo>
                  <a:lnTo>
                    <a:pt x="1435096" y="3283421"/>
                  </a:lnTo>
                  <a:lnTo>
                    <a:pt x="1433192" y="3278346"/>
                  </a:lnTo>
                  <a:lnTo>
                    <a:pt x="1431606" y="3273588"/>
                  </a:lnTo>
                  <a:lnTo>
                    <a:pt x="1430337" y="3268512"/>
                  </a:lnTo>
                  <a:lnTo>
                    <a:pt x="1429702" y="3263437"/>
                  </a:lnTo>
                  <a:lnTo>
                    <a:pt x="1429385" y="3258044"/>
                  </a:lnTo>
                  <a:lnTo>
                    <a:pt x="1428750" y="3252969"/>
                  </a:lnTo>
                  <a:lnTo>
                    <a:pt x="1428750" y="3155268"/>
                  </a:lnTo>
                  <a:lnTo>
                    <a:pt x="1438269" y="3162881"/>
                  </a:lnTo>
                  <a:lnTo>
                    <a:pt x="1449058" y="3170177"/>
                  </a:lnTo>
                  <a:lnTo>
                    <a:pt x="1459846" y="3177473"/>
                  </a:lnTo>
                  <a:lnTo>
                    <a:pt x="1471270" y="3184134"/>
                  </a:lnTo>
                  <a:lnTo>
                    <a:pt x="1483645" y="3190795"/>
                  </a:lnTo>
                  <a:lnTo>
                    <a:pt x="1496337" y="3197140"/>
                  </a:lnTo>
                  <a:lnTo>
                    <a:pt x="1509347" y="3203484"/>
                  </a:lnTo>
                  <a:lnTo>
                    <a:pt x="1522674" y="3209194"/>
                  </a:lnTo>
                  <a:lnTo>
                    <a:pt x="1536953" y="3215221"/>
                  </a:lnTo>
                  <a:lnTo>
                    <a:pt x="1550915" y="3220613"/>
                  </a:lnTo>
                  <a:lnTo>
                    <a:pt x="1566145" y="3226006"/>
                  </a:lnTo>
                  <a:lnTo>
                    <a:pt x="1581376" y="3231081"/>
                  </a:lnTo>
                  <a:lnTo>
                    <a:pt x="1597242" y="3235839"/>
                  </a:lnTo>
                  <a:lnTo>
                    <a:pt x="1612790" y="3240598"/>
                  </a:lnTo>
                  <a:lnTo>
                    <a:pt x="1628973" y="3244721"/>
                  </a:lnTo>
                  <a:lnTo>
                    <a:pt x="1646108" y="3248845"/>
                  </a:lnTo>
                  <a:lnTo>
                    <a:pt x="1662608" y="3252652"/>
                  </a:lnTo>
                  <a:lnTo>
                    <a:pt x="1680060" y="3256141"/>
                  </a:lnTo>
                  <a:lnTo>
                    <a:pt x="1697195" y="3259313"/>
                  </a:lnTo>
                  <a:lnTo>
                    <a:pt x="1714964" y="3262485"/>
                  </a:lnTo>
                  <a:lnTo>
                    <a:pt x="1732733" y="3265657"/>
                  </a:lnTo>
                  <a:lnTo>
                    <a:pt x="1750820" y="3268195"/>
                  </a:lnTo>
                  <a:lnTo>
                    <a:pt x="1768907" y="3270416"/>
                  </a:lnTo>
                  <a:lnTo>
                    <a:pt x="1786993" y="3272636"/>
                  </a:lnTo>
                  <a:lnTo>
                    <a:pt x="1805715" y="3274857"/>
                  </a:lnTo>
                  <a:lnTo>
                    <a:pt x="1824119" y="3276443"/>
                  </a:lnTo>
                  <a:lnTo>
                    <a:pt x="1842840" y="3277394"/>
                  </a:lnTo>
                  <a:lnTo>
                    <a:pt x="1861561" y="3278663"/>
                  </a:lnTo>
                  <a:lnTo>
                    <a:pt x="1880283" y="3279615"/>
                  </a:lnTo>
                  <a:lnTo>
                    <a:pt x="1898687" y="3280249"/>
                  </a:lnTo>
                  <a:lnTo>
                    <a:pt x="1917725" y="3280566"/>
                  </a:lnTo>
                  <a:lnTo>
                    <a:pt x="1936129" y="3280566"/>
                  </a:lnTo>
                  <a:lnTo>
                    <a:pt x="1958658" y="3280566"/>
                  </a:lnTo>
                  <a:lnTo>
                    <a:pt x="1981187" y="3280249"/>
                  </a:lnTo>
                  <a:lnTo>
                    <a:pt x="2003399" y="3278980"/>
                  </a:lnTo>
                  <a:lnTo>
                    <a:pt x="2025928" y="3278029"/>
                  </a:lnTo>
                  <a:lnTo>
                    <a:pt x="2048140" y="3276443"/>
                  </a:lnTo>
                  <a:lnTo>
                    <a:pt x="2070034" y="3274222"/>
                  </a:lnTo>
                  <a:lnTo>
                    <a:pt x="2092246" y="3272002"/>
                  </a:lnTo>
                  <a:lnTo>
                    <a:pt x="2114458" y="3269464"/>
                  </a:lnTo>
                  <a:lnTo>
                    <a:pt x="2135718" y="3266609"/>
                  </a:lnTo>
                  <a:lnTo>
                    <a:pt x="2157295" y="3263437"/>
                  </a:lnTo>
                  <a:lnTo>
                    <a:pt x="2178237" y="3259313"/>
                  </a:lnTo>
                  <a:lnTo>
                    <a:pt x="2198545" y="3255507"/>
                  </a:lnTo>
                  <a:lnTo>
                    <a:pt x="2219170" y="3251066"/>
                  </a:lnTo>
                  <a:lnTo>
                    <a:pt x="2239161" y="3246307"/>
                  </a:lnTo>
                  <a:lnTo>
                    <a:pt x="2258517" y="3241232"/>
                  </a:lnTo>
                  <a:lnTo>
                    <a:pt x="2277555" y="3235839"/>
                  </a:lnTo>
                  <a:lnTo>
                    <a:pt x="2295959" y="3230130"/>
                  </a:lnTo>
                  <a:lnTo>
                    <a:pt x="2314046" y="3223785"/>
                  </a:lnTo>
                  <a:lnTo>
                    <a:pt x="2331498" y="3217441"/>
                  </a:lnTo>
                  <a:lnTo>
                    <a:pt x="2348316" y="3210780"/>
                  </a:lnTo>
                  <a:lnTo>
                    <a:pt x="2364498" y="3203801"/>
                  </a:lnTo>
                  <a:lnTo>
                    <a:pt x="2380047" y="3196188"/>
                  </a:lnTo>
                  <a:lnTo>
                    <a:pt x="2394643" y="3188575"/>
                  </a:lnTo>
                  <a:lnTo>
                    <a:pt x="2408605" y="3180645"/>
                  </a:lnTo>
                  <a:lnTo>
                    <a:pt x="2422249" y="3171763"/>
                  </a:lnTo>
                  <a:lnTo>
                    <a:pt x="2434307" y="3163198"/>
                  </a:lnTo>
                  <a:lnTo>
                    <a:pt x="2445730" y="3153999"/>
                  </a:lnTo>
                  <a:lnTo>
                    <a:pt x="2456518" y="3144800"/>
                  </a:lnTo>
                  <a:lnTo>
                    <a:pt x="2466355" y="3134966"/>
                  </a:lnTo>
                  <a:lnTo>
                    <a:pt x="2471115" y="3129574"/>
                  </a:lnTo>
                  <a:lnTo>
                    <a:pt x="2474922" y="3124498"/>
                  </a:lnTo>
                  <a:lnTo>
                    <a:pt x="2479365" y="3119423"/>
                  </a:lnTo>
                  <a:lnTo>
                    <a:pt x="2482855" y="3114347"/>
                  </a:lnTo>
                  <a:lnTo>
                    <a:pt x="2486346" y="3108955"/>
                  </a:lnTo>
                  <a:lnTo>
                    <a:pt x="2489519" y="3103562"/>
                  </a:lnTo>
                  <a:close/>
                  <a:moveTo>
                    <a:pt x="201789" y="3100564"/>
                  </a:moveTo>
                  <a:lnTo>
                    <a:pt x="201084" y="3105812"/>
                  </a:lnTo>
                  <a:lnTo>
                    <a:pt x="200819" y="3107046"/>
                  </a:lnTo>
                  <a:lnTo>
                    <a:pt x="201084" y="3105194"/>
                  </a:lnTo>
                  <a:lnTo>
                    <a:pt x="201789" y="3100564"/>
                  </a:lnTo>
                  <a:close/>
                  <a:moveTo>
                    <a:pt x="1260475" y="3095625"/>
                  </a:moveTo>
                  <a:lnTo>
                    <a:pt x="1262062" y="3101340"/>
                  </a:lnTo>
                  <a:lnTo>
                    <a:pt x="1263015" y="3106738"/>
                  </a:lnTo>
                  <a:lnTo>
                    <a:pt x="1263253" y="3110548"/>
                  </a:lnTo>
                  <a:lnTo>
                    <a:pt x="1262698" y="3106103"/>
                  </a:lnTo>
                  <a:lnTo>
                    <a:pt x="1261745" y="3100705"/>
                  </a:lnTo>
                  <a:lnTo>
                    <a:pt x="1260475" y="3095625"/>
                  </a:lnTo>
                  <a:close/>
                  <a:moveTo>
                    <a:pt x="1746773" y="3094566"/>
                  </a:moveTo>
                  <a:lnTo>
                    <a:pt x="1746773" y="3198013"/>
                  </a:lnTo>
                  <a:lnTo>
                    <a:pt x="1764563" y="3200227"/>
                  </a:lnTo>
                  <a:lnTo>
                    <a:pt x="1782671" y="3202758"/>
                  </a:lnTo>
                  <a:lnTo>
                    <a:pt x="1800780" y="3204656"/>
                  </a:lnTo>
                  <a:lnTo>
                    <a:pt x="1819841" y="3206238"/>
                  </a:lnTo>
                  <a:lnTo>
                    <a:pt x="1819841" y="3102791"/>
                  </a:lnTo>
                  <a:lnTo>
                    <a:pt x="1800780" y="3101210"/>
                  </a:lnTo>
                  <a:lnTo>
                    <a:pt x="1782671" y="3099312"/>
                  </a:lnTo>
                  <a:lnTo>
                    <a:pt x="1764563" y="3097097"/>
                  </a:lnTo>
                  <a:lnTo>
                    <a:pt x="1746773" y="3094566"/>
                  </a:lnTo>
                  <a:close/>
                  <a:moveTo>
                    <a:pt x="1600953" y="3061666"/>
                  </a:moveTo>
                  <a:lnTo>
                    <a:pt x="1600953" y="3166378"/>
                  </a:lnTo>
                  <a:lnTo>
                    <a:pt x="1618744" y="3171756"/>
                  </a:lnTo>
                  <a:lnTo>
                    <a:pt x="1636217" y="3176501"/>
                  </a:lnTo>
                  <a:lnTo>
                    <a:pt x="1654960" y="3180930"/>
                  </a:lnTo>
                  <a:lnTo>
                    <a:pt x="1673704" y="3185042"/>
                  </a:lnTo>
                  <a:lnTo>
                    <a:pt x="1673704" y="3080963"/>
                  </a:lnTo>
                  <a:lnTo>
                    <a:pt x="1654960" y="3076534"/>
                  </a:lnTo>
                  <a:lnTo>
                    <a:pt x="1636217" y="3071789"/>
                  </a:lnTo>
                  <a:lnTo>
                    <a:pt x="1618108" y="3066728"/>
                  </a:lnTo>
                  <a:lnTo>
                    <a:pt x="1600953" y="3061666"/>
                  </a:lnTo>
                  <a:close/>
                  <a:moveTo>
                    <a:pt x="3151360" y="3046095"/>
                  </a:moveTo>
                  <a:lnTo>
                    <a:pt x="3151360" y="3160713"/>
                  </a:lnTo>
                  <a:lnTo>
                    <a:pt x="3174848" y="3161665"/>
                  </a:lnTo>
                  <a:lnTo>
                    <a:pt x="3198972" y="3161665"/>
                  </a:lnTo>
                  <a:lnTo>
                    <a:pt x="3231983" y="3161348"/>
                  </a:lnTo>
                  <a:lnTo>
                    <a:pt x="3231983" y="3046413"/>
                  </a:lnTo>
                  <a:lnTo>
                    <a:pt x="3198972" y="3046730"/>
                  </a:lnTo>
                  <a:lnTo>
                    <a:pt x="3174848" y="3046413"/>
                  </a:lnTo>
                  <a:lnTo>
                    <a:pt x="3151360" y="3046095"/>
                  </a:lnTo>
                  <a:close/>
                  <a:moveTo>
                    <a:pt x="3815080" y="3040062"/>
                  </a:moveTo>
                  <a:lnTo>
                    <a:pt x="3816033" y="3047365"/>
                  </a:lnTo>
                  <a:lnTo>
                    <a:pt x="3816350" y="3054985"/>
                  </a:lnTo>
                  <a:lnTo>
                    <a:pt x="3816350" y="3206115"/>
                  </a:lnTo>
                  <a:lnTo>
                    <a:pt x="3816033" y="3206432"/>
                  </a:lnTo>
                  <a:lnTo>
                    <a:pt x="3815398" y="3214687"/>
                  </a:lnTo>
                  <a:lnTo>
                    <a:pt x="3814763" y="3220720"/>
                  </a:lnTo>
                  <a:lnTo>
                    <a:pt x="3813493" y="3226117"/>
                  </a:lnTo>
                  <a:lnTo>
                    <a:pt x="3811906" y="3231197"/>
                  </a:lnTo>
                  <a:lnTo>
                    <a:pt x="3810319" y="3236912"/>
                  </a:lnTo>
                  <a:lnTo>
                    <a:pt x="3808097" y="3242310"/>
                  </a:lnTo>
                  <a:lnTo>
                    <a:pt x="3805558" y="3248025"/>
                  </a:lnTo>
                  <a:lnTo>
                    <a:pt x="3803019" y="3253105"/>
                  </a:lnTo>
                  <a:lnTo>
                    <a:pt x="3799844" y="3258185"/>
                  </a:lnTo>
                  <a:lnTo>
                    <a:pt x="3796036" y="3263583"/>
                  </a:lnTo>
                  <a:lnTo>
                    <a:pt x="3792226" y="3268663"/>
                  </a:lnTo>
                  <a:lnTo>
                    <a:pt x="3788418" y="3274060"/>
                  </a:lnTo>
                  <a:lnTo>
                    <a:pt x="3783974" y="3278823"/>
                  </a:lnTo>
                  <a:lnTo>
                    <a:pt x="3779212" y="3283903"/>
                  </a:lnTo>
                  <a:lnTo>
                    <a:pt x="3774134" y="3288983"/>
                  </a:lnTo>
                  <a:lnTo>
                    <a:pt x="3768420" y="3293745"/>
                  </a:lnTo>
                  <a:lnTo>
                    <a:pt x="3763024" y="3298508"/>
                  </a:lnTo>
                  <a:lnTo>
                    <a:pt x="3750963" y="3307715"/>
                  </a:lnTo>
                  <a:lnTo>
                    <a:pt x="3737314" y="3317240"/>
                  </a:lnTo>
                  <a:lnTo>
                    <a:pt x="3722713" y="3326448"/>
                  </a:lnTo>
                  <a:lnTo>
                    <a:pt x="3707477" y="3335020"/>
                  </a:lnTo>
                  <a:lnTo>
                    <a:pt x="3690971" y="3343275"/>
                  </a:lnTo>
                  <a:lnTo>
                    <a:pt x="3673513" y="3351213"/>
                  </a:lnTo>
                  <a:lnTo>
                    <a:pt x="3655103" y="3359150"/>
                  </a:lnTo>
                  <a:lnTo>
                    <a:pt x="3635424" y="3366770"/>
                  </a:lnTo>
                  <a:lnTo>
                    <a:pt x="3615109" y="3373755"/>
                  </a:lnTo>
                  <a:lnTo>
                    <a:pt x="3593842" y="3380423"/>
                  </a:lnTo>
                  <a:lnTo>
                    <a:pt x="3571941" y="3386773"/>
                  </a:lnTo>
                  <a:lnTo>
                    <a:pt x="3549087" y="3392805"/>
                  </a:lnTo>
                  <a:lnTo>
                    <a:pt x="3525281" y="3398203"/>
                  </a:lnTo>
                  <a:lnTo>
                    <a:pt x="3501157" y="3403283"/>
                  </a:lnTo>
                  <a:lnTo>
                    <a:pt x="3476082" y="3408045"/>
                  </a:lnTo>
                  <a:lnTo>
                    <a:pt x="3450371" y="3411855"/>
                  </a:lnTo>
                  <a:lnTo>
                    <a:pt x="3424343" y="3415983"/>
                  </a:lnTo>
                  <a:lnTo>
                    <a:pt x="3397680" y="3419475"/>
                  </a:lnTo>
                  <a:lnTo>
                    <a:pt x="3370065" y="3422333"/>
                  </a:lnTo>
                  <a:lnTo>
                    <a:pt x="3341815" y="3424555"/>
                  </a:lnTo>
                  <a:lnTo>
                    <a:pt x="3313565" y="3426460"/>
                  </a:lnTo>
                  <a:lnTo>
                    <a:pt x="3284680" y="3427730"/>
                  </a:lnTo>
                  <a:lnTo>
                    <a:pt x="3255478" y="3428683"/>
                  </a:lnTo>
                  <a:lnTo>
                    <a:pt x="3225959" y="3429000"/>
                  </a:lnTo>
                  <a:lnTo>
                    <a:pt x="3195487" y="3428683"/>
                  </a:lnTo>
                  <a:lnTo>
                    <a:pt x="3165650" y="3427730"/>
                  </a:lnTo>
                  <a:lnTo>
                    <a:pt x="3136130" y="3426143"/>
                  </a:lnTo>
                  <a:lnTo>
                    <a:pt x="3106928" y="3424238"/>
                  </a:lnTo>
                  <a:lnTo>
                    <a:pt x="3078678" y="3422015"/>
                  </a:lnTo>
                  <a:lnTo>
                    <a:pt x="3050428" y="3418840"/>
                  </a:lnTo>
                  <a:lnTo>
                    <a:pt x="3022813" y="3415030"/>
                  </a:lnTo>
                  <a:lnTo>
                    <a:pt x="2996150" y="3411220"/>
                  </a:lnTo>
                  <a:lnTo>
                    <a:pt x="2970122" y="3406775"/>
                  </a:lnTo>
                  <a:lnTo>
                    <a:pt x="2944729" y="3402013"/>
                  </a:lnTo>
                  <a:lnTo>
                    <a:pt x="2919971" y="3396615"/>
                  </a:lnTo>
                  <a:lnTo>
                    <a:pt x="2895847" y="3390583"/>
                  </a:lnTo>
                  <a:lnTo>
                    <a:pt x="2872994" y="3384868"/>
                  </a:lnTo>
                  <a:lnTo>
                    <a:pt x="2850775" y="3378200"/>
                  </a:lnTo>
                  <a:lnTo>
                    <a:pt x="2829190" y="3370898"/>
                  </a:lnTo>
                  <a:lnTo>
                    <a:pt x="2808876" y="3363595"/>
                  </a:lnTo>
                  <a:lnTo>
                    <a:pt x="2789196" y="3355975"/>
                  </a:lnTo>
                  <a:lnTo>
                    <a:pt x="2770469" y="3347720"/>
                  </a:lnTo>
                  <a:lnTo>
                    <a:pt x="2753328" y="3339465"/>
                  </a:lnTo>
                  <a:lnTo>
                    <a:pt x="2736823" y="3330893"/>
                  </a:lnTo>
                  <a:lnTo>
                    <a:pt x="2721269" y="3321685"/>
                  </a:lnTo>
                  <a:lnTo>
                    <a:pt x="2706986" y="3312160"/>
                  </a:lnTo>
                  <a:lnTo>
                    <a:pt x="2693972" y="3302635"/>
                  </a:lnTo>
                  <a:lnTo>
                    <a:pt x="2688258" y="3297873"/>
                  </a:lnTo>
                  <a:lnTo>
                    <a:pt x="2682227" y="3292793"/>
                  </a:lnTo>
                  <a:lnTo>
                    <a:pt x="2676831" y="3287713"/>
                  </a:lnTo>
                  <a:lnTo>
                    <a:pt x="2671753" y="3282950"/>
                  </a:lnTo>
                  <a:lnTo>
                    <a:pt x="2666991" y="3277870"/>
                  </a:lnTo>
                  <a:lnTo>
                    <a:pt x="2662548" y="3272473"/>
                  </a:lnTo>
                  <a:lnTo>
                    <a:pt x="2658104" y="3267393"/>
                  </a:lnTo>
                  <a:lnTo>
                    <a:pt x="2654612" y="3261995"/>
                  </a:lnTo>
                  <a:lnTo>
                    <a:pt x="2651121" y="3256598"/>
                  </a:lnTo>
                  <a:lnTo>
                    <a:pt x="2647947" y="3251200"/>
                  </a:lnTo>
                  <a:lnTo>
                    <a:pt x="2645090" y="3245485"/>
                  </a:lnTo>
                  <a:lnTo>
                    <a:pt x="2642868" y="3240405"/>
                  </a:lnTo>
                  <a:lnTo>
                    <a:pt x="2640329" y="3234372"/>
                  </a:lnTo>
                  <a:lnTo>
                    <a:pt x="2638742" y="3228975"/>
                  </a:lnTo>
                  <a:lnTo>
                    <a:pt x="2637789" y="3223577"/>
                  </a:lnTo>
                  <a:lnTo>
                    <a:pt x="2636520" y="3217862"/>
                  </a:lnTo>
                  <a:lnTo>
                    <a:pt x="2636202" y="3212147"/>
                  </a:lnTo>
                  <a:lnTo>
                    <a:pt x="2635885" y="3206432"/>
                  </a:lnTo>
                  <a:lnTo>
                    <a:pt x="2635250" y="3206432"/>
                  </a:lnTo>
                  <a:lnTo>
                    <a:pt x="2635250" y="3097530"/>
                  </a:lnTo>
                  <a:lnTo>
                    <a:pt x="2646360" y="3105785"/>
                  </a:lnTo>
                  <a:lnTo>
                    <a:pt x="2657786" y="3114040"/>
                  </a:lnTo>
                  <a:lnTo>
                    <a:pt x="2670166" y="3121977"/>
                  </a:lnTo>
                  <a:lnTo>
                    <a:pt x="2683180" y="3129597"/>
                  </a:lnTo>
                  <a:lnTo>
                    <a:pt x="2696511" y="3136900"/>
                  </a:lnTo>
                  <a:lnTo>
                    <a:pt x="2710160" y="3144202"/>
                  </a:lnTo>
                  <a:lnTo>
                    <a:pt x="2724761" y="3151187"/>
                  </a:lnTo>
                  <a:lnTo>
                    <a:pt x="2740314" y="3157855"/>
                  </a:lnTo>
                  <a:lnTo>
                    <a:pt x="2755550" y="3164205"/>
                  </a:lnTo>
                  <a:lnTo>
                    <a:pt x="2771738" y="3170237"/>
                  </a:lnTo>
                  <a:lnTo>
                    <a:pt x="2788244" y="3176270"/>
                  </a:lnTo>
                  <a:lnTo>
                    <a:pt x="2805384" y="3181985"/>
                  </a:lnTo>
                  <a:lnTo>
                    <a:pt x="2822525" y="3187065"/>
                  </a:lnTo>
                  <a:lnTo>
                    <a:pt x="2840300" y="3192145"/>
                  </a:lnTo>
                  <a:lnTo>
                    <a:pt x="2858393" y="3196907"/>
                  </a:lnTo>
                  <a:lnTo>
                    <a:pt x="2877120" y="3201670"/>
                  </a:lnTo>
                  <a:lnTo>
                    <a:pt x="2895530" y="3205797"/>
                  </a:lnTo>
                  <a:lnTo>
                    <a:pt x="2914892" y="3209925"/>
                  </a:lnTo>
                  <a:lnTo>
                    <a:pt x="2934255" y="3213735"/>
                  </a:lnTo>
                  <a:lnTo>
                    <a:pt x="2953617" y="3217227"/>
                  </a:lnTo>
                  <a:lnTo>
                    <a:pt x="2973614" y="3220402"/>
                  </a:lnTo>
                  <a:lnTo>
                    <a:pt x="2993294" y="3222942"/>
                  </a:lnTo>
                  <a:lnTo>
                    <a:pt x="3013926" y="3225800"/>
                  </a:lnTo>
                  <a:lnTo>
                    <a:pt x="3033923" y="3228340"/>
                  </a:lnTo>
                  <a:lnTo>
                    <a:pt x="3054555" y="3230245"/>
                  </a:lnTo>
                  <a:lnTo>
                    <a:pt x="3074869" y="3232150"/>
                  </a:lnTo>
                  <a:lnTo>
                    <a:pt x="3095819" y="3233737"/>
                  </a:lnTo>
                  <a:lnTo>
                    <a:pt x="3116451" y="3235007"/>
                  </a:lnTo>
                  <a:lnTo>
                    <a:pt x="3137400" y="3235960"/>
                  </a:lnTo>
                  <a:lnTo>
                    <a:pt x="3158032" y="3236595"/>
                  </a:lnTo>
                  <a:lnTo>
                    <a:pt x="3178981" y="3237230"/>
                  </a:lnTo>
                  <a:lnTo>
                    <a:pt x="3199613" y="3237230"/>
                  </a:lnTo>
                  <a:lnTo>
                    <a:pt x="3224372" y="3236912"/>
                  </a:lnTo>
                  <a:lnTo>
                    <a:pt x="3249765" y="3236595"/>
                  </a:lnTo>
                  <a:lnTo>
                    <a:pt x="3274523" y="3235325"/>
                  </a:lnTo>
                  <a:lnTo>
                    <a:pt x="3299282" y="3234055"/>
                  </a:lnTo>
                  <a:lnTo>
                    <a:pt x="3324040" y="3232150"/>
                  </a:lnTo>
                  <a:lnTo>
                    <a:pt x="3348481" y="3230245"/>
                  </a:lnTo>
                  <a:lnTo>
                    <a:pt x="3372922" y="3227387"/>
                  </a:lnTo>
                  <a:lnTo>
                    <a:pt x="3397680" y="3224530"/>
                  </a:lnTo>
                  <a:lnTo>
                    <a:pt x="3421486" y="3221355"/>
                  </a:lnTo>
                  <a:lnTo>
                    <a:pt x="3445292" y="3217545"/>
                  </a:lnTo>
                  <a:lnTo>
                    <a:pt x="3468464" y="3213735"/>
                  </a:lnTo>
                  <a:lnTo>
                    <a:pt x="3491635" y="3208972"/>
                  </a:lnTo>
                  <a:lnTo>
                    <a:pt x="3514171" y="3204210"/>
                  </a:lnTo>
                  <a:lnTo>
                    <a:pt x="3536390" y="3199130"/>
                  </a:lnTo>
                  <a:lnTo>
                    <a:pt x="3557974" y="3193097"/>
                  </a:lnTo>
                  <a:lnTo>
                    <a:pt x="3579241" y="3187065"/>
                  </a:lnTo>
                  <a:lnTo>
                    <a:pt x="3599873" y="3180715"/>
                  </a:lnTo>
                  <a:lnTo>
                    <a:pt x="3619870" y="3174047"/>
                  </a:lnTo>
                  <a:lnTo>
                    <a:pt x="3639233" y="3167062"/>
                  </a:lnTo>
                  <a:lnTo>
                    <a:pt x="3657643" y="3159442"/>
                  </a:lnTo>
                  <a:lnTo>
                    <a:pt x="3676053" y="3151505"/>
                  </a:lnTo>
                  <a:lnTo>
                    <a:pt x="3692876" y="3143250"/>
                  </a:lnTo>
                  <a:lnTo>
                    <a:pt x="3709381" y="3134677"/>
                  </a:lnTo>
                  <a:lnTo>
                    <a:pt x="3724935" y="3125470"/>
                  </a:lnTo>
                  <a:lnTo>
                    <a:pt x="3739853" y="3116262"/>
                  </a:lnTo>
                  <a:lnTo>
                    <a:pt x="3753502" y="3106420"/>
                  </a:lnTo>
                  <a:lnTo>
                    <a:pt x="3766198" y="3096577"/>
                  </a:lnTo>
                  <a:lnTo>
                    <a:pt x="3772547" y="3090862"/>
                  </a:lnTo>
                  <a:lnTo>
                    <a:pt x="3777943" y="3085782"/>
                  </a:lnTo>
                  <a:lnTo>
                    <a:pt x="3783656" y="3080385"/>
                  </a:lnTo>
                  <a:lnTo>
                    <a:pt x="3789052" y="3074670"/>
                  </a:lnTo>
                  <a:lnTo>
                    <a:pt x="3793814" y="3069272"/>
                  </a:lnTo>
                  <a:lnTo>
                    <a:pt x="3798575" y="3063557"/>
                  </a:lnTo>
                  <a:lnTo>
                    <a:pt x="3803336" y="3057842"/>
                  </a:lnTo>
                  <a:lnTo>
                    <a:pt x="3807145" y="3051810"/>
                  </a:lnTo>
                  <a:lnTo>
                    <a:pt x="3811271" y="3045777"/>
                  </a:lnTo>
                  <a:lnTo>
                    <a:pt x="3815080" y="3040062"/>
                  </a:lnTo>
                  <a:close/>
                  <a:moveTo>
                    <a:pt x="2989478" y="3031808"/>
                  </a:moveTo>
                  <a:lnTo>
                    <a:pt x="2989478" y="3147378"/>
                  </a:lnTo>
                  <a:lnTo>
                    <a:pt x="3009158" y="3149918"/>
                  </a:lnTo>
                  <a:lnTo>
                    <a:pt x="3029472" y="3152140"/>
                  </a:lnTo>
                  <a:lnTo>
                    <a:pt x="3049469" y="3154363"/>
                  </a:lnTo>
                  <a:lnTo>
                    <a:pt x="3070419" y="3155950"/>
                  </a:lnTo>
                  <a:lnTo>
                    <a:pt x="3070419" y="3041333"/>
                  </a:lnTo>
                  <a:lnTo>
                    <a:pt x="3049469" y="3039428"/>
                  </a:lnTo>
                  <a:lnTo>
                    <a:pt x="3029472" y="3036888"/>
                  </a:lnTo>
                  <a:lnTo>
                    <a:pt x="3009158" y="3034665"/>
                  </a:lnTo>
                  <a:lnTo>
                    <a:pt x="2989478" y="3031808"/>
                  </a:lnTo>
                  <a:close/>
                  <a:moveTo>
                    <a:pt x="2402802" y="3022755"/>
                  </a:moveTo>
                  <a:lnTo>
                    <a:pt x="2397719" y="3026235"/>
                  </a:lnTo>
                  <a:lnTo>
                    <a:pt x="2391365" y="3029398"/>
                  </a:lnTo>
                  <a:lnTo>
                    <a:pt x="2383740" y="3032878"/>
                  </a:lnTo>
                  <a:lnTo>
                    <a:pt x="2376433" y="3036042"/>
                  </a:lnTo>
                  <a:lnTo>
                    <a:pt x="2360867" y="3042369"/>
                  </a:lnTo>
                  <a:lnTo>
                    <a:pt x="2347841" y="3047114"/>
                  </a:lnTo>
                  <a:lnTo>
                    <a:pt x="2347841" y="3137274"/>
                  </a:lnTo>
                  <a:lnTo>
                    <a:pt x="2355784" y="3133794"/>
                  </a:lnTo>
                  <a:lnTo>
                    <a:pt x="2363408" y="3129681"/>
                  </a:lnTo>
                  <a:lnTo>
                    <a:pt x="2371033" y="3125252"/>
                  </a:lnTo>
                  <a:lnTo>
                    <a:pt x="2378340" y="3120507"/>
                  </a:lnTo>
                  <a:lnTo>
                    <a:pt x="2385329" y="3115762"/>
                  </a:lnTo>
                  <a:lnTo>
                    <a:pt x="2391683" y="3111017"/>
                  </a:lnTo>
                  <a:lnTo>
                    <a:pt x="2397719" y="3106271"/>
                  </a:lnTo>
                  <a:lnTo>
                    <a:pt x="2402802" y="3101526"/>
                  </a:lnTo>
                  <a:lnTo>
                    <a:pt x="2402802" y="3022755"/>
                  </a:lnTo>
                  <a:close/>
                  <a:moveTo>
                    <a:pt x="698500" y="3017837"/>
                  </a:moveTo>
                  <a:lnTo>
                    <a:pt x="698500" y="3086100"/>
                  </a:lnTo>
                  <a:lnTo>
                    <a:pt x="684586" y="3083595"/>
                  </a:lnTo>
                  <a:lnTo>
                    <a:pt x="667825" y="3079838"/>
                  </a:lnTo>
                  <a:lnTo>
                    <a:pt x="659920" y="3077959"/>
                  </a:lnTo>
                  <a:lnTo>
                    <a:pt x="652962" y="3076393"/>
                  </a:lnTo>
                  <a:lnTo>
                    <a:pt x="646321" y="3074201"/>
                  </a:lnTo>
                  <a:lnTo>
                    <a:pt x="640313" y="3071696"/>
                  </a:lnTo>
                  <a:lnTo>
                    <a:pt x="634305" y="3069191"/>
                  </a:lnTo>
                  <a:lnTo>
                    <a:pt x="629245" y="3065433"/>
                  </a:lnTo>
                  <a:lnTo>
                    <a:pt x="626082" y="3063555"/>
                  </a:lnTo>
                  <a:lnTo>
                    <a:pt x="623869" y="3061363"/>
                  </a:lnTo>
                  <a:lnTo>
                    <a:pt x="622288" y="3058545"/>
                  </a:lnTo>
                  <a:lnTo>
                    <a:pt x="620706" y="3056353"/>
                  </a:lnTo>
                  <a:lnTo>
                    <a:pt x="619441" y="3053534"/>
                  </a:lnTo>
                  <a:lnTo>
                    <a:pt x="619125" y="3051029"/>
                  </a:lnTo>
                  <a:lnTo>
                    <a:pt x="619125" y="3048524"/>
                  </a:lnTo>
                  <a:lnTo>
                    <a:pt x="619441" y="3046019"/>
                  </a:lnTo>
                  <a:lnTo>
                    <a:pt x="620390" y="3043514"/>
                  </a:lnTo>
                  <a:lnTo>
                    <a:pt x="621971" y="3041009"/>
                  </a:lnTo>
                  <a:lnTo>
                    <a:pt x="623553" y="3038817"/>
                  </a:lnTo>
                  <a:lnTo>
                    <a:pt x="625766" y="3036312"/>
                  </a:lnTo>
                  <a:lnTo>
                    <a:pt x="628296" y="3034433"/>
                  </a:lnTo>
                  <a:lnTo>
                    <a:pt x="631142" y="3032555"/>
                  </a:lnTo>
                  <a:lnTo>
                    <a:pt x="634937" y="3030676"/>
                  </a:lnTo>
                  <a:lnTo>
                    <a:pt x="638732" y="3029110"/>
                  </a:lnTo>
                  <a:lnTo>
                    <a:pt x="645057" y="3026605"/>
                  </a:lnTo>
                  <a:lnTo>
                    <a:pt x="651697" y="3024726"/>
                  </a:lnTo>
                  <a:lnTo>
                    <a:pt x="658655" y="3023161"/>
                  </a:lnTo>
                  <a:lnTo>
                    <a:pt x="666244" y="3021595"/>
                  </a:lnTo>
                  <a:lnTo>
                    <a:pt x="674150" y="3020342"/>
                  </a:lnTo>
                  <a:lnTo>
                    <a:pt x="682056" y="3019403"/>
                  </a:lnTo>
                  <a:lnTo>
                    <a:pt x="698500" y="3017837"/>
                  </a:lnTo>
                  <a:close/>
                  <a:moveTo>
                    <a:pt x="2827597" y="2994977"/>
                  </a:moveTo>
                  <a:lnTo>
                    <a:pt x="2827597" y="3112135"/>
                  </a:lnTo>
                  <a:lnTo>
                    <a:pt x="2846959" y="3117850"/>
                  </a:lnTo>
                  <a:lnTo>
                    <a:pt x="2866956" y="3123248"/>
                  </a:lnTo>
                  <a:lnTo>
                    <a:pt x="2887588" y="3128010"/>
                  </a:lnTo>
                  <a:lnTo>
                    <a:pt x="2908220" y="3132773"/>
                  </a:lnTo>
                  <a:lnTo>
                    <a:pt x="2908220" y="3016885"/>
                  </a:lnTo>
                  <a:lnTo>
                    <a:pt x="2887588" y="3011805"/>
                  </a:lnTo>
                  <a:lnTo>
                    <a:pt x="2866956" y="3006725"/>
                  </a:lnTo>
                  <a:lnTo>
                    <a:pt x="2846959" y="3001010"/>
                  </a:lnTo>
                  <a:lnTo>
                    <a:pt x="2827597" y="2994977"/>
                  </a:lnTo>
                  <a:close/>
                  <a:moveTo>
                    <a:pt x="1455133" y="2986375"/>
                  </a:moveTo>
                  <a:lnTo>
                    <a:pt x="1455133" y="3092352"/>
                  </a:lnTo>
                  <a:lnTo>
                    <a:pt x="1457675" y="3094883"/>
                  </a:lnTo>
                  <a:lnTo>
                    <a:pt x="1460216" y="3097730"/>
                  </a:lnTo>
                  <a:lnTo>
                    <a:pt x="1466888" y="3103741"/>
                  </a:lnTo>
                  <a:lnTo>
                    <a:pt x="1475466" y="3110068"/>
                  </a:lnTo>
                  <a:lnTo>
                    <a:pt x="1484679" y="3116078"/>
                  </a:lnTo>
                  <a:lnTo>
                    <a:pt x="1495162" y="3122405"/>
                  </a:lnTo>
                  <a:lnTo>
                    <a:pt x="1505964" y="3128732"/>
                  </a:lnTo>
                  <a:lnTo>
                    <a:pt x="1517083" y="3134743"/>
                  </a:lnTo>
                  <a:lnTo>
                    <a:pt x="1528202" y="3139804"/>
                  </a:lnTo>
                  <a:lnTo>
                    <a:pt x="1528202" y="3033195"/>
                  </a:lnTo>
                  <a:lnTo>
                    <a:pt x="1517083" y="3027817"/>
                  </a:lnTo>
                  <a:lnTo>
                    <a:pt x="1506917" y="3022122"/>
                  </a:lnTo>
                  <a:lnTo>
                    <a:pt x="1497068" y="3016428"/>
                  </a:lnTo>
                  <a:lnTo>
                    <a:pt x="1487538" y="3010734"/>
                  </a:lnTo>
                  <a:lnTo>
                    <a:pt x="1478960" y="3005039"/>
                  </a:lnTo>
                  <a:lnTo>
                    <a:pt x="1470700" y="2998712"/>
                  </a:lnTo>
                  <a:lnTo>
                    <a:pt x="1462758" y="2992702"/>
                  </a:lnTo>
                  <a:lnTo>
                    <a:pt x="1455133" y="2986375"/>
                  </a:lnTo>
                  <a:close/>
                  <a:moveTo>
                    <a:pt x="711352" y="2965750"/>
                  </a:moveTo>
                  <a:lnTo>
                    <a:pt x="709129" y="2966067"/>
                  </a:lnTo>
                  <a:lnTo>
                    <a:pt x="706270" y="2966384"/>
                  </a:lnTo>
                  <a:lnTo>
                    <a:pt x="704047" y="2966702"/>
                  </a:lnTo>
                  <a:lnTo>
                    <a:pt x="701824" y="2967653"/>
                  </a:lnTo>
                  <a:lnTo>
                    <a:pt x="700236" y="2968288"/>
                  </a:lnTo>
                  <a:lnTo>
                    <a:pt x="699283" y="2969556"/>
                  </a:lnTo>
                  <a:lnTo>
                    <a:pt x="698330" y="2970191"/>
                  </a:lnTo>
                  <a:lnTo>
                    <a:pt x="698012" y="2971459"/>
                  </a:lnTo>
                  <a:lnTo>
                    <a:pt x="698012" y="2990491"/>
                  </a:lnTo>
                  <a:lnTo>
                    <a:pt x="683085" y="2991760"/>
                  </a:lnTo>
                  <a:lnTo>
                    <a:pt x="667839" y="2993346"/>
                  </a:lnTo>
                  <a:lnTo>
                    <a:pt x="653865" y="2995249"/>
                  </a:lnTo>
                  <a:lnTo>
                    <a:pt x="639890" y="2997786"/>
                  </a:lnTo>
                  <a:lnTo>
                    <a:pt x="626550" y="3000641"/>
                  </a:lnTo>
                  <a:lnTo>
                    <a:pt x="613846" y="3004130"/>
                  </a:lnTo>
                  <a:lnTo>
                    <a:pt x="602094" y="3007619"/>
                  </a:lnTo>
                  <a:lnTo>
                    <a:pt x="590978" y="3012060"/>
                  </a:lnTo>
                  <a:lnTo>
                    <a:pt x="583673" y="3015549"/>
                  </a:lnTo>
                  <a:lnTo>
                    <a:pt x="576368" y="3019355"/>
                  </a:lnTo>
                  <a:lnTo>
                    <a:pt x="570015" y="3023162"/>
                  </a:lnTo>
                  <a:lnTo>
                    <a:pt x="564616" y="3026968"/>
                  </a:lnTo>
                  <a:lnTo>
                    <a:pt x="559852" y="3031092"/>
                  </a:lnTo>
                  <a:lnTo>
                    <a:pt x="556041" y="3035215"/>
                  </a:lnTo>
                  <a:lnTo>
                    <a:pt x="552865" y="3039656"/>
                  </a:lnTo>
                  <a:lnTo>
                    <a:pt x="550324" y="3044096"/>
                  </a:lnTo>
                  <a:lnTo>
                    <a:pt x="548736" y="3048854"/>
                  </a:lnTo>
                  <a:lnTo>
                    <a:pt x="547783" y="3052978"/>
                  </a:lnTo>
                  <a:lnTo>
                    <a:pt x="547783" y="3057736"/>
                  </a:lnTo>
                  <a:lnTo>
                    <a:pt x="548736" y="3062176"/>
                  </a:lnTo>
                  <a:lnTo>
                    <a:pt x="550324" y="3066617"/>
                  </a:lnTo>
                  <a:lnTo>
                    <a:pt x="552865" y="3070741"/>
                  </a:lnTo>
                  <a:lnTo>
                    <a:pt x="556358" y="3075181"/>
                  </a:lnTo>
                  <a:lnTo>
                    <a:pt x="560805" y="3079622"/>
                  </a:lnTo>
                  <a:lnTo>
                    <a:pt x="564934" y="3083111"/>
                  </a:lnTo>
                  <a:lnTo>
                    <a:pt x="570015" y="3086917"/>
                  </a:lnTo>
                  <a:lnTo>
                    <a:pt x="576050" y="3090089"/>
                  </a:lnTo>
                  <a:lnTo>
                    <a:pt x="582720" y="3093578"/>
                  </a:lnTo>
                  <a:lnTo>
                    <a:pt x="589390" y="3096433"/>
                  </a:lnTo>
                  <a:lnTo>
                    <a:pt x="597012" y="3099288"/>
                  </a:lnTo>
                  <a:lnTo>
                    <a:pt x="605270" y="3101825"/>
                  </a:lnTo>
                  <a:lnTo>
                    <a:pt x="613528" y="3104046"/>
                  </a:lnTo>
                  <a:lnTo>
                    <a:pt x="645607" y="3110707"/>
                  </a:lnTo>
                  <a:lnTo>
                    <a:pt x="698012" y="3121808"/>
                  </a:lnTo>
                  <a:lnTo>
                    <a:pt x="698012" y="3203010"/>
                  </a:lnTo>
                  <a:lnTo>
                    <a:pt x="684673" y="3201424"/>
                  </a:lnTo>
                  <a:lnTo>
                    <a:pt x="672286" y="3199203"/>
                  </a:lnTo>
                  <a:lnTo>
                    <a:pt x="657993" y="3196983"/>
                  </a:lnTo>
                  <a:lnTo>
                    <a:pt x="643066" y="3193494"/>
                  </a:lnTo>
                  <a:lnTo>
                    <a:pt x="629409" y="3189370"/>
                  </a:lnTo>
                  <a:lnTo>
                    <a:pt x="617022" y="3185247"/>
                  </a:lnTo>
                  <a:lnTo>
                    <a:pt x="613846" y="3183978"/>
                  </a:lnTo>
                  <a:lnTo>
                    <a:pt x="610670" y="3182709"/>
                  </a:lnTo>
                  <a:lnTo>
                    <a:pt x="608129" y="3181441"/>
                  </a:lnTo>
                  <a:lnTo>
                    <a:pt x="608446" y="3181441"/>
                  </a:lnTo>
                  <a:lnTo>
                    <a:pt x="608129" y="3181123"/>
                  </a:lnTo>
                  <a:lnTo>
                    <a:pt x="604317" y="3179220"/>
                  </a:lnTo>
                  <a:lnTo>
                    <a:pt x="602412" y="3177951"/>
                  </a:lnTo>
                  <a:lnTo>
                    <a:pt x="600506" y="3177000"/>
                  </a:lnTo>
                  <a:lnTo>
                    <a:pt x="595424" y="3175731"/>
                  </a:lnTo>
                  <a:lnTo>
                    <a:pt x="590343" y="3174780"/>
                  </a:lnTo>
                  <a:lnTo>
                    <a:pt x="584308" y="3174780"/>
                  </a:lnTo>
                  <a:lnTo>
                    <a:pt x="578273" y="3175414"/>
                  </a:lnTo>
                  <a:lnTo>
                    <a:pt x="572556" y="3176048"/>
                  </a:lnTo>
                  <a:lnTo>
                    <a:pt x="566522" y="3177634"/>
                  </a:lnTo>
                  <a:lnTo>
                    <a:pt x="560805" y="3179220"/>
                  </a:lnTo>
                  <a:lnTo>
                    <a:pt x="555405" y="3181123"/>
                  </a:lnTo>
                  <a:lnTo>
                    <a:pt x="551277" y="3183661"/>
                  </a:lnTo>
                  <a:lnTo>
                    <a:pt x="547148" y="3185881"/>
                  </a:lnTo>
                  <a:lnTo>
                    <a:pt x="544607" y="3188736"/>
                  </a:lnTo>
                  <a:lnTo>
                    <a:pt x="543336" y="3190005"/>
                  </a:lnTo>
                  <a:lnTo>
                    <a:pt x="542383" y="3190956"/>
                  </a:lnTo>
                  <a:lnTo>
                    <a:pt x="542066" y="3192542"/>
                  </a:lnTo>
                  <a:lnTo>
                    <a:pt x="542066" y="3193811"/>
                  </a:lnTo>
                  <a:lnTo>
                    <a:pt x="542066" y="3195080"/>
                  </a:lnTo>
                  <a:lnTo>
                    <a:pt x="543019" y="3196031"/>
                  </a:lnTo>
                  <a:lnTo>
                    <a:pt x="543654" y="3197300"/>
                  </a:lnTo>
                  <a:lnTo>
                    <a:pt x="545242" y="3198569"/>
                  </a:lnTo>
                  <a:lnTo>
                    <a:pt x="550959" y="3202058"/>
                  </a:lnTo>
                  <a:lnTo>
                    <a:pt x="557629" y="3205547"/>
                  </a:lnTo>
                  <a:lnTo>
                    <a:pt x="564299" y="3208719"/>
                  </a:lnTo>
                  <a:lnTo>
                    <a:pt x="572239" y="3211891"/>
                  </a:lnTo>
                  <a:lnTo>
                    <a:pt x="580497" y="3214746"/>
                  </a:lnTo>
                  <a:lnTo>
                    <a:pt x="589072" y="3216966"/>
                  </a:lnTo>
                  <a:lnTo>
                    <a:pt x="598600" y="3219821"/>
                  </a:lnTo>
                  <a:lnTo>
                    <a:pt x="608446" y="3221724"/>
                  </a:lnTo>
                  <a:lnTo>
                    <a:pt x="618610" y="3223627"/>
                  </a:lnTo>
                  <a:lnTo>
                    <a:pt x="629409" y="3225847"/>
                  </a:lnTo>
                  <a:lnTo>
                    <a:pt x="651324" y="3229019"/>
                  </a:lnTo>
                  <a:lnTo>
                    <a:pt x="674192" y="3230923"/>
                  </a:lnTo>
                  <a:lnTo>
                    <a:pt x="698012" y="3232509"/>
                  </a:lnTo>
                  <a:lnTo>
                    <a:pt x="698012" y="3251223"/>
                  </a:lnTo>
                  <a:lnTo>
                    <a:pt x="698330" y="3252492"/>
                  </a:lnTo>
                  <a:lnTo>
                    <a:pt x="699283" y="3253443"/>
                  </a:lnTo>
                  <a:lnTo>
                    <a:pt x="700236" y="3254395"/>
                  </a:lnTo>
                  <a:lnTo>
                    <a:pt x="701824" y="3255346"/>
                  </a:lnTo>
                  <a:lnTo>
                    <a:pt x="704047" y="3255981"/>
                  </a:lnTo>
                  <a:lnTo>
                    <a:pt x="706270" y="3256298"/>
                  </a:lnTo>
                  <a:lnTo>
                    <a:pt x="709129" y="3256932"/>
                  </a:lnTo>
                  <a:lnTo>
                    <a:pt x="711352" y="3257249"/>
                  </a:lnTo>
                  <a:lnTo>
                    <a:pt x="758358" y="3257249"/>
                  </a:lnTo>
                  <a:lnTo>
                    <a:pt x="760581" y="3256932"/>
                  </a:lnTo>
                  <a:lnTo>
                    <a:pt x="763440" y="3256298"/>
                  </a:lnTo>
                  <a:lnTo>
                    <a:pt x="765345" y="3255981"/>
                  </a:lnTo>
                  <a:lnTo>
                    <a:pt x="767886" y="3255346"/>
                  </a:lnTo>
                  <a:lnTo>
                    <a:pt x="769474" y="3254395"/>
                  </a:lnTo>
                  <a:lnTo>
                    <a:pt x="770427" y="3253443"/>
                  </a:lnTo>
                  <a:lnTo>
                    <a:pt x="771380" y="3252492"/>
                  </a:lnTo>
                  <a:lnTo>
                    <a:pt x="771698" y="3251223"/>
                  </a:lnTo>
                  <a:lnTo>
                    <a:pt x="771698" y="3231874"/>
                  </a:lnTo>
                  <a:lnTo>
                    <a:pt x="786308" y="3230923"/>
                  </a:lnTo>
                  <a:lnTo>
                    <a:pt x="800600" y="3229654"/>
                  </a:lnTo>
                  <a:lnTo>
                    <a:pt x="814257" y="3228068"/>
                  </a:lnTo>
                  <a:lnTo>
                    <a:pt x="827279" y="3226165"/>
                  </a:lnTo>
                  <a:lnTo>
                    <a:pt x="839984" y="3223627"/>
                  </a:lnTo>
                  <a:lnTo>
                    <a:pt x="851418" y="3221090"/>
                  </a:lnTo>
                  <a:lnTo>
                    <a:pt x="862534" y="3217918"/>
                  </a:lnTo>
                  <a:lnTo>
                    <a:pt x="872062" y="3214746"/>
                  </a:lnTo>
                  <a:lnTo>
                    <a:pt x="880002" y="3211257"/>
                  </a:lnTo>
                  <a:lnTo>
                    <a:pt x="886990" y="3208085"/>
                  </a:lnTo>
                  <a:lnTo>
                    <a:pt x="893660" y="3204278"/>
                  </a:lnTo>
                  <a:lnTo>
                    <a:pt x="899694" y="3200472"/>
                  </a:lnTo>
                  <a:lnTo>
                    <a:pt x="904776" y="3196666"/>
                  </a:lnTo>
                  <a:lnTo>
                    <a:pt x="909540" y="3192542"/>
                  </a:lnTo>
                  <a:lnTo>
                    <a:pt x="913352" y="3188419"/>
                  </a:lnTo>
                  <a:lnTo>
                    <a:pt x="916528" y="3184295"/>
                  </a:lnTo>
                  <a:lnTo>
                    <a:pt x="919069" y="3179855"/>
                  </a:lnTo>
                  <a:lnTo>
                    <a:pt x="920657" y="3175414"/>
                  </a:lnTo>
                  <a:lnTo>
                    <a:pt x="921609" y="3170973"/>
                  </a:lnTo>
                  <a:lnTo>
                    <a:pt x="921927" y="3166533"/>
                  </a:lnTo>
                  <a:lnTo>
                    <a:pt x="921292" y="3161775"/>
                  </a:lnTo>
                  <a:lnTo>
                    <a:pt x="920021" y="3157651"/>
                  </a:lnTo>
                  <a:lnTo>
                    <a:pt x="917798" y="3153210"/>
                  </a:lnTo>
                  <a:lnTo>
                    <a:pt x="914622" y="3148453"/>
                  </a:lnTo>
                  <a:lnTo>
                    <a:pt x="912716" y="3146549"/>
                  </a:lnTo>
                  <a:lnTo>
                    <a:pt x="910493" y="3144012"/>
                  </a:lnTo>
                  <a:lnTo>
                    <a:pt x="905411" y="3139888"/>
                  </a:lnTo>
                  <a:lnTo>
                    <a:pt x="899059" y="3135765"/>
                  </a:lnTo>
                  <a:lnTo>
                    <a:pt x="892389" y="3132276"/>
                  </a:lnTo>
                  <a:lnTo>
                    <a:pt x="884449" y="3128787"/>
                  </a:lnTo>
                  <a:lnTo>
                    <a:pt x="876191" y="3125615"/>
                  </a:lnTo>
                  <a:lnTo>
                    <a:pt x="867298" y="3122443"/>
                  </a:lnTo>
                  <a:lnTo>
                    <a:pt x="857452" y="3119588"/>
                  </a:lnTo>
                  <a:lnTo>
                    <a:pt x="847606" y="3117051"/>
                  </a:lnTo>
                  <a:lnTo>
                    <a:pt x="836808" y="3114196"/>
                  </a:lnTo>
                  <a:lnTo>
                    <a:pt x="815528" y="3109438"/>
                  </a:lnTo>
                  <a:lnTo>
                    <a:pt x="793613" y="3104997"/>
                  </a:lnTo>
                  <a:lnTo>
                    <a:pt x="771698" y="3101191"/>
                  </a:lnTo>
                  <a:lnTo>
                    <a:pt x="771698" y="3019673"/>
                  </a:lnTo>
                  <a:lnTo>
                    <a:pt x="790754" y="3021893"/>
                  </a:lnTo>
                  <a:lnTo>
                    <a:pt x="797742" y="3023162"/>
                  </a:lnTo>
                  <a:lnTo>
                    <a:pt x="805047" y="3024748"/>
                  </a:lnTo>
                  <a:lnTo>
                    <a:pt x="819974" y="3028554"/>
                  </a:lnTo>
                  <a:lnTo>
                    <a:pt x="834584" y="3033312"/>
                  </a:lnTo>
                  <a:lnTo>
                    <a:pt x="846336" y="3037435"/>
                  </a:lnTo>
                  <a:lnTo>
                    <a:pt x="853006" y="3039973"/>
                  </a:lnTo>
                  <a:lnTo>
                    <a:pt x="855547" y="3041242"/>
                  </a:lnTo>
                  <a:lnTo>
                    <a:pt x="859358" y="3043779"/>
                  </a:lnTo>
                  <a:lnTo>
                    <a:pt x="861264" y="3044731"/>
                  </a:lnTo>
                  <a:lnTo>
                    <a:pt x="863169" y="3046000"/>
                  </a:lnTo>
                  <a:lnTo>
                    <a:pt x="867933" y="3047268"/>
                  </a:lnTo>
                  <a:lnTo>
                    <a:pt x="873650" y="3047903"/>
                  </a:lnTo>
                  <a:lnTo>
                    <a:pt x="879367" y="3048220"/>
                  </a:lnTo>
                  <a:lnTo>
                    <a:pt x="885402" y="3047586"/>
                  </a:lnTo>
                  <a:lnTo>
                    <a:pt x="891436" y="3046634"/>
                  </a:lnTo>
                  <a:lnTo>
                    <a:pt x="897153" y="3045682"/>
                  </a:lnTo>
                  <a:lnTo>
                    <a:pt x="902870" y="3043779"/>
                  </a:lnTo>
                  <a:lnTo>
                    <a:pt x="907952" y="3041559"/>
                  </a:lnTo>
                  <a:lnTo>
                    <a:pt x="912716" y="3039339"/>
                  </a:lnTo>
                  <a:lnTo>
                    <a:pt x="916528" y="3036801"/>
                  </a:lnTo>
                  <a:lnTo>
                    <a:pt x="919386" y="3034263"/>
                  </a:lnTo>
                  <a:lnTo>
                    <a:pt x="920657" y="3032995"/>
                  </a:lnTo>
                  <a:lnTo>
                    <a:pt x="921292" y="3031726"/>
                  </a:lnTo>
                  <a:lnTo>
                    <a:pt x="921609" y="3030140"/>
                  </a:lnTo>
                  <a:lnTo>
                    <a:pt x="921609" y="3029188"/>
                  </a:lnTo>
                  <a:lnTo>
                    <a:pt x="921292" y="3027920"/>
                  </a:lnTo>
                  <a:lnTo>
                    <a:pt x="920974" y="3026651"/>
                  </a:lnTo>
                  <a:lnTo>
                    <a:pt x="919704" y="3025382"/>
                  </a:lnTo>
                  <a:lnTo>
                    <a:pt x="918433" y="3024431"/>
                  </a:lnTo>
                  <a:lnTo>
                    <a:pt x="914304" y="3021576"/>
                  </a:lnTo>
                  <a:lnTo>
                    <a:pt x="909540" y="3018721"/>
                  </a:lnTo>
                  <a:lnTo>
                    <a:pt x="903823" y="3016501"/>
                  </a:lnTo>
                  <a:lnTo>
                    <a:pt x="898424" y="3013963"/>
                  </a:lnTo>
                  <a:lnTo>
                    <a:pt x="885402" y="3009205"/>
                  </a:lnTo>
                  <a:lnTo>
                    <a:pt x="871109" y="3005082"/>
                  </a:lnTo>
                  <a:lnTo>
                    <a:pt x="856182" y="3000958"/>
                  </a:lnTo>
                  <a:lnTo>
                    <a:pt x="840936" y="2997469"/>
                  </a:lnTo>
                  <a:lnTo>
                    <a:pt x="825374" y="2994614"/>
                  </a:lnTo>
                  <a:lnTo>
                    <a:pt x="810764" y="2992711"/>
                  </a:lnTo>
                  <a:lnTo>
                    <a:pt x="791389" y="2990808"/>
                  </a:lnTo>
                  <a:lnTo>
                    <a:pt x="771698" y="2989539"/>
                  </a:lnTo>
                  <a:lnTo>
                    <a:pt x="771698" y="2971459"/>
                  </a:lnTo>
                  <a:lnTo>
                    <a:pt x="771380" y="2970191"/>
                  </a:lnTo>
                  <a:lnTo>
                    <a:pt x="770427" y="2969556"/>
                  </a:lnTo>
                  <a:lnTo>
                    <a:pt x="769474" y="2968288"/>
                  </a:lnTo>
                  <a:lnTo>
                    <a:pt x="767886" y="2967653"/>
                  </a:lnTo>
                  <a:lnTo>
                    <a:pt x="765345" y="2966702"/>
                  </a:lnTo>
                  <a:lnTo>
                    <a:pt x="763440" y="2966384"/>
                  </a:lnTo>
                  <a:lnTo>
                    <a:pt x="760581" y="2966067"/>
                  </a:lnTo>
                  <a:lnTo>
                    <a:pt x="758358" y="2965750"/>
                  </a:lnTo>
                  <a:lnTo>
                    <a:pt x="711352" y="2965750"/>
                  </a:lnTo>
                  <a:close/>
                  <a:moveTo>
                    <a:pt x="3717945" y="2951797"/>
                  </a:moveTo>
                  <a:lnTo>
                    <a:pt x="3711914" y="2955607"/>
                  </a:lnTo>
                  <a:lnTo>
                    <a:pt x="3704931" y="2959100"/>
                  </a:lnTo>
                  <a:lnTo>
                    <a:pt x="3696678" y="2963227"/>
                  </a:lnTo>
                  <a:lnTo>
                    <a:pt x="3688425" y="2966720"/>
                  </a:lnTo>
                  <a:lnTo>
                    <a:pt x="3671285" y="2973387"/>
                  </a:lnTo>
                  <a:lnTo>
                    <a:pt x="3656684" y="2979102"/>
                  </a:lnTo>
                  <a:lnTo>
                    <a:pt x="3656684" y="3080068"/>
                  </a:lnTo>
                  <a:lnTo>
                    <a:pt x="3665254" y="3075623"/>
                  </a:lnTo>
                  <a:lnTo>
                    <a:pt x="3674142" y="3070860"/>
                  </a:lnTo>
                  <a:lnTo>
                    <a:pt x="3682394" y="3066098"/>
                  </a:lnTo>
                  <a:lnTo>
                    <a:pt x="3690647" y="3061018"/>
                  </a:lnTo>
                  <a:lnTo>
                    <a:pt x="3698582" y="3055620"/>
                  </a:lnTo>
                  <a:lnTo>
                    <a:pt x="3705566" y="3050223"/>
                  </a:lnTo>
                  <a:lnTo>
                    <a:pt x="3711914" y="3044825"/>
                  </a:lnTo>
                  <a:lnTo>
                    <a:pt x="3717945" y="3040063"/>
                  </a:lnTo>
                  <a:lnTo>
                    <a:pt x="3717945" y="2951797"/>
                  </a:lnTo>
                  <a:close/>
                  <a:moveTo>
                    <a:pt x="731996" y="2947987"/>
                  </a:moveTo>
                  <a:lnTo>
                    <a:pt x="755499" y="2948304"/>
                  </a:lnTo>
                  <a:lnTo>
                    <a:pt x="779003" y="2948939"/>
                  </a:lnTo>
                  <a:lnTo>
                    <a:pt x="801870" y="2949890"/>
                  </a:lnTo>
                  <a:lnTo>
                    <a:pt x="824103" y="2951476"/>
                  </a:lnTo>
                  <a:lnTo>
                    <a:pt x="846654" y="2953380"/>
                  </a:lnTo>
                  <a:lnTo>
                    <a:pt x="868569" y="2955283"/>
                  </a:lnTo>
                  <a:lnTo>
                    <a:pt x="889848" y="2958137"/>
                  </a:lnTo>
                  <a:lnTo>
                    <a:pt x="910493" y="2960992"/>
                  </a:lnTo>
                  <a:lnTo>
                    <a:pt x="930820" y="2964164"/>
                  </a:lnTo>
                  <a:lnTo>
                    <a:pt x="950512" y="2967970"/>
                  </a:lnTo>
                  <a:lnTo>
                    <a:pt x="969886" y="2971777"/>
                  </a:lnTo>
                  <a:lnTo>
                    <a:pt x="988308" y="2975900"/>
                  </a:lnTo>
                  <a:lnTo>
                    <a:pt x="1006411" y="2980658"/>
                  </a:lnTo>
                  <a:lnTo>
                    <a:pt x="1023880" y="2985416"/>
                  </a:lnTo>
                  <a:lnTo>
                    <a:pt x="1040396" y="2990491"/>
                  </a:lnTo>
                  <a:lnTo>
                    <a:pt x="1056594" y="2995883"/>
                  </a:lnTo>
                  <a:lnTo>
                    <a:pt x="1071521" y="3001593"/>
                  </a:lnTo>
                  <a:lnTo>
                    <a:pt x="1086131" y="3007302"/>
                  </a:lnTo>
                  <a:lnTo>
                    <a:pt x="1099471" y="3013646"/>
                  </a:lnTo>
                  <a:lnTo>
                    <a:pt x="1112493" y="3019990"/>
                  </a:lnTo>
                  <a:lnTo>
                    <a:pt x="1124562" y="3026651"/>
                  </a:lnTo>
                  <a:lnTo>
                    <a:pt x="1135678" y="3033629"/>
                  </a:lnTo>
                  <a:lnTo>
                    <a:pt x="1145842" y="3040925"/>
                  </a:lnTo>
                  <a:lnTo>
                    <a:pt x="1154735" y="3047903"/>
                  </a:lnTo>
                  <a:lnTo>
                    <a:pt x="1162993" y="3055515"/>
                  </a:lnTo>
                  <a:lnTo>
                    <a:pt x="1170298" y="3062811"/>
                  </a:lnTo>
                  <a:lnTo>
                    <a:pt x="1176650" y="3070741"/>
                  </a:lnTo>
                  <a:lnTo>
                    <a:pt x="1178873" y="3074864"/>
                  </a:lnTo>
                  <a:lnTo>
                    <a:pt x="1181732" y="3078670"/>
                  </a:lnTo>
                  <a:lnTo>
                    <a:pt x="1183638" y="3082794"/>
                  </a:lnTo>
                  <a:lnTo>
                    <a:pt x="1185543" y="3086600"/>
                  </a:lnTo>
                  <a:lnTo>
                    <a:pt x="1187131" y="3090406"/>
                  </a:lnTo>
                  <a:lnTo>
                    <a:pt x="1188402" y="3094847"/>
                  </a:lnTo>
                  <a:lnTo>
                    <a:pt x="1189672" y="3098653"/>
                  </a:lnTo>
                  <a:lnTo>
                    <a:pt x="1190307" y="3103094"/>
                  </a:lnTo>
                  <a:lnTo>
                    <a:pt x="1190625" y="3107535"/>
                  </a:lnTo>
                  <a:lnTo>
                    <a:pt x="1190625" y="3111341"/>
                  </a:lnTo>
                  <a:lnTo>
                    <a:pt x="1190625" y="3115782"/>
                  </a:lnTo>
                  <a:lnTo>
                    <a:pt x="1190307" y="3120223"/>
                  </a:lnTo>
                  <a:lnTo>
                    <a:pt x="1189672" y="3124029"/>
                  </a:lnTo>
                  <a:lnTo>
                    <a:pt x="1188402" y="3128470"/>
                  </a:lnTo>
                  <a:lnTo>
                    <a:pt x="1187131" y="3132276"/>
                  </a:lnTo>
                  <a:lnTo>
                    <a:pt x="1185543" y="3136399"/>
                  </a:lnTo>
                  <a:lnTo>
                    <a:pt x="1183638" y="3140523"/>
                  </a:lnTo>
                  <a:lnTo>
                    <a:pt x="1181732" y="3144646"/>
                  </a:lnTo>
                  <a:lnTo>
                    <a:pt x="1178873" y="3148453"/>
                  </a:lnTo>
                  <a:lnTo>
                    <a:pt x="1176650" y="3152259"/>
                  </a:lnTo>
                  <a:lnTo>
                    <a:pt x="1170298" y="3160189"/>
                  </a:lnTo>
                  <a:lnTo>
                    <a:pt x="1162993" y="3167801"/>
                  </a:lnTo>
                  <a:lnTo>
                    <a:pt x="1154735" y="3175414"/>
                  </a:lnTo>
                  <a:lnTo>
                    <a:pt x="1145842" y="3182392"/>
                  </a:lnTo>
                  <a:lnTo>
                    <a:pt x="1135678" y="3189370"/>
                  </a:lnTo>
                  <a:lnTo>
                    <a:pt x="1124562" y="3196031"/>
                  </a:lnTo>
                  <a:lnTo>
                    <a:pt x="1112493" y="3203010"/>
                  </a:lnTo>
                  <a:lnTo>
                    <a:pt x="1099471" y="3209671"/>
                  </a:lnTo>
                  <a:lnTo>
                    <a:pt x="1086131" y="3215380"/>
                  </a:lnTo>
                  <a:lnTo>
                    <a:pt x="1071521" y="3221407"/>
                  </a:lnTo>
                  <a:lnTo>
                    <a:pt x="1056594" y="3227433"/>
                  </a:lnTo>
                  <a:lnTo>
                    <a:pt x="1040396" y="3232509"/>
                  </a:lnTo>
                  <a:lnTo>
                    <a:pt x="1023880" y="3237584"/>
                  </a:lnTo>
                  <a:lnTo>
                    <a:pt x="1006411" y="3242659"/>
                  </a:lnTo>
                  <a:lnTo>
                    <a:pt x="988308" y="3247099"/>
                  </a:lnTo>
                  <a:lnTo>
                    <a:pt x="969886" y="3251223"/>
                  </a:lnTo>
                  <a:lnTo>
                    <a:pt x="950512" y="3255346"/>
                  </a:lnTo>
                  <a:lnTo>
                    <a:pt x="930820" y="3258835"/>
                  </a:lnTo>
                  <a:lnTo>
                    <a:pt x="910493" y="3262325"/>
                  </a:lnTo>
                  <a:lnTo>
                    <a:pt x="889848" y="3265179"/>
                  </a:lnTo>
                  <a:lnTo>
                    <a:pt x="868569" y="3268034"/>
                  </a:lnTo>
                  <a:lnTo>
                    <a:pt x="846654" y="3269937"/>
                  </a:lnTo>
                  <a:lnTo>
                    <a:pt x="824103" y="3271840"/>
                  </a:lnTo>
                  <a:lnTo>
                    <a:pt x="801870" y="3273426"/>
                  </a:lnTo>
                  <a:lnTo>
                    <a:pt x="779003" y="3274061"/>
                  </a:lnTo>
                  <a:lnTo>
                    <a:pt x="755499" y="3275012"/>
                  </a:lnTo>
                  <a:lnTo>
                    <a:pt x="731996" y="3275012"/>
                  </a:lnTo>
                  <a:lnTo>
                    <a:pt x="708176" y="3275012"/>
                  </a:lnTo>
                  <a:lnTo>
                    <a:pt x="684990" y="3274061"/>
                  </a:lnTo>
                  <a:lnTo>
                    <a:pt x="662122" y="3273426"/>
                  </a:lnTo>
                  <a:lnTo>
                    <a:pt x="639572" y="3271840"/>
                  </a:lnTo>
                  <a:lnTo>
                    <a:pt x="617022" y="3269937"/>
                  </a:lnTo>
                  <a:lnTo>
                    <a:pt x="595424" y="3268034"/>
                  </a:lnTo>
                  <a:lnTo>
                    <a:pt x="574144" y="3265179"/>
                  </a:lnTo>
                  <a:lnTo>
                    <a:pt x="553182" y="3262325"/>
                  </a:lnTo>
                  <a:lnTo>
                    <a:pt x="533173" y="3258835"/>
                  </a:lnTo>
                  <a:lnTo>
                    <a:pt x="513481" y="3255346"/>
                  </a:lnTo>
                  <a:lnTo>
                    <a:pt x="494107" y="3251223"/>
                  </a:lnTo>
                  <a:lnTo>
                    <a:pt x="475368" y="3247099"/>
                  </a:lnTo>
                  <a:lnTo>
                    <a:pt x="457264" y="3242659"/>
                  </a:lnTo>
                  <a:lnTo>
                    <a:pt x="439795" y="3237584"/>
                  </a:lnTo>
                  <a:lnTo>
                    <a:pt x="423280" y="3232509"/>
                  </a:lnTo>
                  <a:lnTo>
                    <a:pt x="407082" y="3227433"/>
                  </a:lnTo>
                  <a:lnTo>
                    <a:pt x="392154" y="3221407"/>
                  </a:lnTo>
                  <a:lnTo>
                    <a:pt x="377544" y="3215380"/>
                  </a:lnTo>
                  <a:lnTo>
                    <a:pt x="364204" y="3209671"/>
                  </a:lnTo>
                  <a:lnTo>
                    <a:pt x="351182" y="3203010"/>
                  </a:lnTo>
                  <a:lnTo>
                    <a:pt x="339431" y="3196031"/>
                  </a:lnTo>
                  <a:lnTo>
                    <a:pt x="328314" y="3189370"/>
                  </a:lnTo>
                  <a:lnTo>
                    <a:pt x="318151" y="3182392"/>
                  </a:lnTo>
                  <a:lnTo>
                    <a:pt x="308940" y="3175414"/>
                  </a:lnTo>
                  <a:lnTo>
                    <a:pt x="300682" y="3167801"/>
                  </a:lnTo>
                  <a:lnTo>
                    <a:pt x="293695" y="3160189"/>
                  </a:lnTo>
                  <a:lnTo>
                    <a:pt x="287343" y="3152259"/>
                  </a:lnTo>
                  <a:lnTo>
                    <a:pt x="284484" y="3148453"/>
                  </a:lnTo>
                  <a:lnTo>
                    <a:pt x="282261" y="3144646"/>
                  </a:lnTo>
                  <a:lnTo>
                    <a:pt x="280038" y="3140523"/>
                  </a:lnTo>
                  <a:lnTo>
                    <a:pt x="278132" y="3136399"/>
                  </a:lnTo>
                  <a:lnTo>
                    <a:pt x="276544" y="3132276"/>
                  </a:lnTo>
                  <a:lnTo>
                    <a:pt x="275274" y="3128470"/>
                  </a:lnTo>
                  <a:lnTo>
                    <a:pt x="274321" y="3124029"/>
                  </a:lnTo>
                  <a:lnTo>
                    <a:pt x="273368" y="3120223"/>
                  </a:lnTo>
                  <a:lnTo>
                    <a:pt x="273050" y="3115782"/>
                  </a:lnTo>
                  <a:lnTo>
                    <a:pt x="273050" y="3111341"/>
                  </a:lnTo>
                  <a:lnTo>
                    <a:pt x="273050" y="3107535"/>
                  </a:lnTo>
                  <a:lnTo>
                    <a:pt x="273368" y="3103094"/>
                  </a:lnTo>
                  <a:lnTo>
                    <a:pt x="274321" y="3098653"/>
                  </a:lnTo>
                  <a:lnTo>
                    <a:pt x="275274" y="3094847"/>
                  </a:lnTo>
                  <a:lnTo>
                    <a:pt x="276544" y="3090406"/>
                  </a:lnTo>
                  <a:lnTo>
                    <a:pt x="278132" y="3086600"/>
                  </a:lnTo>
                  <a:lnTo>
                    <a:pt x="280038" y="3082794"/>
                  </a:lnTo>
                  <a:lnTo>
                    <a:pt x="282261" y="3078670"/>
                  </a:lnTo>
                  <a:lnTo>
                    <a:pt x="284484" y="3074864"/>
                  </a:lnTo>
                  <a:lnTo>
                    <a:pt x="287343" y="3070741"/>
                  </a:lnTo>
                  <a:lnTo>
                    <a:pt x="293695" y="3062811"/>
                  </a:lnTo>
                  <a:lnTo>
                    <a:pt x="300682" y="3055515"/>
                  </a:lnTo>
                  <a:lnTo>
                    <a:pt x="308940" y="3047903"/>
                  </a:lnTo>
                  <a:lnTo>
                    <a:pt x="318151" y="3040925"/>
                  </a:lnTo>
                  <a:lnTo>
                    <a:pt x="328314" y="3033629"/>
                  </a:lnTo>
                  <a:lnTo>
                    <a:pt x="339431" y="3026651"/>
                  </a:lnTo>
                  <a:lnTo>
                    <a:pt x="351182" y="3019990"/>
                  </a:lnTo>
                  <a:lnTo>
                    <a:pt x="364204" y="3013646"/>
                  </a:lnTo>
                  <a:lnTo>
                    <a:pt x="377544" y="3007302"/>
                  </a:lnTo>
                  <a:lnTo>
                    <a:pt x="392154" y="3001593"/>
                  </a:lnTo>
                  <a:lnTo>
                    <a:pt x="407082" y="2995883"/>
                  </a:lnTo>
                  <a:lnTo>
                    <a:pt x="423280" y="2990491"/>
                  </a:lnTo>
                  <a:lnTo>
                    <a:pt x="439795" y="2985416"/>
                  </a:lnTo>
                  <a:lnTo>
                    <a:pt x="457264" y="2980658"/>
                  </a:lnTo>
                  <a:lnTo>
                    <a:pt x="475368" y="2975900"/>
                  </a:lnTo>
                  <a:lnTo>
                    <a:pt x="494107" y="2971777"/>
                  </a:lnTo>
                  <a:lnTo>
                    <a:pt x="513481" y="2967970"/>
                  </a:lnTo>
                  <a:lnTo>
                    <a:pt x="533173" y="2964164"/>
                  </a:lnTo>
                  <a:lnTo>
                    <a:pt x="553182" y="2960992"/>
                  </a:lnTo>
                  <a:lnTo>
                    <a:pt x="574144" y="2958137"/>
                  </a:lnTo>
                  <a:lnTo>
                    <a:pt x="595424" y="2955283"/>
                  </a:lnTo>
                  <a:lnTo>
                    <a:pt x="617022" y="2953380"/>
                  </a:lnTo>
                  <a:lnTo>
                    <a:pt x="639572" y="2951476"/>
                  </a:lnTo>
                  <a:lnTo>
                    <a:pt x="662122" y="2949890"/>
                  </a:lnTo>
                  <a:lnTo>
                    <a:pt x="684990" y="2948939"/>
                  </a:lnTo>
                  <a:lnTo>
                    <a:pt x="708176" y="2948304"/>
                  </a:lnTo>
                  <a:lnTo>
                    <a:pt x="731996" y="2947987"/>
                  </a:lnTo>
                  <a:close/>
                  <a:moveTo>
                    <a:pt x="2665715" y="2911157"/>
                  </a:moveTo>
                  <a:lnTo>
                    <a:pt x="2665715" y="3029585"/>
                  </a:lnTo>
                  <a:lnTo>
                    <a:pt x="2668254" y="3032125"/>
                  </a:lnTo>
                  <a:lnTo>
                    <a:pt x="2671429" y="3035300"/>
                  </a:lnTo>
                  <a:lnTo>
                    <a:pt x="2678729" y="3041650"/>
                  </a:lnTo>
                  <a:lnTo>
                    <a:pt x="2687934" y="3048635"/>
                  </a:lnTo>
                  <a:lnTo>
                    <a:pt x="2698726" y="3055938"/>
                  </a:lnTo>
                  <a:lnTo>
                    <a:pt x="2710153" y="3063240"/>
                  </a:lnTo>
                  <a:lnTo>
                    <a:pt x="2722215" y="3070225"/>
                  </a:lnTo>
                  <a:lnTo>
                    <a:pt x="2734594" y="3076258"/>
                  </a:lnTo>
                  <a:lnTo>
                    <a:pt x="2746656" y="3082290"/>
                  </a:lnTo>
                  <a:lnTo>
                    <a:pt x="2746656" y="2963227"/>
                  </a:lnTo>
                  <a:lnTo>
                    <a:pt x="2734594" y="2957195"/>
                  </a:lnTo>
                  <a:lnTo>
                    <a:pt x="2723167" y="2951480"/>
                  </a:lnTo>
                  <a:lnTo>
                    <a:pt x="2712058" y="2945130"/>
                  </a:lnTo>
                  <a:lnTo>
                    <a:pt x="2701583" y="2938462"/>
                  </a:lnTo>
                  <a:lnTo>
                    <a:pt x="2691743" y="2932112"/>
                  </a:lnTo>
                  <a:lnTo>
                    <a:pt x="2682538" y="2925445"/>
                  </a:lnTo>
                  <a:lnTo>
                    <a:pt x="2673650" y="2918142"/>
                  </a:lnTo>
                  <a:lnTo>
                    <a:pt x="2665715" y="2911157"/>
                  </a:lnTo>
                  <a:close/>
                  <a:moveTo>
                    <a:pt x="1404938" y="2890837"/>
                  </a:moveTo>
                  <a:lnTo>
                    <a:pt x="1408115" y="2896532"/>
                  </a:lnTo>
                  <a:lnTo>
                    <a:pt x="1411928" y="2901593"/>
                  </a:lnTo>
                  <a:lnTo>
                    <a:pt x="1415740" y="2906655"/>
                  </a:lnTo>
                  <a:lnTo>
                    <a:pt x="1419552" y="2911716"/>
                  </a:lnTo>
                  <a:lnTo>
                    <a:pt x="1424000" y="2916778"/>
                  </a:lnTo>
                  <a:lnTo>
                    <a:pt x="1428447" y="2922156"/>
                  </a:lnTo>
                  <a:lnTo>
                    <a:pt x="1438296" y="2931963"/>
                  </a:lnTo>
                  <a:lnTo>
                    <a:pt x="1448780" y="2941453"/>
                  </a:lnTo>
                  <a:lnTo>
                    <a:pt x="1460852" y="2950311"/>
                  </a:lnTo>
                  <a:lnTo>
                    <a:pt x="1472924" y="2958852"/>
                  </a:lnTo>
                  <a:lnTo>
                    <a:pt x="1486267" y="2967394"/>
                  </a:lnTo>
                  <a:lnTo>
                    <a:pt x="1500563" y="2975619"/>
                  </a:lnTo>
                  <a:lnTo>
                    <a:pt x="1515494" y="2983211"/>
                  </a:lnTo>
                  <a:lnTo>
                    <a:pt x="1531061" y="2990487"/>
                  </a:lnTo>
                  <a:lnTo>
                    <a:pt x="1547263" y="2997763"/>
                  </a:lnTo>
                  <a:lnTo>
                    <a:pt x="1564101" y="3004723"/>
                  </a:lnTo>
                  <a:lnTo>
                    <a:pt x="1581574" y="3010734"/>
                  </a:lnTo>
                  <a:lnTo>
                    <a:pt x="1599682" y="3017061"/>
                  </a:lnTo>
                  <a:lnTo>
                    <a:pt x="1618108" y="3022755"/>
                  </a:lnTo>
                  <a:lnTo>
                    <a:pt x="1637170" y="3028133"/>
                  </a:lnTo>
                  <a:lnTo>
                    <a:pt x="1656866" y="3033195"/>
                  </a:lnTo>
                  <a:lnTo>
                    <a:pt x="1676881" y="3037940"/>
                  </a:lnTo>
                  <a:lnTo>
                    <a:pt x="1697213" y="3042369"/>
                  </a:lnTo>
                  <a:lnTo>
                    <a:pt x="1718180" y="3046481"/>
                  </a:lnTo>
                  <a:lnTo>
                    <a:pt x="1738830" y="3050277"/>
                  </a:lnTo>
                  <a:lnTo>
                    <a:pt x="1760116" y="3053757"/>
                  </a:lnTo>
                  <a:lnTo>
                    <a:pt x="1782036" y="3056604"/>
                  </a:lnTo>
                  <a:lnTo>
                    <a:pt x="1803639" y="3059135"/>
                  </a:lnTo>
                  <a:lnTo>
                    <a:pt x="1825877" y="3061666"/>
                  </a:lnTo>
                  <a:lnTo>
                    <a:pt x="1847798" y="3063564"/>
                  </a:lnTo>
                  <a:lnTo>
                    <a:pt x="1870036" y="3065146"/>
                  </a:lnTo>
                  <a:lnTo>
                    <a:pt x="1891957" y="3066411"/>
                  </a:lnTo>
                  <a:lnTo>
                    <a:pt x="1914513" y="3067360"/>
                  </a:lnTo>
                  <a:lnTo>
                    <a:pt x="1936751" y="3067993"/>
                  </a:lnTo>
                  <a:lnTo>
                    <a:pt x="1959307" y="3067993"/>
                  </a:lnTo>
                  <a:lnTo>
                    <a:pt x="1978051" y="3067993"/>
                  </a:lnTo>
                  <a:lnTo>
                    <a:pt x="1996794" y="3067360"/>
                  </a:lnTo>
                  <a:lnTo>
                    <a:pt x="2015538" y="3067044"/>
                  </a:lnTo>
                  <a:lnTo>
                    <a:pt x="2034599" y="3065779"/>
                  </a:lnTo>
                  <a:lnTo>
                    <a:pt x="2053025" y="3064830"/>
                  </a:lnTo>
                  <a:lnTo>
                    <a:pt x="2071769" y="3063564"/>
                  </a:lnTo>
                  <a:lnTo>
                    <a:pt x="2090513" y="3061982"/>
                  </a:lnTo>
                  <a:lnTo>
                    <a:pt x="2108621" y="3060084"/>
                  </a:lnTo>
                  <a:lnTo>
                    <a:pt x="2127365" y="3058186"/>
                  </a:lnTo>
                  <a:lnTo>
                    <a:pt x="2145473" y="3055655"/>
                  </a:lnTo>
                  <a:lnTo>
                    <a:pt x="2163581" y="3052808"/>
                  </a:lnTo>
                  <a:lnTo>
                    <a:pt x="2181372" y="3050277"/>
                  </a:lnTo>
                  <a:lnTo>
                    <a:pt x="2199163" y="3047114"/>
                  </a:lnTo>
                  <a:lnTo>
                    <a:pt x="2216318" y="3043950"/>
                  </a:lnTo>
                  <a:lnTo>
                    <a:pt x="2233473" y="3040471"/>
                  </a:lnTo>
                  <a:lnTo>
                    <a:pt x="2250311" y="3036358"/>
                  </a:lnTo>
                  <a:lnTo>
                    <a:pt x="2266830" y="3032562"/>
                  </a:lnTo>
                  <a:lnTo>
                    <a:pt x="2283668" y="3028133"/>
                  </a:lnTo>
                  <a:lnTo>
                    <a:pt x="2299235" y="3023704"/>
                  </a:lnTo>
                  <a:lnTo>
                    <a:pt x="2315119" y="3018642"/>
                  </a:lnTo>
                  <a:lnTo>
                    <a:pt x="2330051" y="3013897"/>
                  </a:lnTo>
                  <a:lnTo>
                    <a:pt x="2344982" y="3008519"/>
                  </a:lnTo>
                  <a:lnTo>
                    <a:pt x="2359278" y="3003141"/>
                  </a:lnTo>
                  <a:lnTo>
                    <a:pt x="2373574" y="2997447"/>
                  </a:lnTo>
                  <a:lnTo>
                    <a:pt x="2386917" y="2991753"/>
                  </a:lnTo>
                  <a:lnTo>
                    <a:pt x="2399942" y="2985426"/>
                  </a:lnTo>
                  <a:lnTo>
                    <a:pt x="2412650" y="2979099"/>
                  </a:lnTo>
                  <a:lnTo>
                    <a:pt x="2424722" y="2972455"/>
                  </a:lnTo>
                  <a:lnTo>
                    <a:pt x="2436159" y="2965179"/>
                  </a:lnTo>
                  <a:lnTo>
                    <a:pt x="2446961" y="2958220"/>
                  </a:lnTo>
                  <a:lnTo>
                    <a:pt x="2457444" y="2950627"/>
                  </a:lnTo>
                  <a:lnTo>
                    <a:pt x="2466975" y="2943351"/>
                  </a:lnTo>
                  <a:lnTo>
                    <a:pt x="2466975" y="3039838"/>
                  </a:lnTo>
                  <a:lnTo>
                    <a:pt x="2466657" y="3040471"/>
                  </a:lnTo>
                  <a:lnTo>
                    <a:pt x="2466340" y="3048063"/>
                  </a:lnTo>
                  <a:lnTo>
                    <a:pt x="2466022" y="3052808"/>
                  </a:lnTo>
                  <a:lnTo>
                    <a:pt x="2464751" y="3058186"/>
                  </a:lnTo>
                  <a:lnTo>
                    <a:pt x="2463480" y="3062615"/>
                  </a:lnTo>
                  <a:lnTo>
                    <a:pt x="2461892" y="3067993"/>
                  </a:lnTo>
                  <a:lnTo>
                    <a:pt x="2459986" y="3072422"/>
                  </a:lnTo>
                  <a:lnTo>
                    <a:pt x="2457444" y="3077167"/>
                  </a:lnTo>
                  <a:lnTo>
                    <a:pt x="2455220" y="3081912"/>
                  </a:lnTo>
                  <a:lnTo>
                    <a:pt x="2452361" y="3086658"/>
                  </a:lnTo>
                  <a:lnTo>
                    <a:pt x="2449184" y="3091403"/>
                  </a:lnTo>
                  <a:lnTo>
                    <a:pt x="2445690" y="3096148"/>
                  </a:lnTo>
                  <a:lnTo>
                    <a:pt x="2441878" y="3100893"/>
                  </a:lnTo>
                  <a:lnTo>
                    <a:pt x="2437748" y="3105322"/>
                  </a:lnTo>
                  <a:lnTo>
                    <a:pt x="2429170" y="3114180"/>
                  </a:lnTo>
                  <a:lnTo>
                    <a:pt x="2419322" y="3123038"/>
                  </a:lnTo>
                  <a:lnTo>
                    <a:pt x="2408202" y="3131579"/>
                  </a:lnTo>
                  <a:lnTo>
                    <a:pt x="2396130" y="3139804"/>
                  </a:lnTo>
                  <a:lnTo>
                    <a:pt x="2383423" y="3147713"/>
                  </a:lnTo>
                  <a:lnTo>
                    <a:pt x="2369127" y="3155622"/>
                  </a:lnTo>
                  <a:lnTo>
                    <a:pt x="2354195" y="3162898"/>
                  </a:lnTo>
                  <a:lnTo>
                    <a:pt x="2338311" y="3170490"/>
                  </a:lnTo>
                  <a:lnTo>
                    <a:pt x="2321791" y="3177134"/>
                  </a:lnTo>
                  <a:lnTo>
                    <a:pt x="2304636" y="3183777"/>
                  </a:lnTo>
                  <a:lnTo>
                    <a:pt x="2285892" y="3190104"/>
                  </a:lnTo>
                  <a:lnTo>
                    <a:pt x="2266830" y="3196431"/>
                  </a:lnTo>
                  <a:lnTo>
                    <a:pt x="2247134" y="3201809"/>
                  </a:lnTo>
                  <a:lnTo>
                    <a:pt x="2226802" y="3207503"/>
                  </a:lnTo>
                  <a:lnTo>
                    <a:pt x="2205516" y="3212248"/>
                  </a:lnTo>
                  <a:lnTo>
                    <a:pt x="2183278" y="3216677"/>
                  </a:lnTo>
                  <a:lnTo>
                    <a:pt x="2160722" y="3221106"/>
                  </a:lnTo>
                  <a:lnTo>
                    <a:pt x="2137848" y="3224586"/>
                  </a:lnTo>
                  <a:lnTo>
                    <a:pt x="2114340" y="3228382"/>
                  </a:lnTo>
                  <a:lnTo>
                    <a:pt x="2089877" y="3231229"/>
                  </a:lnTo>
                  <a:lnTo>
                    <a:pt x="2065415" y="3233760"/>
                  </a:lnTo>
                  <a:lnTo>
                    <a:pt x="2040000" y="3235975"/>
                  </a:lnTo>
                  <a:lnTo>
                    <a:pt x="2014267" y="3237556"/>
                  </a:lnTo>
                  <a:lnTo>
                    <a:pt x="1988217" y="3238822"/>
                  </a:lnTo>
                  <a:lnTo>
                    <a:pt x="1962166" y="3239771"/>
                  </a:lnTo>
                  <a:lnTo>
                    <a:pt x="1935480" y="3240087"/>
                  </a:lnTo>
                  <a:lnTo>
                    <a:pt x="1908159" y="3239771"/>
                  </a:lnTo>
                  <a:lnTo>
                    <a:pt x="1881155" y="3238822"/>
                  </a:lnTo>
                  <a:lnTo>
                    <a:pt x="1854469" y="3237556"/>
                  </a:lnTo>
                  <a:lnTo>
                    <a:pt x="1828419" y="3235658"/>
                  </a:lnTo>
                  <a:lnTo>
                    <a:pt x="1803004" y="3233760"/>
                  </a:lnTo>
                  <a:lnTo>
                    <a:pt x="1777588" y="3230913"/>
                  </a:lnTo>
                  <a:lnTo>
                    <a:pt x="1752809" y="3227750"/>
                  </a:lnTo>
                  <a:lnTo>
                    <a:pt x="1728664" y="3224270"/>
                  </a:lnTo>
                  <a:lnTo>
                    <a:pt x="1705155" y="3220474"/>
                  </a:lnTo>
                  <a:lnTo>
                    <a:pt x="1682282" y="3215728"/>
                  </a:lnTo>
                  <a:lnTo>
                    <a:pt x="1660043" y="3210983"/>
                  </a:lnTo>
                  <a:lnTo>
                    <a:pt x="1638440" y="3205921"/>
                  </a:lnTo>
                  <a:lnTo>
                    <a:pt x="1617791" y="3200227"/>
                  </a:lnTo>
                  <a:lnTo>
                    <a:pt x="1597776" y="3194533"/>
                  </a:lnTo>
                  <a:lnTo>
                    <a:pt x="1578397" y="3188206"/>
                  </a:lnTo>
                  <a:lnTo>
                    <a:pt x="1559653" y="3181563"/>
                  </a:lnTo>
                  <a:lnTo>
                    <a:pt x="1542498" y="3174287"/>
                  </a:lnTo>
                  <a:lnTo>
                    <a:pt x="1525343" y="3167327"/>
                  </a:lnTo>
                  <a:lnTo>
                    <a:pt x="1509776" y="3159734"/>
                  </a:lnTo>
                  <a:lnTo>
                    <a:pt x="1495162" y="3151826"/>
                  </a:lnTo>
                  <a:lnTo>
                    <a:pt x="1481184" y="3143601"/>
                  </a:lnTo>
                  <a:lnTo>
                    <a:pt x="1468159" y="3135376"/>
                  </a:lnTo>
                  <a:lnTo>
                    <a:pt x="1456404" y="3126834"/>
                  </a:lnTo>
                  <a:lnTo>
                    <a:pt x="1445603" y="3117660"/>
                  </a:lnTo>
                  <a:lnTo>
                    <a:pt x="1440837" y="3113547"/>
                  </a:lnTo>
                  <a:lnTo>
                    <a:pt x="1436390" y="3108802"/>
                  </a:lnTo>
                  <a:lnTo>
                    <a:pt x="1431942" y="3104373"/>
                  </a:lnTo>
                  <a:lnTo>
                    <a:pt x="1428130" y="3099628"/>
                  </a:lnTo>
                  <a:lnTo>
                    <a:pt x="1424318" y="3094883"/>
                  </a:lnTo>
                  <a:lnTo>
                    <a:pt x="1420823" y="3090138"/>
                  </a:lnTo>
                  <a:lnTo>
                    <a:pt x="1417646" y="3085392"/>
                  </a:lnTo>
                  <a:lnTo>
                    <a:pt x="1415105" y="3080331"/>
                  </a:lnTo>
                  <a:lnTo>
                    <a:pt x="1412563" y="3075585"/>
                  </a:lnTo>
                  <a:lnTo>
                    <a:pt x="1410339" y="3070524"/>
                  </a:lnTo>
                  <a:lnTo>
                    <a:pt x="1408115" y="3065779"/>
                  </a:lnTo>
                  <a:lnTo>
                    <a:pt x="1407162" y="3060717"/>
                  </a:lnTo>
                  <a:lnTo>
                    <a:pt x="1405892" y="3055655"/>
                  </a:lnTo>
                  <a:lnTo>
                    <a:pt x="1404621" y="3050594"/>
                  </a:lnTo>
                  <a:lnTo>
                    <a:pt x="1404303" y="3045532"/>
                  </a:lnTo>
                  <a:lnTo>
                    <a:pt x="1404303" y="3040471"/>
                  </a:lnTo>
                  <a:lnTo>
                    <a:pt x="1403350" y="3040471"/>
                  </a:lnTo>
                  <a:lnTo>
                    <a:pt x="1403350" y="2909186"/>
                  </a:lnTo>
                  <a:lnTo>
                    <a:pt x="1403350" y="2905389"/>
                  </a:lnTo>
                  <a:lnTo>
                    <a:pt x="1403985" y="2898113"/>
                  </a:lnTo>
                  <a:lnTo>
                    <a:pt x="1404938" y="2890837"/>
                  </a:lnTo>
                  <a:close/>
                  <a:moveTo>
                    <a:pt x="2609850" y="2805112"/>
                  </a:moveTo>
                  <a:lnTo>
                    <a:pt x="2613342" y="2810827"/>
                  </a:lnTo>
                  <a:lnTo>
                    <a:pt x="2617468" y="2816860"/>
                  </a:lnTo>
                  <a:lnTo>
                    <a:pt x="2621594" y="2822257"/>
                  </a:lnTo>
                  <a:lnTo>
                    <a:pt x="2626038" y="2828290"/>
                  </a:lnTo>
                  <a:lnTo>
                    <a:pt x="2631117" y="2833687"/>
                  </a:lnTo>
                  <a:lnTo>
                    <a:pt x="2635878" y="2839402"/>
                  </a:lnTo>
                  <a:lnTo>
                    <a:pt x="2641274" y="2844800"/>
                  </a:lnTo>
                  <a:lnTo>
                    <a:pt x="2646988" y="2850515"/>
                  </a:lnTo>
                  <a:lnTo>
                    <a:pt x="2658732" y="2860675"/>
                  </a:lnTo>
                  <a:lnTo>
                    <a:pt x="2671746" y="2870835"/>
                  </a:lnTo>
                  <a:lnTo>
                    <a:pt x="2685712" y="2880677"/>
                  </a:lnTo>
                  <a:lnTo>
                    <a:pt x="2700631" y="2889885"/>
                  </a:lnTo>
                  <a:lnTo>
                    <a:pt x="2715867" y="2898775"/>
                  </a:lnTo>
                  <a:lnTo>
                    <a:pt x="2732372" y="2907665"/>
                  </a:lnTo>
                  <a:lnTo>
                    <a:pt x="2749830" y="2915920"/>
                  </a:lnTo>
                  <a:lnTo>
                    <a:pt x="2767923" y="2923857"/>
                  </a:lnTo>
                  <a:lnTo>
                    <a:pt x="2786650" y="2931160"/>
                  </a:lnTo>
                  <a:lnTo>
                    <a:pt x="2805695" y="2938780"/>
                  </a:lnTo>
                  <a:lnTo>
                    <a:pt x="2826009" y="2945447"/>
                  </a:lnTo>
                  <a:lnTo>
                    <a:pt x="2846959" y="2951797"/>
                  </a:lnTo>
                  <a:lnTo>
                    <a:pt x="2867591" y="2957512"/>
                  </a:lnTo>
                  <a:lnTo>
                    <a:pt x="2889492" y="2963545"/>
                  </a:lnTo>
                  <a:lnTo>
                    <a:pt x="2912029" y="2968625"/>
                  </a:lnTo>
                  <a:lnTo>
                    <a:pt x="2934248" y="2973705"/>
                  </a:lnTo>
                  <a:lnTo>
                    <a:pt x="2957102" y="2978150"/>
                  </a:lnTo>
                  <a:lnTo>
                    <a:pt x="2980908" y="2982595"/>
                  </a:lnTo>
                  <a:lnTo>
                    <a:pt x="3004396" y="2986087"/>
                  </a:lnTo>
                  <a:lnTo>
                    <a:pt x="3028203" y="2989580"/>
                  </a:lnTo>
                  <a:lnTo>
                    <a:pt x="3052644" y="2992437"/>
                  </a:lnTo>
                  <a:lnTo>
                    <a:pt x="3077084" y="2994977"/>
                  </a:lnTo>
                  <a:lnTo>
                    <a:pt x="3101525" y="2997200"/>
                  </a:lnTo>
                  <a:lnTo>
                    <a:pt x="3125966" y="2999105"/>
                  </a:lnTo>
                  <a:lnTo>
                    <a:pt x="3150725" y="3000375"/>
                  </a:lnTo>
                  <a:lnTo>
                    <a:pt x="3175800" y="3001327"/>
                  </a:lnTo>
                  <a:lnTo>
                    <a:pt x="3200559" y="3001962"/>
                  </a:lnTo>
                  <a:lnTo>
                    <a:pt x="3225317" y="3002280"/>
                  </a:lnTo>
                  <a:lnTo>
                    <a:pt x="3246266" y="3002280"/>
                  </a:lnTo>
                  <a:lnTo>
                    <a:pt x="3267216" y="3001962"/>
                  </a:lnTo>
                  <a:lnTo>
                    <a:pt x="3288165" y="3001010"/>
                  </a:lnTo>
                  <a:lnTo>
                    <a:pt x="3308797" y="2999740"/>
                  </a:lnTo>
                  <a:lnTo>
                    <a:pt x="3329429" y="2998787"/>
                  </a:lnTo>
                  <a:lnTo>
                    <a:pt x="3350378" y="2997200"/>
                  </a:lnTo>
                  <a:lnTo>
                    <a:pt x="3371010" y="2995612"/>
                  </a:lnTo>
                  <a:lnTo>
                    <a:pt x="3391325" y="2993707"/>
                  </a:lnTo>
                  <a:lnTo>
                    <a:pt x="3411957" y="2991167"/>
                  </a:lnTo>
                  <a:lnTo>
                    <a:pt x="3431954" y="2988310"/>
                  </a:lnTo>
                  <a:lnTo>
                    <a:pt x="3451951" y="2985770"/>
                  </a:lnTo>
                  <a:lnTo>
                    <a:pt x="3471948" y="2982595"/>
                  </a:lnTo>
                  <a:lnTo>
                    <a:pt x="3491628" y="2979102"/>
                  </a:lnTo>
                  <a:lnTo>
                    <a:pt x="3510990" y="2975292"/>
                  </a:lnTo>
                  <a:lnTo>
                    <a:pt x="3530035" y="2971482"/>
                  </a:lnTo>
                  <a:lnTo>
                    <a:pt x="3548763" y="2967037"/>
                  </a:lnTo>
                  <a:lnTo>
                    <a:pt x="3567173" y="2962275"/>
                  </a:lnTo>
                  <a:lnTo>
                    <a:pt x="3585265" y="2957512"/>
                  </a:lnTo>
                  <a:lnTo>
                    <a:pt x="3603041" y="2953067"/>
                  </a:lnTo>
                  <a:lnTo>
                    <a:pt x="3620498" y="2947352"/>
                  </a:lnTo>
                  <a:lnTo>
                    <a:pt x="3637004" y="2941955"/>
                  </a:lnTo>
                  <a:lnTo>
                    <a:pt x="3653510" y="2935922"/>
                  </a:lnTo>
                  <a:lnTo>
                    <a:pt x="3669698" y="2929890"/>
                  </a:lnTo>
                  <a:lnTo>
                    <a:pt x="3685251" y="2923857"/>
                  </a:lnTo>
                  <a:lnTo>
                    <a:pt x="3700170" y="2916872"/>
                  </a:lnTo>
                  <a:lnTo>
                    <a:pt x="3714770" y="2909887"/>
                  </a:lnTo>
                  <a:lnTo>
                    <a:pt x="3728419" y="2902902"/>
                  </a:lnTo>
                  <a:lnTo>
                    <a:pt x="3741751" y="2895282"/>
                  </a:lnTo>
                  <a:lnTo>
                    <a:pt x="3754765" y="2887980"/>
                  </a:lnTo>
                  <a:lnTo>
                    <a:pt x="3767144" y="2880042"/>
                  </a:lnTo>
                  <a:lnTo>
                    <a:pt x="3778571" y="2871787"/>
                  </a:lnTo>
                  <a:lnTo>
                    <a:pt x="3789363" y="2863532"/>
                  </a:lnTo>
                  <a:lnTo>
                    <a:pt x="3789363" y="2971165"/>
                  </a:lnTo>
                  <a:lnTo>
                    <a:pt x="3788728" y="2971482"/>
                  </a:lnTo>
                  <a:lnTo>
                    <a:pt x="3788728" y="2975927"/>
                  </a:lnTo>
                  <a:lnTo>
                    <a:pt x="3788411" y="2980055"/>
                  </a:lnTo>
                  <a:lnTo>
                    <a:pt x="3787776" y="2985770"/>
                  </a:lnTo>
                  <a:lnTo>
                    <a:pt x="3786506" y="2991167"/>
                  </a:lnTo>
                  <a:lnTo>
                    <a:pt x="3785237" y="2996247"/>
                  </a:lnTo>
                  <a:lnTo>
                    <a:pt x="3783332" y="3001962"/>
                  </a:lnTo>
                  <a:lnTo>
                    <a:pt x="3781428" y="3007360"/>
                  </a:lnTo>
                  <a:lnTo>
                    <a:pt x="3778571" y="3012758"/>
                  </a:lnTo>
                  <a:lnTo>
                    <a:pt x="3775714" y="3018155"/>
                  </a:lnTo>
                  <a:lnTo>
                    <a:pt x="3772540" y="3023235"/>
                  </a:lnTo>
                  <a:lnTo>
                    <a:pt x="3769048" y="3028633"/>
                  </a:lnTo>
                  <a:lnTo>
                    <a:pt x="3765557" y="3033713"/>
                  </a:lnTo>
                  <a:lnTo>
                    <a:pt x="3761113" y="3038793"/>
                  </a:lnTo>
                  <a:lnTo>
                    <a:pt x="3756987" y="3043555"/>
                  </a:lnTo>
                  <a:lnTo>
                    <a:pt x="3752226" y="3048635"/>
                  </a:lnTo>
                  <a:lnTo>
                    <a:pt x="3747147" y="3054033"/>
                  </a:lnTo>
                  <a:lnTo>
                    <a:pt x="3741433" y="3058795"/>
                  </a:lnTo>
                  <a:lnTo>
                    <a:pt x="3736037" y="3063240"/>
                  </a:lnTo>
                  <a:lnTo>
                    <a:pt x="3723658" y="3072765"/>
                  </a:lnTo>
                  <a:lnTo>
                    <a:pt x="3710327" y="3082290"/>
                  </a:lnTo>
                  <a:lnTo>
                    <a:pt x="3696043" y="3090863"/>
                  </a:lnTo>
                  <a:lnTo>
                    <a:pt x="3680490" y="3099753"/>
                  </a:lnTo>
                  <a:lnTo>
                    <a:pt x="3663667" y="3108325"/>
                  </a:lnTo>
                  <a:lnTo>
                    <a:pt x="3646526" y="3116263"/>
                  </a:lnTo>
                  <a:lnTo>
                    <a:pt x="3627799" y="3124200"/>
                  </a:lnTo>
                  <a:lnTo>
                    <a:pt x="3608754" y="3131503"/>
                  </a:lnTo>
                  <a:lnTo>
                    <a:pt x="3588122" y="3138170"/>
                  </a:lnTo>
                  <a:lnTo>
                    <a:pt x="3566855" y="3145155"/>
                  </a:lnTo>
                  <a:lnTo>
                    <a:pt x="3544636" y="3151188"/>
                  </a:lnTo>
                  <a:lnTo>
                    <a:pt x="3522417" y="3157538"/>
                  </a:lnTo>
                  <a:lnTo>
                    <a:pt x="3498611" y="3163253"/>
                  </a:lnTo>
                  <a:lnTo>
                    <a:pt x="3474170" y="3168333"/>
                  </a:lnTo>
                  <a:lnTo>
                    <a:pt x="3449412" y="3172778"/>
                  </a:lnTo>
                  <a:lnTo>
                    <a:pt x="3423701" y="3176905"/>
                  </a:lnTo>
                  <a:lnTo>
                    <a:pt x="3397356" y="3181033"/>
                  </a:lnTo>
                  <a:lnTo>
                    <a:pt x="3370376" y="3184208"/>
                  </a:lnTo>
                  <a:lnTo>
                    <a:pt x="3343395" y="3187383"/>
                  </a:lnTo>
                  <a:lnTo>
                    <a:pt x="3315146" y="3189605"/>
                  </a:lnTo>
                  <a:lnTo>
                    <a:pt x="3286896" y="3191193"/>
                  </a:lnTo>
                  <a:lnTo>
                    <a:pt x="3258011" y="3192780"/>
                  </a:lnTo>
                  <a:lnTo>
                    <a:pt x="3228491" y="3193415"/>
                  </a:lnTo>
                  <a:lnTo>
                    <a:pt x="3198972" y="3194050"/>
                  </a:lnTo>
                  <a:lnTo>
                    <a:pt x="3168500" y="3193415"/>
                  </a:lnTo>
                  <a:lnTo>
                    <a:pt x="3138663" y="3192780"/>
                  </a:lnTo>
                  <a:lnTo>
                    <a:pt x="3109143" y="3191193"/>
                  </a:lnTo>
                  <a:lnTo>
                    <a:pt x="3080259" y="3189288"/>
                  </a:lnTo>
                  <a:lnTo>
                    <a:pt x="3051374" y="3186748"/>
                  </a:lnTo>
                  <a:lnTo>
                    <a:pt x="3023441" y="3183573"/>
                  </a:lnTo>
                  <a:lnTo>
                    <a:pt x="2996144" y="3180080"/>
                  </a:lnTo>
                  <a:lnTo>
                    <a:pt x="2969481" y="3176270"/>
                  </a:lnTo>
                  <a:lnTo>
                    <a:pt x="2943453" y="3171825"/>
                  </a:lnTo>
                  <a:lnTo>
                    <a:pt x="2917742" y="3167063"/>
                  </a:lnTo>
                  <a:lnTo>
                    <a:pt x="2892984" y="3161665"/>
                  </a:lnTo>
                  <a:lnTo>
                    <a:pt x="2869178" y="3155633"/>
                  </a:lnTo>
                  <a:lnTo>
                    <a:pt x="2846007" y="3149918"/>
                  </a:lnTo>
                  <a:lnTo>
                    <a:pt x="2823470" y="3142933"/>
                  </a:lnTo>
                  <a:lnTo>
                    <a:pt x="2802203" y="3135948"/>
                  </a:lnTo>
                  <a:lnTo>
                    <a:pt x="2781889" y="3128328"/>
                  </a:lnTo>
                  <a:lnTo>
                    <a:pt x="2762527" y="3121025"/>
                  </a:lnTo>
                  <a:lnTo>
                    <a:pt x="2743799" y="3112770"/>
                  </a:lnTo>
                  <a:lnTo>
                    <a:pt x="2726024" y="3104515"/>
                  </a:lnTo>
                  <a:lnTo>
                    <a:pt x="2709518" y="3095625"/>
                  </a:lnTo>
                  <a:lnTo>
                    <a:pt x="2694600" y="3086735"/>
                  </a:lnTo>
                  <a:lnTo>
                    <a:pt x="2679999" y="3077210"/>
                  </a:lnTo>
                  <a:lnTo>
                    <a:pt x="2666985" y="3067685"/>
                  </a:lnTo>
                  <a:lnTo>
                    <a:pt x="2660954" y="3062923"/>
                  </a:lnTo>
                  <a:lnTo>
                    <a:pt x="2655240" y="3057843"/>
                  </a:lnTo>
                  <a:lnTo>
                    <a:pt x="2650162" y="3052763"/>
                  </a:lnTo>
                  <a:lnTo>
                    <a:pt x="2645083" y="3048000"/>
                  </a:lnTo>
                  <a:lnTo>
                    <a:pt x="2639687" y="3042603"/>
                  </a:lnTo>
                  <a:lnTo>
                    <a:pt x="2635561" y="3037205"/>
                  </a:lnTo>
                  <a:lnTo>
                    <a:pt x="2631434" y="3032125"/>
                  </a:lnTo>
                  <a:lnTo>
                    <a:pt x="2627625" y="3027045"/>
                  </a:lnTo>
                  <a:lnTo>
                    <a:pt x="2624134" y="3021648"/>
                  </a:lnTo>
                  <a:lnTo>
                    <a:pt x="2620960" y="3015933"/>
                  </a:lnTo>
                  <a:lnTo>
                    <a:pt x="2618103" y="3010535"/>
                  </a:lnTo>
                  <a:lnTo>
                    <a:pt x="2615881" y="3005137"/>
                  </a:lnTo>
                  <a:lnTo>
                    <a:pt x="2613659" y="2999422"/>
                  </a:lnTo>
                  <a:lnTo>
                    <a:pt x="2612072" y="2994025"/>
                  </a:lnTo>
                  <a:lnTo>
                    <a:pt x="2610485" y="2988310"/>
                  </a:lnTo>
                  <a:lnTo>
                    <a:pt x="2609850" y="2982912"/>
                  </a:lnTo>
                  <a:lnTo>
                    <a:pt x="2609215" y="2976880"/>
                  </a:lnTo>
                  <a:lnTo>
                    <a:pt x="2609215" y="2971482"/>
                  </a:lnTo>
                  <a:lnTo>
                    <a:pt x="2608580" y="2971482"/>
                  </a:lnTo>
                  <a:lnTo>
                    <a:pt x="2608580" y="2825115"/>
                  </a:lnTo>
                  <a:lnTo>
                    <a:pt x="2608263" y="2821305"/>
                  </a:lnTo>
                  <a:lnTo>
                    <a:pt x="2608580" y="2812732"/>
                  </a:lnTo>
                  <a:lnTo>
                    <a:pt x="2609850" y="2805112"/>
                  </a:lnTo>
                  <a:close/>
                  <a:moveTo>
                    <a:pt x="3151360" y="2793804"/>
                  </a:moveTo>
                  <a:lnTo>
                    <a:pt x="3151360" y="2908645"/>
                  </a:lnTo>
                  <a:lnTo>
                    <a:pt x="3174848" y="2908962"/>
                  </a:lnTo>
                  <a:lnTo>
                    <a:pt x="3198972" y="2909280"/>
                  </a:lnTo>
                  <a:lnTo>
                    <a:pt x="3231983" y="2908962"/>
                  </a:lnTo>
                  <a:lnTo>
                    <a:pt x="3231983" y="2794121"/>
                  </a:lnTo>
                  <a:lnTo>
                    <a:pt x="3198972" y="2794755"/>
                  </a:lnTo>
                  <a:lnTo>
                    <a:pt x="3174848" y="2794121"/>
                  </a:lnTo>
                  <a:lnTo>
                    <a:pt x="3151360" y="2793804"/>
                  </a:lnTo>
                  <a:close/>
                  <a:moveTo>
                    <a:pt x="2989478" y="2779528"/>
                  </a:moveTo>
                  <a:lnTo>
                    <a:pt x="2989478" y="2894687"/>
                  </a:lnTo>
                  <a:lnTo>
                    <a:pt x="3009158" y="2897542"/>
                  </a:lnTo>
                  <a:lnTo>
                    <a:pt x="3029472" y="2899762"/>
                  </a:lnTo>
                  <a:lnTo>
                    <a:pt x="3049469" y="2902300"/>
                  </a:lnTo>
                  <a:lnTo>
                    <a:pt x="3070419" y="2903887"/>
                  </a:lnTo>
                  <a:lnTo>
                    <a:pt x="3070419" y="2789045"/>
                  </a:lnTo>
                  <a:lnTo>
                    <a:pt x="3049469" y="2787142"/>
                  </a:lnTo>
                  <a:lnTo>
                    <a:pt x="3029472" y="2784921"/>
                  </a:lnTo>
                  <a:lnTo>
                    <a:pt x="3009158" y="2782383"/>
                  </a:lnTo>
                  <a:lnTo>
                    <a:pt x="2989478" y="2779528"/>
                  </a:lnTo>
                  <a:close/>
                  <a:moveTo>
                    <a:pt x="2827597" y="2743045"/>
                  </a:moveTo>
                  <a:lnTo>
                    <a:pt x="2827597" y="2859790"/>
                  </a:lnTo>
                  <a:lnTo>
                    <a:pt x="2846959" y="2865500"/>
                  </a:lnTo>
                  <a:lnTo>
                    <a:pt x="2866956" y="2870576"/>
                  </a:lnTo>
                  <a:lnTo>
                    <a:pt x="2887588" y="2875969"/>
                  </a:lnTo>
                  <a:lnTo>
                    <a:pt x="2908220" y="2880411"/>
                  </a:lnTo>
                  <a:lnTo>
                    <a:pt x="2908220" y="2764618"/>
                  </a:lnTo>
                  <a:lnTo>
                    <a:pt x="2887588" y="2759542"/>
                  </a:lnTo>
                  <a:lnTo>
                    <a:pt x="2866956" y="2754466"/>
                  </a:lnTo>
                  <a:lnTo>
                    <a:pt x="2846959" y="2748755"/>
                  </a:lnTo>
                  <a:lnTo>
                    <a:pt x="2827597" y="2743045"/>
                  </a:lnTo>
                  <a:close/>
                  <a:moveTo>
                    <a:pt x="1998663" y="2711450"/>
                  </a:moveTo>
                  <a:lnTo>
                    <a:pt x="2032589" y="2718179"/>
                  </a:lnTo>
                  <a:lnTo>
                    <a:pt x="2039311" y="2719781"/>
                  </a:lnTo>
                  <a:lnTo>
                    <a:pt x="2045072" y="2721383"/>
                  </a:lnTo>
                  <a:lnTo>
                    <a:pt x="2050513" y="2723306"/>
                  </a:lnTo>
                  <a:lnTo>
                    <a:pt x="2054674" y="2725228"/>
                  </a:lnTo>
                  <a:lnTo>
                    <a:pt x="2058834" y="2727791"/>
                  </a:lnTo>
                  <a:lnTo>
                    <a:pt x="2062675" y="2730034"/>
                  </a:lnTo>
                  <a:lnTo>
                    <a:pt x="2069716" y="2735161"/>
                  </a:lnTo>
                  <a:lnTo>
                    <a:pt x="2072597" y="2738045"/>
                  </a:lnTo>
                  <a:lnTo>
                    <a:pt x="2074517" y="2740287"/>
                  </a:lnTo>
                  <a:lnTo>
                    <a:pt x="2076118" y="2742851"/>
                  </a:lnTo>
                  <a:lnTo>
                    <a:pt x="2077398" y="2745734"/>
                  </a:lnTo>
                  <a:lnTo>
                    <a:pt x="2078038" y="2747977"/>
                  </a:lnTo>
                  <a:lnTo>
                    <a:pt x="2078038" y="2750861"/>
                  </a:lnTo>
                  <a:lnTo>
                    <a:pt x="2077718" y="2753104"/>
                  </a:lnTo>
                  <a:lnTo>
                    <a:pt x="2077078" y="2755988"/>
                  </a:lnTo>
                  <a:lnTo>
                    <a:pt x="2075478" y="2758231"/>
                  </a:lnTo>
                  <a:lnTo>
                    <a:pt x="2073877" y="2760794"/>
                  </a:lnTo>
                  <a:lnTo>
                    <a:pt x="2071317" y="2763037"/>
                  </a:lnTo>
                  <a:lnTo>
                    <a:pt x="2068756" y="2764959"/>
                  </a:lnTo>
                  <a:lnTo>
                    <a:pt x="2065876" y="2767522"/>
                  </a:lnTo>
                  <a:lnTo>
                    <a:pt x="2062355" y="2769445"/>
                  </a:lnTo>
                  <a:lnTo>
                    <a:pt x="2058194" y="2771047"/>
                  </a:lnTo>
                  <a:lnTo>
                    <a:pt x="2054354" y="2772649"/>
                  </a:lnTo>
                  <a:lnTo>
                    <a:pt x="2048272" y="2774572"/>
                  </a:lnTo>
                  <a:lnTo>
                    <a:pt x="2041871" y="2776174"/>
                  </a:lnTo>
                  <a:lnTo>
                    <a:pt x="2035790" y="2777776"/>
                  </a:lnTo>
                  <a:lnTo>
                    <a:pt x="2028429" y="2779057"/>
                  </a:lnTo>
                  <a:lnTo>
                    <a:pt x="2014026" y="2780659"/>
                  </a:lnTo>
                  <a:lnTo>
                    <a:pt x="1998663" y="2781300"/>
                  </a:lnTo>
                  <a:lnTo>
                    <a:pt x="1998663" y="2711450"/>
                  </a:lnTo>
                  <a:close/>
                  <a:moveTo>
                    <a:pt x="3717945" y="2699583"/>
                  </a:moveTo>
                  <a:lnTo>
                    <a:pt x="3711914" y="2703073"/>
                  </a:lnTo>
                  <a:lnTo>
                    <a:pt x="3704931" y="2707197"/>
                  </a:lnTo>
                  <a:lnTo>
                    <a:pt x="3696678" y="2710686"/>
                  </a:lnTo>
                  <a:lnTo>
                    <a:pt x="3688425" y="2714493"/>
                  </a:lnTo>
                  <a:lnTo>
                    <a:pt x="3671285" y="2721155"/>
                  </a:lnTo>
                  <a:lnTo>
                    <a:pt x="3656684" y="2726866"/>
                  </a:lnTo>
                  <a:lnTo>
                    <a:pt x="3656684" y="2827749"/>
                  </a:lnTo>
                  <a:lnTo>
                    <a:pt x="3665254" y="2823307"/>
                  </a:lnTo>
                  <a:lnTo>
                    <a:pt x="3674142" y="2818549"/>
                  </a:lnTo>
                  <a:lnTo>
                    <a:pt x="3682394" y="2813790"/>
                  </a:lnTo>
                  <a:lnTo>
                    <a:pt x="3690647" y="2808714"/>
                  </a:lnTo>
                  <a:lnTo>
                    <a:pt x="3698582" y="2803321"/>
                  </a:lnTo>
                  <a:lnTo>
                    <a:pt x="3705566" y="2798245"/>
                  </a:lnTo>
                  <a:lnTo>
                    <a:pt x="3711914" y="2792535"/>
                  </a:lnTo>
                  <a:lnTo>
                    <a:pt x="3717945" y="2787776"/>
                  </a:lnTo>
                  <a:lnTo>
                    <a:pt x="3717945" y="2699583"/>
                  </a:lnTo>
                  <a:close/>
                  <a:moveTo>
                    <a:pt x="2490788" y="2694304"/>
                  </a:moveTo>
                  <a:lnTo>
                    <a:pt x="2490788" y="2826893"/>
                  </a:lnTo>
                  <a:lnTo>
                    <a:pt x="2490471" y="2827210"/>
                  </a:lnTo>
                  <a:lnTo>
                    <a:pt x="2489836" y="2835140"/>
                  </a:lnTo>
                  <a:lnTo>
                    <a:pt x="2489519" y="2839898"/>
                  </a:lnTo>
                  <a:lnTo>
                    <a:pt x="2488250" y="2844973"/>
                  </a:lnTo>
                  <a:lnTo>
                    <a:pt x="2487298" y="2849731"/>
                  </a:lnTo>
                  <a:lnTo>
                    <a:pt x="2485711" y="2854807"/>
                  </a:lnTo>
                  <a:lnTo>
                    <a:pt x="2483490" y="2859565"/>
                  </a:lnTo>
                  <a:lnTo>
                    <a:pt x="2481269" y="2864323"/>
                  </a:lnTo>
                  <a:lnTo>
                    <a:pt x="2479048" y="2869080"/>
                  </a:lnTo>
                  <a:lnTo>
                    <a:pt x="2475874" y="2873838"/>
                  </a:lnTo>
                  <a:lnTo>
                    <a:pt x="2472701" y="2878279"/>
                  </a:lnTo>
                  <a:lnTo>
                    <a:pt x="2469528" y="2883037"/>
                  </a:lnTo>
                  <a:lnTo>
                    <a:pt x="2465403" y="2887795"/>
                  </a:lnTo>
                  <a:lnTo>
                    <a:pt x="2461595" y="2892236"/>
                  </a:lnTo>
                  <a:lnTo>
                    <a:pt x="2453028" y="2901435"/>
                  </a:lnTo>
                  <a:lnTo>
                    <a:pt x="2443191" y="2909999"/>
                  </a:lnTo>
                  <a:lnTo>
                    <a:pt x="2432086" y="2918563"/>
                  </a:lnTo>
                  <a:lnTo>
                    <a:pt x="2419710" y="2926811"/>
                  </a:lnTo>
                  <a:lnTo>
                    <a:pt x="2406701" y="2934740"/>
                  </a:lnTo>
                  <a:lnTo>
                    <a:pt x="2393056" y="2942670"/>
                  </a:lnTo>
                  <a:lnTo>
                    <a:pt x="2378143" y="2950283"/>
                  </a:lnTo>
                  <a:lnTo>
                    <a:pt x="2362277" y="2957579"/>
                  </a:lnTo>
                  <a:lnTo>
                    <a:pt x="2345777" y="2964240"/>
                  </a:lnTo>
                  <a:lnTo>
                    <a:pt x="2328325" y="2970901"/>
                  </a:lnTo>
                  <a:lnTo>
                    <a:pt x="2309921" y="2977245"/>
                  </a:lnTo>
                  <a:lnTo>
                    <a:pt x="2290882" y="2983589"/>
                  </a:lnTo>
                  <a:lnTo>
                    <a:pt x="2270892" y="2989298"/>
                  </a:lnTo>
                  <a:lnTo>
                    <a:pt x="2250267" y="2994691"/>
                  </a:lnTo>
                  <a:lnTo>
                    <a:pt x="2229324" y="2999449"/>
                  </a:lnTo>
                  <a:lnTo>
                    <a:pt x="2207430" y="3004207"/>
                  </a:lnTo>
                  <a:lnTo>
                    <a:pt x="2184901" y="3008330"/>
                  </a:lnTo>
                  <a:lnTo>
                    <a:pt x="2162054" y="3012137"/>
                  </a:lnTo>
                  <a:lnTo>
                    <a:pt x="2138256" y="3015626"/>
                  </a:lnTo>
                  <a:lnTo>
                    <a:pt x="2113823" y="3018798"/>
                  </a:lnTo>
                  <a:lnTo>
                    <a:pt x="2089390" y="3021018"/>
                  </a:lnTo>
                  <a:lnTo>
                    <a:pt x="2064323" y="3023556"/>
                  </a:lnTo>
                  <a:lnTo>
                    <a:pt x="2038621" y="3025142"/>
                  </a:lnTo>
                  <a:lnTo>
                    <a:pt x="2012601" y="3026093"/>
                  </a:lnTo>
                  <a:lnTo>
                    <a:pt x="1986582" y="3027045"/>
                  </a:lnTo>
                  <a:lnTo>
                    <a:pt x="1959928" y="3027362"/>
                  </a:lnTo>
                  <a:lnTo>
                    <a:pt x="1932639" y="3027045"/>
                  </a:lnTo>
                  <a:lnTo>
                    <a:pt x="1905350" y="3026093"/>
                  </a:lnTo>
                  <a:lnTo>
                    <a:pt x="1879014" y="3025142"/>
                  </a:lnTo>
                  <a:lnTo>
                    <a:pt x="1852994" y="3022921"/>
                  </a:lnTo>
                  <a:lnTo>
                    <a:pt x="1827292" y="3021018"/>
                  </a:lnTo>
                  <a:lnTo>
                    <a:pt x="1802224" y="3018481"/>
                  </a:lnTo>
                  <a:lnTo>
                    <a:pt x="1777157" y="3015309"/>
                  </a:lnTo>
                  <a:lnTo>
                    <a:pt x="1753359" y="3011502"/>
                  </a:lnTo>
                  <a:lnTo>
                    <a:pt x="1729560" y="3007379"/>
                  </a:lnTo>
                  <a:lnTo>
                    <a:pt x="1706714" y="3002938"/>
                  </a:lnTo>
                  <a:lnTo>
                    <a:pt x="1684502" y="2998180"/>
                  </a:lnTo>
                  <a:lnTo>
                    <a:pt x="1662925" y="2993105"/>
                  </a:lnTo>
                  <a:lnTo>
                    <a:pt x="1641983" y="2987712"/>
                  </a:lnTo>
                  <a:lnTo>
                    <a:pt x="1622309" y="2981686"/>
                  </a:lnTo>
                  <a:lnTo>
                    <a:pt x="1602953" y="2975342"/>
                  </a:lnTo>
                  <a:lnTo>
                    <a:pt x="1584549" y="2968681"/>
                  </a:lnTo>
                  <a:lnTo>
                    <a:pt x="1566780" y="2961702"/>
                  </a:lnTo>
                  <a:lnTo>
                    <a:pt x="1550280" y="2954407"/>
                  </a:lnTo>
                  <a:lnTo>
                    <a:pt x="1534414" y="2947111"/>
                  </a:lnTo>
                  <a:lnTo>
                    <a:pt x="1519501" y="2939181"/>
                  </a:lnTo>
                  <a:lnTo>
                    <a:pt x="1505539" y="2930934"/>
                  </a:lnTo>
                  <a:lnTo>
                    <a:pt x="1493164" y="2922687"/>
                  </a:lnTo>
                  <a:lnTo>
                    <a:pt x="1481106" y="2913805"/>
                  </a:lnTo>
                  <a:lnTo>
                    <a:pt x="1470635" y="2904924"/>
                  </a:lnTo>
                  <a:lnTo>
                    <a:pt x="1465875" y="2900483"/>
                  </a:lnTo>
                  <a:lnTo>
                    <a:pt x="1461116" y="2895725"/>
                  </a:lnTo>
                  <a:lnTo>
                    <a:pt x="1456673" y="2891284"/>
                  </a:lnTo>
                  <a:lnTo>
                    <a:pt x="1452866" y="2886844"/>
                  </a:lnTo>
                  <a:lnTo>
                    <a:pt x="1449375" y="2882086"/>
                  </a:lnTo>
                  <a:lnTo>
                    <a:pt x="1445885" y="2877328"/>
                  </a:lnTo>
                  <a:lnTo>
                    <a:pt x="1442712" y="2872252"/>
                  </a:lnTo>
                  <a:lnTo>
                    <a:pt x="1439856" y="2867494"/>
                  </a:lnTo>
                  <a:lnTo>
                    <a:pt x="1437000" y="2862737"/>
                  </a:lnTo>
                  <a:lnTo>
                    <a:pt x="1435096" y="2857661"/>
                  </a:lnTo>
                  <a:lnTo>
                    <a:pt x="1433192" y="2852269"/>
                  </a:lnTo>
                  <a:lnTo>
                    <a:pt x="1431606" y="2847828"/>
                  </a:lnTo>
                  <a:lnTo>
                    <a:pt x="1430337" y="2842436"/>
                  </a:lnTo>
                  <a:lnTo>
                    <a:pt x="1429702" y="2837361"/>
                  </a:lnTo>
                  <a:lnTo>
                    <a:pt x="1429385" y="2832286"/>
                  </a:lnTo>
                  <a:lnTo>
                    <a:pt x="1428750" y="2827210"/>
                  </a:lnTo>
                  <a:lnTo>
                    <a:pt x="1428750" y="2700014"/>
                  </a:lnTo>
                  <a:lnTo>
                    <a:pt x="1429702" y="2705406"/>
                  </a:lnTo>
                  <a:lnTo>
                    <a:pt x="1430654" y="2711433"/>
                  </a:lnTo>
                  <a:lnTo>
                    <a:pt x="1432240" y="2716825"/>
                  </a:lnTo>
                  <a:lnTo>
                    <a:pt x="1434462" y="2722218"/>
                  </a:lnTo>
                  <a:lnTo>
                    <a:pt x="1436683" y="2728245"/>
                  </a:lnTo>
                  <a:lnTo>
                    <a:pt x="1439539" y="2733320"/>
                  </a:lnTo>
                  <a:lnTo>
                    <a:pt x="1442712" y="2739029"/>
                  </a:lnTo>
                  <a:lnTo>
                    <a:pt x="1446202" y="2744422"/>
                  </a:lnTo>
                  <a:lnTo>
                    <a:pt x="1449692" y="2749497"/>
                  </a:lnTo>
                  <a:lnTo>
                    <a:pt x="1454135" y="2755206"/>
                  </a:lnTo>
                  <a:lnTo>
                    <a:pt x="1458894" y="2760282"/>
                  </a:lnTo>
                  <a:lnTo>
                    <a:pt x="1463654" y="2765357"/>
                  </a:lnTo>
                  <a:lnTo>
                    <a:pt x="1468731" y="2770432"/>
                  </a:lnTo>
                  <a:lnTo>
                    <a:pt x="1474125" y="2775507"/>
                  </a:lnTo>
                  <a:lnTo>
                    <a:pt x="1480154" y="2780265"/>
                  </a:lnTo>
                  <a:lnTo>
                    <a:pt x="1480154" y="2879231"/>
                  </a:lnTo>
                  <a:lnTo>
                    <a:pt x="1482375" y="2882086"/>
                  </a:lnTo>
                  <a:lnTo>
                    <a:pt x="1484914" y="2884623"/>
                  </a:lnTo>
                  <a:lnTo>
                    <a:pt x="1491895" y="2890650"/>
                  </a:lnTo>
                  <a:lnTo>
                    <a:pt x="1500145" y="2896994"/>
                  </a:lnTo>
                  <a:lnTo>
                    <a:pt x="1509664" y="2903338"/>
                  </a:lnTo>
                  <a:lnTo>
                    <a:pt x="1519818" y="2909682"/>
                  </a:lnTo>
                  <a:lnTo>
                    <a:pt x="1530924" y="2915709"/>
                  </a:lnTo>
                  <a:lnTo>
                    <a:pt x="1542030" y="2921735"/>
                  </a:lnTo>
                  <a:lnTo>
                    <a:pt x="1553136" y="2926811"/>
                  </a:lnTo>
                  <a:lnTo>
                    <a:pt x="1553136" y="2824673"/>
                  </a:lnTo>
                  <a:lnTo>
                    <a:pt x="1569953" y="2832286"/>
                  </a:lnTo>
                  <a:lnTo>
                    <a:pt x="1587723" y="2839264"/>
                  </a:lnTo>
                  <a:lnTo>
                    <a:pt x="1606127" y="2846242"/>
                  </a:lnTo>
                  <a:lnTo>
                    <a:pt x="1625482" y="2852269"/>
                  </a:lnTo>
                  <a:lnTo>
                    <a:pt x="1625482" y="2953772"/>
                  </a:lnTo>
                  <a:lnTo>
                    <a:pt x="1642935" y="2958847"/>
                  </a:lnTo>
                  <a:lnTo>
                    <a:pt x="1661021" y="2963605"/>
                  </a:lnTo>
                  <a:lnTo>
                    <a:pt x="1679425" y="2968363"/>
                  </a:lnTo>
                  <a:lnTo>
                    <a:pt x="1698464" y="2972487"/>
                  </a:lnTo>
                  <a:lnTo>
                    <a:pt x="1698464" y="2871618"/>
                  </a:lnTo>
                  <a:lnTo>
                    <a:pt x="1716233" y="2875424"/>
                  </a:lnTo>
                  <a:lnTo>
                    <a:pt x="1734320" y="2878914"/>
                  </a:lnTo>
                  <a:lnTo>
                    <a:pt x="1752407" y="2882086"/>
                  </a:lnTo>
                  <a:lnTo>
                    <a:pt x="1771445" y="2885258"/>
                  </a:lnTo>
                  <a:lnTo>
                    <a:pt x="1771445" y="2985175"/>
                  </a:lnTo>
                  <a:lnTo>
                    <a:pt x="1789215" y="2987712"/>
                  </a:lnTo>
                  <a:lnTo>
                    <a:pt x="1807301" y="2989933"/>
                  </a:lnTo>
                  <a:lnTo>
                    <a:pt x="1825388" y="2991836"/>
                  </a:lnTo>
                  <a:lnTo>
                    <a:pt x="1843792" y="2993422"/>
                  </a:lnTo>
                  <a:lnTo>
                    <a:pt x="1843792" y="2893505"/>
                  </a:lnTo>
                  <a:lnTo>
                    <a:pt x="1861879" y="2895091"/>
                  </a:lnTo>
                  <a:lnTo>
                    <a:pt x="1880283" y="2896042"/>
                  </a:lnTo>
                  <a:lnTo>
                    <a:pt x="1898369" y="2896994"/>
                  </a:lnTo>
                  <a:lnTo>
                    <a:pt x="1916773" y="2897628"/>
                  </a:lnTo>
                  <a:lnTo>
                    <a:pt x="1916773" y="2997546"/>
                  </a:lnTo>
                  <a:lnTo>
                    <a:pt x="1938033" y="2997863"/>
                  </a:lnTo>
                  <a:lnTo>
                    <a:pt x="1959928" y="2998180"/>
                  </a:lnTo>
                  <a:lnTo>
                    <a:pt x="1989755" y="2997863"/>
                  </a:lnTo>
                  <a:lnTo>
                    <a:pt x="1989755" y="2898263"/>
                  </a:lnTo>
                  <a:lnTo>
                    <a:pt x="2018630" y="2896994"/>
                  </a:lnTo>
                  <a:lnTo>
                    <a:pt x="2046553" y="2895408"/>
                  </a:lnTo>
                  <a:lnTo>
                    <a:pt x="2074159" y="2893505"/>
                  </a:lnTo>
                  <a:lnTo>
                    <a:pt x="2101448" y="2890967"/>
                  </a:lnTo>
                  <a:lnTo>
                    <a:pt x="2128102" y="2887795"/>
                  </a:lnTo>
                  <a:lnTo>
                    <a:pt x="2154122" y="2883989"/>
                  </a:lnTo>
                  <a:lnTo>
                    <a:pt x="2179189" y="2879865"/>
                  </a:lnTo>
                  <a:lnTo>
                    <a:pt x="2204257" y="2875424"/>
                  </a:lnTo>
                  <a:lnTo>
                    <a:pt x="2228372" y="2870032"/>
                  </a:lnTo>
                  <a:lnTo>
                    <a:pt x="2251219" y="2864640"/>
                  </a:lnTo>
                  <a:lnTo>
                    <a:pt x="2273430" y="2858613"/>
                  </a:lnTo>
                  <a:lnTo>
                    <a:pt x="2294690" y="2851952"/>
                  </a:lnTo>
                  <a:lnTo>
                    <a:pt x="2315633" y="2845291"/>
                  </a:lnTo>
                  <a:lnTo>
                    <a:pt x="2335306" y="2838312"/>
                  </a:lnTo>
                  <a:lnTo>
                    <a:pt x="2354027" y="2830382"/>
                  </a:lnTo>
                  <a:lnTo>
                    <a:pt x="2371797" y="2822452"/>
                  </a:lnTo>
                  <a:lnTo>
                    <a:pt x="2371797" y="2924590"/>
                  </a:lnTo>
                  <a:lnTo>
                    <a:pt x="2379729" y="2921101"/>
                  </a:lnTo>
                  <a:lnTo>
                    <a:pt x="2387028" y="2916660"/>
                  </a:lnTo>
                  <a:lnTo>
                    <a:pt x="2394643" y="2912219"/>
                  </a:lnTo>
                  <a:lnTo>
                    <a:pt x="2401941" y="2907461"/>
                  </a:lnTo>
                  <a:lnTo>
                    <a:pt x="2409239" y="2902703"/>
                  </a:lnTo>
                  <a:lnTo>
                    <a:pt x="2415585" y="2898263"/>
                  </a:lnTo>
                  <a:lnTo>
                    <a:pt x="2421297" y="2893505"/>
                  </a:lnTo>
                  <a:lnTo>
                    <a:pt x="2426374" y="2889064"/>
                  </a:lnTo>
                  <a:lnTo>
                    <a:pt x="2426374" y="2791050"/>
                  </a:lnTo>
                  <a:lnTo>
                    <a:pt x="2433989" y="2785340"/>
                  </a:lnTo>
                  <a:lnTo>
                    <a:pt x="2440653" y="2779948"/>
                  </a:lnTo>
                  <a:lnTo>
                    <a:pt x="2447316" y="2774238"/>
                  </a:lnTo>
                  <a:lnTo>
                    <a:pt x="2453345" y="2768529"/>
                  </a:lnTo>
                  <a:lnTo>
                    <a:pt x="2459057" y="2762819"/>
                  </a:lnTo>
                  <a:lnTo>
                    <a:pt x="2464451" y="2757110"/>
                  </a:lnTo>
                  <a:lnTo>
                    <a:pt x="2469211" y="2751083"/>
                  </a:lnTo>
                  <a:lnTo>
                    <a:pt x="2473336" y="2744739"/>
                  </a:lnTo>
                  <a:lnTo>
                    <a:pt x="2477461" y="2739029"/>
                  </a:lnTo>
                  <a:lnTo>
                    <a:pt x="2480634" y="2732685"/>
                  </a:lnTo>
                  <a:lnTo>
                    <a:pt x="2483490" y="2726341"/>
                  </a:lnTo>
                  <a:lnTo>
                    <a:pt x="2486028" y="2719997"/>
                  </a:lnTo>
                  <a:lnTo>
                    <a:pt x="2487932" y="2713654"/>
                  </a:lnTo>
                  <a:lnTo>
                    <a:pt x="2489519" y="2707310"/>
                  </a:lnTo>
                  <a:lnTo>
                    <a:pt x="2490471" y="2700966"/>
                  </a:lnTo>
                  <a:lnTo>
                    <a:pt x="2490788" y="2694304"/>
                  </a:lnTo>
                  <a:close/>
                  <a:moveTo>
                    <a:pt x="2490470" y="2686155"/>
                  </a:moveTo>
                  <a:lnTo>
                    <a:pt x="2490788" y="2691795"/>
                  </a:lnTo>
                  <a:lnTo>
                    <a:pt x="2490470" y="2693988"/>
                  </a:lnTo>
                  <a:lnTo>
                    <a:pt x="2490470" y="2690542"/>
                  </a:lnTo>
                  <a:lnTo>
                    <a:pt x="2490470" y="2686155"/>
                  </a:lnTo>
                  <a:close/>
                  <a:moveTo>
                    <a:pt x="2490416" y="2685242"/>
                  </a:moveTo>
                  <a:lnTo>
                    <a:pt x="2490470" y="2685528"/>
                  </a:lnTo>
                  <a:lnTo>
                    <a:pt x="2490470" y="2686155"/>
                  </a:lnTo>
                  <a:lnTo>
                    <a:pt x="2490416" y="2685242"/>
                  </a:lnTo>
                  <a:close/>
                  <a:moveTo>
                    <a:pt x="1427957" y="2683026"/>
                  </a:moveTo>
                  <a:lnTo>
                    <a:pt x="1427516" y="2686071"/>
                  </a:lnTo>
                  <a:lnTo>
                    <a:pt x="1427516" y="2690943"/>
                  </a:lnTo>
                  <a:lnTo>
                    <a:pt x="1427516" y="2693987"/>
                  </a:lnTo>
                  <a:lnTo>
                    <a:pt x="1427163" y="2692161"/>
                  </a:lnTo>
                  <a:lnTo>
                    <a:pt x="1427163" y="2686680"/>
                  </a:lnTo>
                  <a:lnTo>
                    <a:pt x="1427957" y="2683026"/>
                  </a:lnTo>
                  <a:close/>
                  <a:moveTo>
                    <a:pt x="1430338" y="2671762"/>
                  </a:moveTo>
                  <a:lnTo>
                    <a:pt x="1428927" y="2676633"/>
                  </a:lnTo>
                  <a:lnTo>
                    <a:pt x="1428221" y="2681809"/>
                  </a:lnTo>
                  <a:lnTo>
                    <a:pt x="1427957" y="2683026"/>
                  </a:lnTo>
                  <a:lnTo>
                    <a:pt x="1428221" y="2681200"/>
                  </a:lnTo>
                  <a:lnTo>
                    <a:pt x="1428927" y="2676329"/>
                  </a:lnTo>
                  <a:lnTo>
                    <a:pt x="1430338" y="2671762"/>
                  </a:lnTo>
                  <a:close/>
                  <a:moveTo>
                    <a:pt x="2487613" y="2670175"/>
                  </a:moveTo>
                  <a:lnTo>
                    <a:pt x="2489200" y="2675815"/>
                  </a:lnTo>
                  <a:lnTo>
                    <a:pt x="2490153" y="2680828"/>
                  </a:lnTo>
                  <a:lnTo>
                    <a:pt x="2490416" y="2685242"/>
                  </a:lnTo>
                  <a:lnTo>
                    <a:pt x="2489518" y="2680515"/>
                  </a:lnTo>
                  <a:lnTo>
                    <a:pt x="2488883" y="2675502"/>
                  </a:lnTo>
                  <a:lnTo>
                    <a:pt x="2487613" y="2670175"/>
                  </a:lnTo>
                  <a:close/>
                  <a:moveTo>
                    <a:pt x="2665715" y="2659293"/>
                  </a:moveTo>
                  <a:lnTo>
                    <a:pt x="2665715" y="2777307"/>
                  </a:lnTo>
                  <a:lnTo>
                    <a:pt x="2668254" y="2780162"/>
                  </a:lnTo>
                  <a:lnTo>
                    <a:pt x="2671429" y="2783335"/>
                  </a:lnTo>
                  <a:lnTo>
                    <a:pt x="2678729" y="2789362"/>
                  </a:lnTo>
                  <a:lnTo>
                    <a:pt x="2687934" y="2796659"/>
                  </a:lnTo>
                  <a:lnTo>
                    <a:pt x="2698726" y="2803638"/>
                  </a:lnTo>
                  <a:lnTo>
                    <a:pt x="2710153" y="2810935"/>
                  </a:lnTo>
                  <a:lnTo>
                    <a:pt x="2722215" y="2817914"/>
                  </a:lnTo>
                  <a:lnTo>
                    <a:pt x="2734594" y="2824259"/>
                  </a:lnTo>
                  <a:lnTo>
                    <a:pt x="2746656" y="2829969"/>
                  </a:lnTo>
                  <a:lnTo>
                    <a:pt x="2746656" y="2711004"/>
                  </a:lnTo>
                  <a:lnTo>
                    <a:pt x="2734594" y="2705293"/>
                  </a:lnTo>
                  <a:lnTo>
                    <a:pt x="2723167" y="2699266"/>
                  </a:lnTo>
                  <a:lnTo>
                    <a:pt x="2712058" y="2692921"/>
                  </a:lnTo>
                  <a:lnTo>
                    <a:pt x="2701583" y="2686259"/>
                  </a:lnTo>
                  <a:lnTo>
                    <a:pt x="2691743" y="2679914"/>
                  </a:lnTo>
                  <a:lnTo>
                    <a:pt x="2682538" y="2673252"/>
                  </a:lnTo>
                  <a:lnTo>
                    <a:pt x="2673650" y="2666273"/>
                  </a:lnTo>
                  <a:lnTo>
                    <a:pt x="2665715" y="2659293"/>
                  </a:lnTo>
                  <a:close/>
                  <a:moveTo>
                    <a:pt x="1925638" y="2592387"/>
                  </a:moveTo>
                  <a:lnTo>
                    <a:pt x="1925638" y="2662237"/>
                  </a:lnTo>
                  <a:lnTo>
                    <a:pt x="1911407" y="2659674"/>
                  </a:lnTo>
                  <a:lnTo>
                    <a:pt x="1894963" y="2655829"/>
                  </a:lnTo>
                  <a:lnTo>
                    <a:pt x="1887057" y="2653907"/>
                  </a:lnTo>
                  <a:lnTo>
                    <a:pt x="1880100" y="2652304"/>
                  </a:lnTo>
                  <a:lnTo>
                    <a:pt x="1873459" y="2650062"/>
                  </a:lnTo>
                  <a:lnTo>
                    <a:pt x="1867451" y="2647498"/>
                  </a:lnTo>
                  <a:lnTo>
                    <a:pt x="1861442" y="2644935"/>
                  </a:lnTo>
                  <a:lnTo>
                    <a:pt x="1856383" y="2641090"/>
                  </a:lnTo>
                  <a:lnTo>
                    <a:pt x="1853220" y="2639168"/>
                  </a:lnTo>
                  <a:lnTo>
                    <a:pt x="1851007" y="2636925"/>
                  </a:lnTo>
                  <a:lnTo>
                    <a:pt x="1848793" y="2634041"/>
                  </a:lnTo>
                  <a:lnTo>
                    <a:pt x="1847844" y="2631798"/>
                  </a:lnTo>
                  <a:lnTo>
                    <a:pt x="1846579" y="2628914"/>
                  </a:lnTo>
                  <a:lnTo>
                    <a:pt x="1846263" y="2626671"/>
                  </a:lnTo>
                  <a:lnTo>
                    <a:pt x="1846263" y="2623788"/>
                  </a:lnTo>
                  <a:lnTo>
                    <a:pt x="1846579" y="2621224"/>
                  </a:lnTo>
                  <a:lnTo>
                    <a:pt x="1847528" y="2618661"/>
                  </a:lnTo>
                  <a:lnTo>
                    <a:pt x="1848477" y="2616098"/>
                  </a:lnTo>
                  <a:lnTo>
                    <a:pt x="1850374" y="2613855"/>
                  </a:lnTo>
                  <a:lnTo>
                    <a:pt x="1852588" y="2611292"/>
                  </a:lnTo>
                  <a:lnTo>
                    <a:pt x="1855118" y="2609369"/>
                  </a:lnTo>
                  <a:lnTo>
                    <a:pt x="1858280" y="2607447"/>
                  </a:lnTo>
                  <a:lnTo>
                    <a:pt x="1861759" y="2605524"/>
                  </a:lnTo>
                  <a:lnTo>
                    <a:pt x="1865870" y="2603922"/>
                  </a:lnTo>
                  <a:lnTo>
                    <a:pt x="1872194" y="2601359"/>
                  </a:lnTo>
                  <a:lnTo>
                    <a:pt x="1878835" y="2599436"/>
                  </a:lnTo>
                  <a:lnTo>
                    <a:pt x="1885792" y="2597834"/>
                  </a:lnTo>
                  <a:lnTo>
                    <a:pt x="1893382" y="2596232"/>
                  </a:lnTo>
                  <a:lnTo>
                    <a:pt x="1901288" y="2594951"/>
                  </a:lnTo>
                  <a:lnTo>
                    <a:pt x="1909194" y="2593989"/>
                  </a:lnTo>
                  <a:lnTo>
                    <a:pt x="1925638" y="2592387"/>
                  </a:lnTo>
                  <a:close/>
                  <a:moveTo>
                    <a:pt x="3178346" y="2558733"/>
                  </a:moveTo>
                  <a:lnTo>
                    <a:pt x="3178346" y="2673668"/>
                  </a:lnTo>
                  <a:lnTo>
                    <a:pt x="3201835" y="2674303"/>
                  </a:lnTo>
                  <a:lnTo>
                    <a:pt x="3225959" y="2674303"/>
                  </a:lnTo>
                  <a:lnTo>
                    <a:pt x="3258970" y="2673986"/>
                  </a:lnTo>
                  <a:lnTo>
                    <a:pt x="3258970" y="2559368"/>
                  </a:lnTo>
                  <a:lnTo>
                    <a:pt x="3225641" y="2559686"/>
                  </a:lnTo>
                  <a:lnTo>
                    <a:pt x="3201835" y="2559368"/>
                  </a:lnTo>
                  <a:lnTo>
                    <a:pt x="3178346" y="2558733"/>
                  </a:lnTo>
                  <a:close/>
                  <a:moveTo>
                    <a:pt x="2609850" y="2552700"/>
                  </a:moveTo>
                  <a:lnTo>
                    <a:pt x="2613342" y="2559045"/>
                  </a:lnTo>
                  <a:lnTo>
                    <a:pt x="2617468" y="2564438"/>
                  </a:lnTo>
                  <a:lnTo>
                    <a:pt x="2621594" y="2570466"/>
                  </a:lnTo>
                  <a:lnTo>
                    <a:pt x="2626038" y="2576176"/>
                  </a:lnTo>
                  <a:lnTo>
                    <a:pt x="2631117" y="2581886"/>
                  </a:lnTo>
                  <a:lnTo>
                    <a:pt x="2635878" y="2587280"/>
                  </a:lnTo>
                  <a:lnTo>
                    <a:pt x="2641274" y="2592673"/>
                  </a:lnTo>
                  <a:lnTo>
                    <a:pt x="2646988" y="2598383"/>
                  </a:lnTo>
                  <a:lnTo>
                    <a:pt x="2658732" y="2608535"/>
                  </a:lnTo>
                  <a:lnTo>
                    <a:pt x="2671746" y="2618686"/>
                  </a:lnTo>
                  <a:lnTo>
                    <a:pt x="2685712" y="2628204"/>
                  </a:lnTo>
                  <a:lnTo>
                    <a:pt x="2700631" y="2637721"/>
                  </a:lnTo>
                  <a:lnTo>
                    <a:pt x="2715867" y="2646921"/>
                  </a:lnTo>
                  <a:lnTo>
                    <a:pt x="2732372" y="2655486"/>
                  </a:lnTo>
                  <a:lnTo>
                    <a:pt x="2749830" y="2663735"/>
                  </a:lnTo>
                  <a:lnTo>
                    <a:pt x="2767923" y="2671666"/>
                  </a:lnTo>
                  <a:lnTo>
                    <a:pt x="2786650" y="2679280"/>
                  </a:lnTo>
                  <a:lnTo>
                    <a:pt x="2805695" y="2686576"/>
                  </a:lnTo>
                  <a:lnTo>
                    <a:pt x="2826009" y="2693238"/>
                  </a:lnTo>
                  <a:lnTo>
                    <a:pt x="2846959" y="2699583"/>
                  </a:lnTo>
                  <a:lnTo>
                    <a:pt x="2867591" y="2705611"/>
                  </a:lnTo>
                  <a:lnTo>
                    <a:pt x="2889492" y="2711321"/>
                  </a:lnTo>
                  <a:lnTo>
                    <a:pt x="2912029" y="2716714"/>
                  </a:lnTo>
                  <a:lnTo>
                    <a:pt x="2934248" y="2721790"/>
                  </a:lnTo>
                  <a:lnTo>
                    <a:pt x="2957102" y="2725914"/>
                  </a:lnTo>
                  <a:lnTo>
                    <a:pt x="2980908" y="2730355"/>
                  </a:lnTo>
                  <a:lnTo>
                    <a:pt x="3004396" y="2733845"/>
                  </a:lnTo>
                  <a:lnTo>
                    <a:pt x="3028203" y="2737335"/>
                  </a:lnTo>
                  <a:lnTo>
                    <a:pt x="3052644" y="2740190"/>
                  </a:lnTo>
                  <a:lnTo>
                    <a:pt x="3077084" y="2743045"/>
                  </a:lnTo>
                  <a:lnTo>
                    <a:pt x="3101525" y="2744949"/>
                  </a:lnTo>
                  <a:lnTo>
                    <a:pt x="3125966" y="2746852"/>
                  </a:lnTo>
                  <a:lnTo>
                    <a:pt x="3150725" y="2748121"/>
                  </a:lnTo>
                  <a:lnTo>
                    <a:pt x="3175800" y="2749390"/>
                  </a:lnTo>
                  <a:lnTo>
                    <a:pt x="3200559" y="2750024"/>
                  </a:lnTo>
                  <a:lnTo>
                    <a:pt x="3225317" y="2750024"/>
                  </a:lnTo>
                  <a:lnTo>
                    <a:pt x="3246266" y="2750024"/>
                  </a:lnTo>
                  <a:lnTo>
                    <a:pt x="3267216" y="2749707"/>
                  </a:lnTo>
                  <a:lnTo>
                    <a:pt x="3288165" y="2748755"/>
                  </a:lnTo>
                  <a:lnTo>
                    <a:pt x="3308797" y="2747804"/>
                  </a:lnTo>
                  <a:lnTo>
                    <a:pt x="3329429" y="2746535"/>
                  </a:lnTo>
                  <a:lnTo>
                    <a:pt x="3350378" y="2744949"/>
                  </a:lnTo>
                  <a:lnTo>
                    <a:pt x="3371010" y="2743362"/>
                  </a:lnTo>
                  <a:lnTo>
                    <a:pt x="3391325" y="2741459"/>
                  </a:lnTo>
                  <a:lnTo>
                    <a:pt x="3411957" y="2738921"/>
                  </a:lnTo>
                  <a:lnTo>
                    <a:pt x="3431954" y="2736383"/>
                  </a:lnTo>
                  <a:lnTo>
                    <a:pt x="3451951" y="2733528"/>
                  </a:lnTo>
                  <a:lnTo>
                    <a:pt x="3471948" y="2730355"/>
                  </a:lnTo>
                  <a:lnTo>
                    <a:pt x="3491628" y="2726866"/>
                  </a:lnTo>
                  <a:lnTo>
                    <a:pt x="3510990" y="2723376"/>
                  </a:lnTo>
                  <a:lnTo>
                    <a:pt x="3530035" y="2719252"/>
                  </a:lnTo>
                  <a:lnTo>
                    <a:pt x="3548763" y="2715128"/>
                  </a:lnTo>
                  <a:lnTo>
                    <a:pt x="3567173" y="2710369"/>
                  </a:lnTo>
                  <a:lnTo>
                    <a:pt x="3585265" y="2705611"/>
                  </a:lnTo>
                  <a:lnTo>
                    <a:pt x="3603041" y="2700852"/>
                  </a:lnTo>
                  <a:lnTo>
                    <a:pt x="3620498" y="2695142"/>
                  </a:lnTo>
                  <a:lnTo>
                    <a:pt x="3637004" y="2689749"/>
                  </a:lnTo>
                  <a:lnTo>
                    <a:pt x="3653510" y="2683721"/>
                  </a:lnTo>
                  <a:lnTo>
                    <a:pt x="3669698" y="2678011"/>
                  </a:lnTo>
                  <a:lnTo>
                    <a:pt x="3685251" y="2671349"/>
                  </a:lnTo>
                  <a:lnTo>
                    <a:pt x="3700170" y="2665004"/>
                  </a:lnTo>
                  <a:lnTo>
                    <a:pt x="3714770" y="2657707"/>
                  </a:lnTo>
                  <a:lnTo>
                    <a:pt x="3728419" y="2650728"/>
                  </a:lnTo>
                  <a:lnTo>
                    <a:pt x="3741751" y="2643114"/>
                  </a:lnTo>
                  <a:lnTo>
                    <a:pt x="3754765" y="2635818"/>
                  </a:lnTo>
                  <a:lnTo>
                    <a:pt x="3767144" y="2627886"/>
                  </a:lnTo>
                  <a:lnTo>
                    <a:pt x="3778571" y="2619638"/>
                  </a:lnTo>
                  <a:lnTo>
                    <a:pt x="3789363" y="2611073"/>
                  </a:lnTo>
                  <a:lnTo>
                    <a:pt x="3789363" y="2718935"/>
                  </a:lnTo>
                  <a:lnTo>
                    <a:pt x="3788728" y="2718935"/>
                  </a:lnTo>
                  <a:lnTo>
                    <a:pt x="3788411" y="2728135"/>
                  </a:lnTo>
                  <a:lnTo>
                    <a:pt x="3787776" y="2733528"/>
                  </a:lnTo>
                  <a:lnTo>
                    <a:pt x="3786506" y="2738921"/>
                  </a:lnTo>
                  <a:lnTo>
                    <a:pt x="3785237" y="2744314"/>
                  </a:lnTo>
                  <a:lnTo>
                    <a:pt x="3783332" y="2749707"/>
                  </a:lnTo>
                  <a:lnTo>
                    <a:pt x="3781428" y="2755100"/>
                  </a:lnTo>
                  <a:lnTo>
                    <a:pt x="3778571" y="2760811"/>
                  </a:lnTo>
                  <a:lnTo>
                    <a:pt x="3775714" y="2765886"/>
                  </a:lnTo>
                  <a:lnTo>
                    <a:pt x="3772540" y="2770962"/>
                  </a:lnTo>
                  <a:lnTo>
                    <a:pt x="3769048" y="2776355"/>
                  </a:lnTo>
                  <a:lnTo>
                    <a:pt x="3765557" y="2781749"/>
                  </a:lnTo>
                  <a:lnTo>
                    <a:pt x="3761113" y="2786824"/>
                  </a:lnTo>
                  <a:lnTo>
                    <a:pt x="3756987" y="2791583"/>
                  </a:lnTo>
                  <a:lnTo>
                    <a:pt x="3752226" y="2796659"/>
                  </a:lnTo>
                  <a:lnTo>
                    <a:pt x="3747147" y="2801735"/>
                  </a:lnTo>
                  <a:lnTo>
                    <a:pt x="3741433" y="2806493"/>
                  </a:lnTo>
                  <a:lnTo>
                    <a:pt x="3736037" y="2811252"/>
                  </a:lnTo>
                  <a:lnTo>
                    <a:pt x="3723658" y="2820769"/>
                  </a:lnTo>
                  <a:lnTo>
                    <a:pt x="3710327" y="2829969"/>
                  </a:lnTo>
                  <a:lnTo>
                    <a:pt x="3696043" y="2838852"/>
                  </a:lnTo>
                  <a:lnTo>
                    <a:pt x="3680490" y="2847418"/>
                  </a:lnTo>
                  <a:lnTo>
                    <a:pt x="3663667" y="2855983"/>
                  </a:lnTo>
                  <a:lnTo>
                    <a:pt x="3646526" y="2863914"/>
                  </a:lnTo>
                  <a:lnTo>
                    <a:pt x="3627799" y="2871845"/>
                  </a:lnTo>
                  <a:lnTo>
                    <a:pt x="3608754" y="2879459"/>
                  </a:lnTo>
                  <a:lnTo>
                    <a:pt x="3588122" y="2886121"/>
                  </a:lnTo>
                  <a:lnTo>
                    <a:pt x="3566855" y="2892783"/>
                  </a:lnTo>
                  <a:lnTo>
                    <a:pt x="3544636" y="2899128"/>
                  </a:lnTo>
                  <a:lnTo>
                    <a:pt x="3522417" y="2905473"/>
                  </a:lnTo>
                  <a:lnTo>
                    <a:pt x="3498611" y="2910866"/>
                  </a:lnTo>
                  <a:lnTo>
                    <a:pt x="3474170" y="2915942"/>
                  </a:lnTo>
                  <a:lnTo>
                    <a:pt x="3449412" y="2920383"/>
                  </a:lnTo>
                  <a:lnTo>
                    <a:pt x="3423701" y="2924824"/>
                  </a:lnTo>
                  <a:lnTo>
                    <a:pt x="3397356" y="2928631"/>
                  </a:lnTo>
                  <a:lnTo>
                    <a:pt x="3370376" y="2931804"/>
                  </a:lnTo>
                  <a:lnTo>
                    <a:pt x="3343395" y="2934976"/>
                  </a:lnTo>
                  <a:lnTo>
                    <a:pt x="3315146" y="2937197"/>
                  </a:lnTo>
                  <a:lnTo>
                    <a:pt x="3286896" y="2938783"/>
                  </a:lnTo>
                  <a:lnTo>
                    <a:pt x="3258011" y="2940369"/>
                  </a:lnTo>
                  <a:lnTo>
                    <a:pt x="3228491" y="2941321"/>
                  </a:lnTo>
                  <a:lnTo>
                    <a:pt x="3198972" y="2941638"/>
                  </a:lnTo>
                  <a:lnTo>
                    <a:pt x="3168500" y="2941321"/>
                  </a:lnTo>
                  <a:lnTo>
                    <a:pt x="3138663" y="2940369"/>
                  </a:lnTo>
                  <a:lnTo>
                    <a:pt x="3109143" y="2938783"/>
                  </a:lnTo>
                  <a:lnTo>
                    <a:pt x="3080259" y="2936880"/>
                  </a:lnTo>
                  <a:lnTo>
                    <a:pt x="3051374" y="2934659"/>
                  </a:lnTo>
                  <a:lnTo>
                    <a:pt x="3023441" y="2931487"/>
                  </a:lnTo>
                  <a:lnTo>
                    <a:pt x="2996144" y="2927997"/>
                  </a:lnTo>
                  <a:lnTo>
                    <a:pt x="2969481" y="2923873"/>
                  </a:lnTo>
                  <a:lnTo>
                    <a:pt x="2943453" y="2919431"/>
                  </a:lnTo>
                  <a:lnTo>
                    <a:pt x="2917742" y="2914355"/>
                  </a:lnTo>
                  <a:lnTo>
                    <a:pt x="2892984" y="2909280"/>
                  </a:lnTo>
                  <a:lnTo>
                    <a:pt x="2869178" y="2903252"/>
                  </a:lnTo>
                  <a:lnTo>
                    <a:pt x="2846007" y="2897224"/>
                  </a:lnTo>
                  <a:lnTo>
                    <a:pt x="2823470" y="2890880"/>
                  </a:lnTo>
                  <a:lnTo>
                    <a:pt x="2802203" y="2883583"/>
                  </a:lnTo>
                  <a:lnTo>
                    <a:pt x="2781889" y="2876286"/>
                  </a:lnTo>
                  <a:lnTo>
                    <a:pt x="2762527" y="2868673"/>
                  </a:lnTo>
                  <a:lnTo>
                    <a:pt x="2743799" y="2860424"/>
                  </a:lnTo>
                  <a:lnTo>
                    <a:pt x="2726024" y="2852176"/>
                  </a:lnTo>
                  <a:lnTo>
                    <a:pt x="2709518" y="2843611"/>
                  </a:lnTo>
                  <a:lnTo>
                    <a:pt x="2694600" y="2834411"/>
                  </a:lnTo>
                  <a:lnTo>
                    <a:pt x="2679999" y="2824893"/>
                  </a:lnTo>
                  <a:lnTo>
                    <a:pt x="2666985" y="2815376"/>
                  </a:lnTo>
                  <a:lnTo>
                    <a:pt x="2660954" y="2810935"/>
                  </a:lnTo>
                  <a:lnTo>
                    <a:pt x="2655240" y="2805542"/>
                  </a:lnTo>
                  <a:lnTo>
                    <a:pt x="2650162" y="2800466"/>
                  </a:lnTo>
                  <a:lnTo>
                    <a:pt x="2645083" y="2795390"/>
                  </a:lnTo>
                  <a:lnTo>
                    <a:pt x="2639687" y="2790314"/>
                  </a:lnTo>
                  <a:lnTo>
                    <a:pt x="2635561" y="2785238"/>
                  </a:lnTo>
                  <a:lnTo>
                    <a:pt x="2631434" y="2780162"/>
                  </a:lnTo>
                  <a:lnTo>
                    <a:pt x="2627625" y="2774452"/>
                  </a:lnTo>
                  <a:lnTo>
                    <a:pt x="2624134" y="2769376"/>
                  </a:lnTo>
                  <a:lnTo>
                    <a:pt x="2620960" y="2763983"/>
                  </a:lnTo>
                  <a:lnTo>
                    <a:pt x="2618103" y="2758273"/>
                  </a:lnTo>
                  <a:lnTo>
                    <a:pt x="2615881" y="2752880"/>
                  </a:lnTo>
                  <a:lnTo>
                    <a:pt x="2613659" y="2747169"/>
                  </a:lnTo>
                  <a:lnTo>
                    <a:pt x="2612072" y="2741776"/>
                  </a:lnTo>
                  <a:lnTo>
                    <a:pt x="2610485" y="2736383"/>
                  </a:lnTo>
                  <a:lnTo>
                    <a:pt x="2609850" y="2730355"/>
                  </a:lnTo>
                  <a:lnTo>
                    <a:pt x="2609215" y="2724962"/>
                  </a:lnTo>
                  <a:lnTo>
                    <a:pt x="2609215" y="2718935"/>
                  </a:lnTo>
                  <a:lnTo>
                    <a:pt x="2608580" y="2719252"/>
                  </a:lnTo>
                  <a:lnTo>
                    <a:pt x="2608580" y="2573004"/>
                  </a:lnTo>
                  <a:lnTo>
                    <a:pt x="2608263" y="2569197"/>
                  </a:lnTo>
                  <a:lnTo>
                    <a:pt x="2608580" y="2560949"/>
                  </a:lnTo>
                  <a:lnTo>
                    <a:pt x="2609850" y="2552700"/>
                  </a:lnTo>
                  <a:close/>
                  <a:moveTo>
                    <a:pt x="3016148" y="2544763"/>
                  </a:moveTo>
                  <a:lnTo>
                    <a:pt x="3016148" y="2660333"/>
                  </a:lnTo>
                  <a:lnTo>
                    <a:pt x="3035827" y="2662556"/>
                  </a:lnTo>
                  <a:lnTo>
                    <a:pt x="3056142" y="2665096"/>
                  </a:lnTo>
                  <a:lnTo>
                    <a:pt x="3076456" y="2667318"/>
                  </a:lnTo>
                  <a:lnTo>
                    <a:pt x="3097406" y="2669223"/>
                  </a:lnTo>
                  <a:lnTo>
                    <a:pt x="3097406" y="2553971"/>
                  </a:lnTo>
                  <a:lnTo>
                    <a:pt x="3076456" y="2552066"/>
                  </a:lnTo>
                  <a:lnTo>
                    <a:pt x="3056142" y="2549843"/>
                  </a:lnTo>
                  <a:lnTo>
                    <a:pt x="3035827" y="2547303"/>
                  </a:lnTo>
                  <a:lnTo>
                    <a:pt x="3016148" y="2544763"/>
                  </a:lnTo>
                  <a:close/>
                  <a:moveTo>
                    <a:pt x="1938656" y="2540386"/>
                  </a:moveTo>
                  <a:lnTo>
                    <a:pt x="1936433" y="2540705"/>
                  </a:lnTo>
                  <a:lnTo>
                    <a:pt x="1933576" y="2540705"/>
                  </a:lnTo>
                  <a:lnTo>
                    <a:pt x="1931036" y="2541342"/>
                  </a:lnTo>
                  <a:lnTo>
                    <a:pt x="1929130" y="2542299"/>
                  </a:lnTo>
                  <a:lnTo>
                    <a:pt x="1927543" y="2542936"/>
                  </a:lnTo>
                  <a:lnTo>
                    <a:pt x="1926273" y="2543892"/>
                  </a:lnTo>
                  <a:lnTo>
                    <a:pt x="1925638" y="2545167"/>
                  </a:lnTo>
                  <a:lnTo>
                    <a:pt x="1925320" y="2546123"/>
                  </a:lnTo>
                  <a:lnTo>
                    <a:pt x="1925320" y="2565247"/>
                  </a:lnTo>
                  <a:lnTo>
                    <a:pt x="1910398" y="2566522"/>
                  </a:lnTo>
                  <a:lnTo>
                    <a:pt x="1895158" y="2568116"/>
                  </a:lnTo>
                  <a:lnTo>
                    <a:pt x="1881188" y="2570028"/>
                  </a:lnTo>
                  <a:lnTo>
                    <a:pt x="1867218" y="2572897"/>
                  </a:lnTo>
                  <a:lnTo>
                    <a:pt x="1853883" y="2575447"/>
                  </a:lnTo>
                  <a:lnTo>
                    <a:pt x="1841183" y="2578634"/>
                  </a:lnTo>
                  <a:lnTo>
                    <a:pt x="1829436" y="2582778"/>
                  </a:lnTo>
                  <a:lnTo>
                    <a:pt x="1818323" y="2586602"/>
                  </a:lnTo>
                  <a:lnTo>
                    <a:pt x="1810703" y="2590108"/>
                  </a:lnTo>
                  <a:lnTo>
                    <a:pt x="1803718" y="2594252"/>
                  </a:lnTo>
                  <a:lnTo>
                    <a:pt x="1797368" y="2598077"/>
                  </a:lnTo>
                  <a:lnTo>
                    <a:pt x="1791970" y="2601902"/>
                  </a:lnTo>
                  <a:lnTo>
                    <a:pt x="1787208" y="2606045"/>
                  </a:lnTo>
                  <a:lnTo>
                    <a:pt x="1783398" y="2610507"/>
                  </a:lnTo>
                  <a:lnTo>
                    <a:pt x="1780223" y="2614651"/>
                  </a:lnTo>
                  <a:lnTo>
                    <a:pt x="1777683" y="2619113"/>
                  </a:lnTo>
                  <a:lnTo>
                    <a:pt x="1776096" y="2623894"/>
                  </a:lnTo>
                  <a:lnTo>
                    <a:pt x="1775460" y="2628038"/>
                  </a:lnTo>
                  <a:lnTo>
                    <a:pt x="1775460" y="2632500"/>
                  </a:lnTo>
                  <a:lnTo>
                    <a:pt x="1776096" y="2637281"/>
                  </a:lnTo>
                  <a:lnTo>
                    <a:pt x="1777683" y="2641743"/>
                  </a:lnTo>
                  <a:lnTo>
                    <a:pt x="1780223" y="2645887"/>
                  </a:lnTo>
                  <a:lnTo>
                    <a:pt x="1783716" y="2650349"/>
                  </a:lnTo>
                  <a:lnTo>
                    <a:pt x="1787526" y="2654811"/>
                  </a:lnTo>
                  <a:lnTo>
                    <a:pt x="1792288" y="2658317"/>
                  </a:lnTo>
                  <a:lnTo>
                    <a:pt x="1797368" y="2661823"/>
                  </a:lnTo>
                  <a:lnTo>
                    <a:pt x="1803400" y="2665329"/>
                  </a:lnTo>
                  <a:lnTo>
                    <a:pt x="1809750" y="2668517"/>
                  </a:lnTo>
                  <a:lnTo>
                    <a:pt x="1816736" y="2671704"/>
                  </a:lnTo>
                  <a:lnTo>
                    <a:pt x="1824356" y="2674573"/>
                  </a:lnTo>
                  <a:lnTo>
                    <a:pt x="1832610" y="2677441"/>
                  </a:lnTo>
                  <a:lnTo>
                    <a:pt x="1840866" y="2679354"/>
                  </a:lnTo>
                  <a:lnTo>
                    <a:pt x="1872933" y="2686047"/>
                  </a:lnTo>
                  <a:lnTo>
                    <a:pt x="1925320" y="2696565"/>
                  </a:lnTo>
                  <a:lnTo>
                    <a:pt x="1925320" y="2778798"/>
                  </a:lnTo>
                  <a:lnTo>
                    <a:pt x="1911668" y="2777204"/>
                  </a:lnTo>
                  <a:lnTo>
                    <a:pt x="1899603" y="2774973"/>
                  </a:lnTo>
                  <a:lnTo>
                    <a:pt x="1885316" y="2772742"/>
                  </a:lnTo>
                  <a:lnTo>
                    <a:pt x="1870393" y="2769236"/>
                  </a:lnTo>
                  <a:lnTo>
                    <a:pt x="1856740" y="2765093"/>
                  </a:lnTo>
                  <a:lnTo>
                    <a:pt x="1844676" y="2760949"/>
                  </a:lnTo>
                  <a:lnTo>
                    <a:pt x="1841183" y="2759674"/>
                  </a:lnTo>
                  <a:lnTo>
                    <a:pt x="1838008" y="2758399"/>
                  </a:lnTo>
                  <a:lnTo>
                    <a:pt x="1835786" y="2757443"/>
                  </a:lnTo>
                  <a:lnTo>
                    <a:pt x="1835150" y="2756805"/>
                  </a:lnTo>
                  <a:lnTo>
                    <a:pt x="1831658" y="2754893"/>
                  </a:lnTo>
                  <a:lnTo>
                    <a:pt x="1829753" y="2753618"/>
                  </a:lnTo>
                  <a:lnTo>
                    <a:pt x="1827848" y="2752662"/>
                  </a:lnTo>
                  <a:lnTo>
                    <a:pt x="1822768" y="2751387"/>
                  </a:lnTo>
                  <a:lnTo>
                    <a:pt x="1817688" y="2750431"/>
                  </a:lnTo>
                  <a:lnTo>
                    <a:pt x="1811656" y="2750112"/>
                  </a:lnTo>
                  <a:lnTo>
                    <a:pt x="1805623" y="2751068"/>
                  </a:lnTo>
                  <a:lnTo>
                    <a:pt x="1799908" y="2751706"/>
                  </a:lnTo>
                  <a:lnTo>
                    <a:pt x="1793876" y="2752981"/>
                  </a:lnTo>
                  <a:lnTo>
                    <a:pt x="1787843" y="2754893"/>
                  </a:lnTo>
                  <a:lnTo>
                    <a:pt x="1782763" y="2756805"/>
                  </a:lnTo>
                  <a:lnTo>
                    <a:pt x="1778636" y="2759355"/>
                  </a:lnTo>
                  <a:lnTo>
                    <a:pt x="1774508" y="2761586"/>
                  </a:lnTo>
                  <a:lnTo>
                    <a:pt x="1771650" y="2764455"/>
                  </a:lnTo>
                  <a:lnTo>
                    <a:pt x="1770698" y="2765730"/>
                  </a:lnTo>
                  <a:lnTo>
                    <a:pt x="1769746" y="2766686"/>
                  </a:lnTo>
                  <a:lnTo>
                    <a:pt x="1769428" y="2767961"/>
                  </a:lnTo>
                  <a:lnTo>
                    <a:pt x="1769428" y="2769555"/>
                  </a:lnTo>
                  <a:lnTo>
                    <a:pt x="1769428" y="2770830"/>
                  </a:lnTo>
                  <a:lnTo>
                    <a:pt x="1770380" y="2772105"/>
                  </a:lnTo>
                  <a:lnTo>
                    <a:pt x="1771016" y="2773061"/>
                  </a:lnTo>
                  <a:lnTo>
                    <a:pt x="1772603" y="2774336"/>
                  </a:lnTo>
                  <a:lnTo>
                    <a:pt x="1778000" y="2777842"/>
                  </a:lnTo>
                  <a:lnTo>
                    <a:pt x="1784668" y="2781348"/>
                  </a:lnTo>
                  <a:lnTo>
                    <a:pt x="1791970" y="2784535"/>
                  </a:lnTo>
                  <a:lnTo>
                    <a:pt x="1799273" y="2787723"/>
                  </a:lnTo>
                  <a:lnTo>
                    <a:pt x="1807846" y="2790591"/>
                  </a:lnTo>
                  <a:lnTo>
                    <a:pt x="1816418" y="2792822"/>
                  </a:lnTo>
                  <a:lnTo>
                    <a:pt x="1825943" y="2795691"/>
                  </a:lnTo>
                  <a:lnTo>
                    <a:pt x="1835786" y="2797603"/>
                  </a:lnTo>
                  <a:lnTo>
                    <a:pt x="1845946" y="2799516"/>
                  </a:lnTo>
                  <a:lnTo>
                    <a:pt x="1856740" y="2801747"/>
                  </a:lnTo>
                  <a:lnTo>
                    <a:pt x="1878648" y="2804934"/>
                  </a:lnTo>
                  <a:lnTo>
                    <a:pt x="1901508" y="2806846"/>
                  </a:lnTo>
                  <a:lnTo>
                    <a:pt x="1925320" y="2808440"/>
                  </a:lnTo>
                  <a:lnTo>
                    <a:pt x="1925320" y="2827245"/>
                  </a:lnTo>
                  <a:lnTo>
                    <a:pt x="1925638" y="2828520"/>
                  </a:lnTo>
                  <a:lnTo>
                    <a:pt x="1926273" y="2829476"/>
                  </a:lnTo>
                  <a:lnTo>
                    <a:pt x="1927543" y="2830433"/>
                  </a:lnTo>
                  <a:lnTo>
                    <a:pt x="1929130" y="2831389"/>
                  </a:lnTo>
                  <a:lnTo>
                    <a:pt x="1931036" y="2832026"/>
                  </a:lnTo>
                  <a:lnTo>
                    <a:pt x="1933576" y="2832664"/>
                  </a:lnTo>
                  <a:lnTo>
                    <a:pt x="1938656" y="2832982"/>
                  </a:lnTo>
                  <a:lnTo>
                    <a:pt x="1985328" y="2832982"/>
                  </a:lnTo>
                  <a:lnTo>
                    <a:pt x="1990726" y="2832664"/>
                  </a:lnTo>
                  <a:lnTo>
                    <a:pt x="1992630" y="2832026"/>
                  </a:lnTo>
                  <a:lnTo>
                    <a:pt x="1995170" y="2831389"/>
                  </a:lnTo>
                  <a:lnTo>
                    <a:pt x="1996758" y="2830433"/>
                  </a:lnTo>
                  <a:lnTo>
                    <a:pt x="1997710" y="2829476"/>
                  </a:lnTo>
                  <a:lnTo>
                    <a:pt x="1998663" y="2828520"/>
                  </a:lnTo>
                  <a:lnTo>
                    <a:pt x="1998980" y="2827245"/>
                  </a:lnTo>
                  <a:lnTo>
                    <a:pt x="1998980" y="2808121"/>
                  </a:lnTo>
                  <a:lnTo>
                    <a:pt x="2013586" y="2806846"/>
                  </a:lnTo>
                  <a:lnTo>
                    <a:pt x="2027873" y="2805572"/>
                  </a:lnTo>
                  <a:lnTo>
                    <a:pt x="2041526" y="2803978"/>
                  </a:lnTo>
                  <a:lnTo>
                    <a:pt x="2054543" y="2801747"/>
                  </a:lnTo>
                  <a:lnTo>
                    <a:pt x="2067243" y="2799197"/>
                  </a:lnTo>
                  <a:lnTo>
                    <a:pt x="2078673" y="2796966"/>
                  </a:lnTo>
                  <a:lnTo>
                    <a:pt x="2089786" y="2793778"/>
                  </a:lnTo>
                  <a:lnTo>
                    <a:pt x="2099310" y="2790272"/>
                  </a:lnTo>
                  <a:lnTo>
                    <a:pt x="2106930" y="2787085"/>
                  </a:lnTo>
                  <a:lnTo>
                    <a:pt x="2114233" y="2783898"/>
                  </a:lnTo>
                  <a:lnTo>
                    <a:pt x="2120900" y="2779754"/>
                  </a:lnTo>
                  <a:lnTo>
                    <a:pt x="2126933" y="2776248"/>
                  </a:lnTo>
                  <a:lnTo>
                    <a:pt x="2132013" y="2772423"/>
                  </a:lnTo>
                  <a:lnTo>
                    <a:pt x="2136776" y="2768280"/>
                  </a:lnTo>
                  <a:lnTo>
                    <a:pt x="2140586" y="2764136"/>
                  </a:lnTo>
                  <a:lnTo>
                    <a:pt x="2143760" y="2759674"/>
                  </a:lnTo>
                  <a:lnTo>
                    <a:pt x="2145983" y="2755212"/>
                  </a:lnTo>
                  <a:lnTo>
                    <a:pt x="2147570" y="2751068"/>
                  </a:lnTo>
                  <a:lnTo>
                    <a:pt x="2148840" y="2746606"/>
                  </a:lnTo>
                  <a:lnTo>
                    <a:pt x="2149158" y="2742144"/>
                  </a:lnTo>
                  <a:lnTo>
                    <a:pt x="2148523" y="2737363"/>
                  </a:lnTo>
                  <a:lnTo>
                    <a:pt x="2147253" y="2733219"/>
                  </a:lnTo>
                  <a:lnTo>
                    <a:pt x="2145030" y="2728757"/>
                  </a:lnTo>
                  <a:lnTo>
                    <a:pt x="2141856" y="2723976"/>
                  </a:lnTo>
                  <a:lnTo>
                    <a:pt x="2140268" y="2721745"/>
                  </a:lnTo>
                  <a:lnTo>
                    <a:pt x="2137728" y="2719833"/>
                  </a:lnTo>
                  <a:lnTo>
                    <a:pt x="2132648" y="2715370"/>
                  </a:lnTo>
                  <a:lnTo>
                    <a:pt x="2126298" y="2711227"/>
                  </a:lnTo>
                  <a:lnTo>
                    <a:pt x="2119630" y="2707721"/>
                  </a:lnTo>
                  <a:lnTo>
                    <a:pt x="2111693" y="2704215"/>
                  </a:lnTo>
                  <a:lnTo>
                    <a:pt x="2103438" y="2701027"/>
                  </a:lnTo>
                  <a:lnTo>
                    <a:pt x="2094548" y="2697840"/>
                  </a:lnTo>
                  <a:lnTo>
                    <a:pt x="2084706" y="2694653"/>
                  </a:lnTo>
                  <a:lnTo>
                    <a:pt x="2074863" y="2692103"/>
                  </a:lnTo>
                  <a:lnTo>
                    <a:pt x="2064068" y="2689553"/>
                  </a:lnTo>
                  <a:lnTo>
                    <a:pt x="2042796" y="2684772"/>
                  </a:lnTo>
                  <a:lnTo>
                    <a:pt x="2020570" y="2680310"/>
                  </a:lnTo>
                  <a:lnTo>
                    <a:pt x="1998980" y="2676485"/>
                  </a:lnTo>
                  <a:lnTo>
                    <a:pt x="1998980" y="2594571"/>
                  </a:lnTo>
                  <a:lnTo>
                    <a:pt x="2018030" y="2596802"/>
                  </a:lnTo>
                  <a:lnTo>
                    <a:pt x="2025016" y="2598077"/>
                  </a:lnTo>
                  <a:lnTo>
                    <a:pt x="2032000" y="2599670"/>
                  </a:lnTo>
                  <a:lnTo>
                    <a:pt x="2047240" y="2603495"/>
                  </a:lnTo>
                  <a:lnTo>
                    <a:pt x="2061846" y="2607958"/>
                  </a:lnTo>
                  <a:lnTo>
                    <a:pt x="2073593" y="2612420"/>
                  </a:lnTo>
                  <a:lnTo>
                    <a:pt x="2080260" y="2614970"/>
                  </a:lnTo>
                  <a:lnTo>
                    <a:pt x="2082483" y="2616245"/>
                  </a:lnTo>
                  <a:lnTo>
                    <a:pt x="2083118" y="2616245"/>
                  </a:lnTo>
                  <a:lnTo>
                    <a:pt x="2086610" y="2618794"/>
                  </a:lnTo>
                  <a:lnTo>
                    <a:pt x="2088516" y="2619751"/>
                  </a:lnTo>
                  <a:lnTo>
                    <a:pt x="2090420" y="2621026"/>
                  </a:lnTo>
                  <a:lnTo>
                    <a:pt x="2095183" y="2622300"/>
                  </a:lnTo>
                  <a:lnTo>
                    <a:pt x="2100898" y="2622938"/>
                  </a:lnTo>
                  <a:lnTo>
                    <a:pt x="2106613" y="2622938"/>
                  </a:lnTo>
                  <a:lnTo>
                    <a:pt x="2112646" y="2622619"/>
                  </a:lnTo>
                  <a:lnTo>
                    <a:pt x="2118360" y="2621982"/>
                  </a:lnTo>
                  <a:lnTo>
                    <a:pt x="2124393" y="2620388"/>
                  </a:lnTo>
                  <a:lnTo>
                    <a:pt x="2129790" y="2618794"/>
                  </a:lnTo>
                  <a:lnTo>
                    <a:pt x="2135188" y="2616563"/>
                  </a:lnTo>
                  <a:lnTo>
                    <a:pt x="2139633" y="2614332"/>
                  </a:lnTo>
                  <a:lnTo>
                    <a:pt x="2143760" y="2612101"/>
                  </a:lnTo>
                  <a:lnTo>
                    <a:pt x="2146618" y="2609232"/>
                  </a:lnTo>
                  <a:lnTo>
                    <a:pt x="2147570" y="2607958"/>
                  </a:lnTo>
                  <a:lnTo>
                    <a:pt x="2148523" y="2606683"/>
                  </a:lnTo>
                  <a:lnTo>
                    <a:pt x="2148840" y="2605089"/>
                  </a:lnTo>
                  <a:lnTo>
                    <a:pt x="2148840" y="2604133"/>
                  </a:lnTo>
                  <a:lnTo>
                    <a:pt x="2148523" y="2602858"/>
                  </a:lnTo>
                  <a:lnTo>
                    <a:pt x="2148206" y="2601583"/>
                  </a:lnTo>
                  <a:lnTo>
                    <a:pt x="2146936" y="2600627"/>
                  </a:lnTo>
                  <a:lnTo>
                    <a:pt x="2145666" y="2599352"/>
                  </a:lnTo>
                  <a:lnTo>
                    <a:pt x="2141220" y="2596483"/>
                  </a:lnTo>
                  <a:lnTo>
                    <a:pt x="2136776" y="2593615"/>
                  </a:lnTo>
                  <a:lnTo>
                    <a:pt x="2131060" y="2591383"/>
                  </a:lnTo>
                  <a:lnTo>
                    <a:pt x="2125663" y="2588515"/>
                  </a:lnTo>
                  <a:lnTo>
                    <a:pt x="2112646" y="2583734"/>
                  </a:lnTo>
                  <a:lnTo>
                    <a:pt x="2098358" y="2579590"/>
                  </a:lnTo>
                  <a:lnTo>
                    <a:pt x="2083436" y="2575766"/>
                  </a:lnTo>
                  <a:lnTo>
                    <a:pt x="2067878" y="2572259"/>
                  </a:lnTo>
                  <a:lnTo>
                    <a:pt x="2052638" y="2569710"/>
                  </a:lnTo>
                  <a:lnTo>
                    <a:pt x="2038033" y="2567479"/>
                  </a:lnTo>
                  <a:lnTo>
                    <a:pt x="2018666" y="2565566"/>
                  </a:lnTo>
                  <a:lnTo>
                    <a:pt x="1998980" y="2564291"/>
                  </a:lnTo>
                  <a:lnTo>
                    <a:pt x="1998980" y="2546123"/>
                  </a:lnTo>
                  <a:lnTo>
                    <a:pt x="1998663" y="2545167"/>
                  </a:lnTo>
                  <a:lnTo>
                    <a:pt x="1997710" y="2543892"/>
                  </a:lnTo>
                  <a:lnTo>
                    <a:pt x="1996758" y="2542936"/>
                  </a:lnTo>
                  <a:lnTo>
                    <a:pt x="1995170" y="2542299"/>
                  </a:lnTo>
                  <a:lnTo>
                    <a:pt x="1992630" y="2541342"/>
                  </a:lnTo>
                  <a:lnTo>
                    <a:pt x="1990726" y="2540705"/>
                  </a:lnTo>
                  <a:lnTo>
                    <a:pt x="1987868" y="2540705"/>
                  </a:lnTo>
                  <a:lnTo>
                    <a:pt x="1985328" y="2540386"/>
                  </a:lnTo>
                  <a:lnTo>
                    <a:pt x="1938656" y="2540386"/>
                  </a:lnTo>
                  <a:close/>
                  <a:moveTo>
                    <a:pt x="1959293" y="2522537"/>
                  </a:moveTo>
                  <a:lnTo>
                    <a:pt x="1982788" y="2522856"/>
                  </a:lnTo>
                  <a:lnTo>
                    <a:pt x="2005966" y="2523493"/>
                  </a:lnTo>
                  <a:lnTo>
                    <a:pt x="2028826" y="2524450"/>
                  </a:lnTo>
                  <a:lnTo>
                    <a:pt x="2051368" y="2526043"/>
                  </a:lnTo>
                  <a:lnTo>
                    <a:pt x="2073910" y="2527637"/>
                  </a:lnTo>
                  <a:lnTo>
                    <a:pt x="2095500" y="2529868"/>
                  </a:lnTo>
                  <a:lnTo>
                    <a:pt x="2116773" y="2532737"/>
                  </a:lnTo>
                  <a:lnTo>
                    <a:pt x="2137728" y="2535605"/>
                  </a:lnTo>
                  <a:lnTo>
                    <a:pt x="2158048" y="2538793"/>
                  </a:lnTo>
                  <a:lnTo>
                    <a:pt x="2177733" y="2542299"/>
                  </a:lnTo>
                  <a:lnTo>
                    <a:pt x="2197100" y="2546123"/>
                  </a:lnTo>
                  <a:lnTo>
                    <a:pt x="2215516" y="2550586"/>
                  </a:lnTo>
                  <a:lnTo>
                    <a:pt x="2233613" y="2555367"/>
                  </a:lnTo>
                  <a:lnTo>
                    <a:pt x="2251076" y="2560148"/>
                  </a:lnTo>
                  <a:lnTo>
                    <a:pt x="2267586" y="2565247"/>
                  </a:lnTo>
                  <a:lnTo>
                    <a:pt x="2283778" y="2570666"/>
                  </a:lnTo>
                  <a:lnTo>
                    <a:pt x="2298700" y="2576403"/>
                  </a:lnTo>
                  <a:lnTo>
                    <a:pt x="2313306" y="2582140"/>
                  </a:lnTo>
                  <a:lnTo>
                    <a:pt x="2326640" y="2588515"/>
                  </a:lnTo>
                  <a:lnTo>
                    <a:pt x="2339658" y="2594889"/>
                  </a:lnTo>
                  <a:lnTo>
                    <a:pt x="2351723" y="2601583"/>
                  </a:lnTo>
                  <a:lnTo>
                    <a:pt x="2362518" y="2608914"/>
                  </a:lnTo>
                  <a:lnTo>
                    <a:pt x="2372996" y="2615607"/>
                  </a:lnTo>
                  <a:lnTo>
                    <a:pt x="2381886" y="2622938"/>
                  </a:lnTo>
                  <a:lnTo>
                    <a:pt x="2390140" y="2630587"/>
                  </a:lnTo>
                  <a:lnTo>
                    <a:pt x="2397443" y="2638237"/>
                  </a:lnTo>
                  <a:lnTo>
                    <a:pt x="2403793" y="2645568"/>
                  </a:lnTo>
                  <a:lnTo>
                    <a:pt x="2406016" y="2649711"/>
                  </a:lnTo>
                  <a:lnTo>
                    <a:pt x="2408873" y="2653855"/>
                  </a:lnTo>
                  <a:lnTo>
                    <a:pt x="2410778" y="2657998"/>
                  </a:lnTo>
                  <a:lnTo>
                    <a:pt x="2412683" y="2661823"/>
                  </a:lnTo>
                  <a:lnTo>
                    <a:pt x="2414270" y="2665967"/>
                  </a:lnTo>
                  <a:lnTo>
                    <a:pt x="2415540" y="2670110"/>
                  </a:lnTo>
                  <a:lnTo>
                    <a:pt x="2416810" y="2674254"/>
                  </a:lnTo>
                  <a:lnTo>
                    <a:pt x="2417446" y="2678397"/>
                  </a:lnTo>
                  <a:lnTo>
                    <a:pt x="2417763" y="2682541"/>
                  </a:lnTo>
                  <a:lnTo>
                    <a:pt x="2417763" y="2686684"/>
                  </a:lnTo>
                  <a:lnTo>
                    <a:pt x="2417763" y="2691147"/>
                  </a:lnTo>
                  <a:lnTo>
                    <a:pt x="2417446" y="2694971"/>
                  </a:lnTo>
                  <a:lnTo>
                    <a:pt x="2416810" y="2699434"/>
                  </a:lnTo>
                  <a:lnTo>
                    <a:pt x="2415540" y="2703896"/>
                  </a:lnTo>
                  <a:lnTo>
                    <a:pt x="2414270" y="2707721"/>
                  </a:lnTo>
                  <a:lnTo>
                    <a:pt x="2412683" y="2711864"/>
                  </a:lnTo>
                  <a:lnTo>
                    <a:pt x="2410778" y="2716008"/>
                  </a:lnTo>
                  <a:lnTo>
                    <a:pt x="2408873" y="2720151"/>
                  </a:lnTo>
                  <a:lnTo>
                    <a:pt x="2406016" y="2723976"/>
                  </a:lnTo>
                  <a:lnTo>
                    <a:pt x="2403793" y="2728120"/>
                  </a:lnTo>
                  <a:lnTo>
                    <a:pt x="2397443" y="2735769"/>
                  </a:lnTo>
                  <a:lnTo>
                    <a:pt x="2390140" y="2743419"/>
                  </a:lnTo>
                  <a:lnTo>
                    <a:pt x="2381886" y="2751068"/>
                  </a:lnTo>
                  <a:lnTo>
                    <a:pt x="2372996" y="2758080"/>
                  </a:lnTo>
                  <a:lnTo>
                    <a:pt x="2362518" y="2765093"/>
                  </a:lnTo>
                  <a:lnTo>
                    <a:pt x="2351723" y="2772105"/>
                  </a:lnTo>
                  <a:lnTo>
                    <a:pt x="2339658" y="2778798"/>
                  </a:lnTo>
                  <a:lnTo>
                    <a:pt x="2326640" y="2785173"/>
                  </a:lnTo>
                  <a:lnTo>
                    <a:pt x="2313306" y="2791229"/>
                  </a:lnTo>
                  <a:lnTo>
                    <a:pt x="2298700" y="2797284"/>
                  </a:lnTo>
                  <a:lnTo>
                    <a:pt x="2283778" y="2803340"/>
                  </a:lnTo>
                  <a:lnTo>
                    <a:pt x="2267586" y="2808440"/>
                  </a:lnTo>
                  <a:lnTo>
                    <a:pt x="2251076" y="2813540"/>
                  </a:lnTo>
                  <a:lnTo>
                    <a:pt x="2233613" y="2818640"/>
                  </a:lnTo>
                  <a:lnTo>
                    <a:pt x="2215516" y="2823102"/>
                  </a:lnTo>
                  <a:lnTo>
                    <a:pt x="2197100" y="2827245"/>
                  </a:lnTo>
                  <a:lnTo>
                    <a:pt x="2177733" y="2831389"/>
                  </a:lnTo>
                  <a:lnTo>
                    <a:pt x="2158048" y="2834895"/>
                  </a:lnTo>
                  <a:lnTo>
                    <a:pt x="2137728" y="2838401"/>
                  </a:lnTo>
                  <a:lnTo>
                    <a:pt x="2116773" y="2841270"/>
                  </a:lnTo>
                  <a:lnTo>
                    <a:pt x="2095500" y="2844138"/>
                  </a:lnTo>
                  <a:lnTo>
                    <a:pt x="2073910" y="2846051"/>
                  </a:lnTo>
                  <a:lnTo>
                    <a:pt x="2051368" y="2847963"/>
                  </a:lnTo>
                  <a:lnTo>
                    <a:pt x="2028826" y="2849238"/>
                  </a:lnTo>
                  <a:lnTo>
                    <a:pt x="2005966" y="2850513"/>
                  </a:lnTo>
                  <a:lnTo>
                    <a:pt x="1982788" y="2851150"/>
                  </a:lnTo>
                  <a:lnTo>
                    <a:pt x="1959293" y="2851150"/>
                  </a:lnTo>
                  <a:lnTo>
                    <a:pt x="1935480" y="2851150"/>
                  </a:lnTo>
                  <a:lnTo>
                    <a:pt x="1912303" y="2850513"/>
                  </a:lnTo>
                  <a:lnTo>
                    <a:pt x="1889443" y="2849238"/>
                  </a:lnTo>
                  <a:lnTo>
                    <a:pt x="1866900" y="2847963"/>
                  </a:lnTo>
                  <a:lnTo>
                    <a:pt x="1844358" y="2846051"/>
                  </a:lnTo>
                  <a:lnTo>
                    <a:pt x="1822768" y="2844138"/>
                  </a:lnTo>
                  <a:lnTo>
                    <a:pt x="1801496" y="2841270"/>
                  </a:lnTo>
                  <a:lnTo>
                    <a:pt x="1780540" y="2838401"/>
                  </a:lnTo>
                  <a:lnTo>
                    <a:pt x="1760220" y="2834895"/>
                  </a:lnTo>
                  <a:lnTo>
                    <a:pt x="1740536" y="2831389"/>
                  </a:lnTo>
                  <a:lnTo>
                    <a:pt x="1721168" y="2827245"/>
                  </a:lnTo>
                  <a:lnTo>
                    <a:pt x="1702753" y="2823102"/>
                  </a:lnTo>
                  <a:lnTo>
                    <a:pt x="1684656" y="2818640"/>
                  </a:lnTo>
                  <a:lnTo>
                    <a:pt x="1667193" y="2813540"/>
                  </a:lnTo>
                  <a:lnTo>
                    <a:pt x="1650683" y="2808440"/>
                  </a:lnTo>
                  <a:lnTo>
                    <a:pt x="1634490" y="2803340"/>
                  </a:lnTo>
                  <a:lnTo>
                    <a:pt x="1619568" y="2797284"/>
                  </a:lnTo>
                  <a:lnTo>
                    <a:pt x="1604963" y="2791229"/>
                  </a:lnTo>
                  <a:lnTo>
                    <a:pt x="1591628" y="2785173"/>
                  </a:lnTo>
                  <a:lnTo>
                    <a:pt x="1578610" y="2778798"/>
                  </a:lnTo>
                  <a:lnTo>
                    <a:pt x="1566863" y="2772105"/>
                  </a:lnTo>
                  <a:lnTo>
                    <a:pt x="1555750" y="2765093"/>
                  </a:lnTo>
                  <a:lnTo>
                    <a:pt x="1545273" y="2758080"/>
                  </a:lnTo>
                  <a:lnTo>
                    <a:pt x="1536383" y="2751068"/>
                  </a:lnTo>
                  <a:lnTo>
                    <a:pt x="1528128" y="2743419"/>
                  </a:lnTo>
                  <a:lnTo>
                    <a:pt x="1520826" y="2735769"/>
                  </a:lnTo>
                  <a:lnTo>
                    <a:pt x="1514793" y="2728120"/>
                  </a:lnTo>
                  <a:lnTo>
                    <a:pt x="1511936" y="2723976"/>
                  </a:lnTo>
                  <a:lnTo>
                    <a:pt x="1509396" y="2720151"/>
                  </a:lnTo>
                  <a:lnTo>
                    <a:pt x="1507490" y="2716008"/>
                  </a:lnTo>
                  <a:lnTo>
                    <a:pt x="1505586" y="2711864"/>
                  </a:lnTo>
                  <a:lnTo>
                    <a:pt x="1503998" y="2707721"/>
                  </a:lnTo>
                  <a:lnTo>
                    <a:pt x="1502410" y="2703896"/>
                  </a:lnTo>
                  <a:lnTo>
                    <a:pt x="1501776" y="2699434"/>
                  </a:lnTo>
                  <a:lnTo>
                    <a:pt x="1500823" y="2694971"/>
                  </a:lnTo>
                  <a:lnTo>
                    <a:pt x="1500506" y="2691147"/>
                  </a:lnTo>
                  <a:lnTo>
                    <a:pt x="1500188" y="2686684"/>
                  </a:lnTo>
                  <a:lnTo>
                    <a:pt x="1500506" y="2682541"/>
                  </a:lnTo>
                  <a:lnTo>
                    <a:pt x="1500823" y="2678397"/>
                  </a:lnTo>
                  <a:lnTo>
                    <a:pt x="1501776" y="2674254"/>
                  </a:lnTo>
                  <a:lnTo>
                    <a:pt x="1502410" y="2670110"/>
                  </a:lnTo>
                  <a:lnTo>
                    <a:pt x="1503998" y="2665967"/>
                  </a:lnTo>
                  <a:lnTo>
                    <a:pt x="1505586" y="2661823"/>
                  </a:lnTo>
                  <a:lnTo>
                    <a:pt x="1507490" y="2657998"/>
                  </a:lnTo>
                  <a:lnTo>
                    <a:pt x="1509396" y="2653855"/>
                  </a:lnTo>
                  <a:lnTo>
                    <a:pt x="1511936" y="2649711"/>
                  </a:lnTo>
                  <a:lnTo>
                    <a:pt x="1514793" y="2645568"/>
                  </a:lnTo>
                  <a:lnTo>
                    <a:pt x="1520826" y="2638237"/>
                  </a:lnTo>
                  <a:lnTo>
                    <a:pt x="1528128" y="2630587"/>
                  </a:lnTo>
                  <a:lnTo>
                    <a:pt x="1536383" y="2622938"/>
                  </a:lnTo>
                  <a:lnTo>
                    <a:pt x="1545273" y="2615607"/>
                  </a:lnTo>
                  <a:lnTo>
                    <a:pt x="1555750" y="2608914"/>
                  </a:lnTo>
                  <a:lnTo>
                    <a:pt x="1566863" y="2601583"/>
                  </a:lnTo>
                  <a:lnTo>
                    <a:pt x="1578610" y="2594889"/>
                  </a:lnTo>
                  <a:lnTo>
                    <a:pt x="1591628" y="2588515"/>
                  </a:lnTo>
                  <a:lnTo>
                    <a:pt x="1604963" y="2582140"/>
                  </a:lnTo>
                  <a:lnTo>
                    <a:pt x="1619568" y="2576403"/>
                  </a:lnTo>
                  <a:lnTo>
                    <a:pt x="1634490" y="2570666"/>
                  </a:lnTo>
                  <a:lnTo>
                    <a:pt x="1650683" y="2565247"/>
                  </a:lnTo>
                  <a:lnTo>
                    <a:pt x="1667193" y="2560148"/>
                  </a:lnTo>
                  <a:lnTo>
                    <a:pt x="1684656" y="2555367"/>
                  </a:lnTo>
                  <a:lnTo>
                    <a:pt x="1702753" y="2550586"/>
                  </a:lnTo>
                  <a:lnTo>
                    <a:pt x="1721168" y="2546123"/>
                  </a:lnTo>
                  <a:lnTo>
                    <a:pt x="1740536" y="2542299"/>
                  </a:lnTo>
                  <a:lnTo>
                    <a:pt x="1760220" y="2538793"/>
                  </a:lnTo>
                  <a:lnTo>
                    <a:pt x="1780540" y="2535605"/>
                  </a:lnTo>
                  <a:lnTo>
                    <a:pt x="1801496" y="2532737"/>
                  </a:lnTo>
                  <a:lnTo>
                    <a:pt x="1822768" y="2529868"/>
                  </a:lnTo>
                  <a:lnTo>
                    <a:pt x="1844358" y="2527637"/>
                  </a:lnTo>
                  <a:lnTo>
                    <a:pt x="1866900" y="2526043"/>
                  </a:lnTo>
                  <a:lnTo>
                    <a:pt x="1889443" y="2524450"/>
                  </a:lnTo>
                  <a:lnTo>
                    <a:pt x="1912303" y="2523493"/>
                  </a:lnTo>
                  <a:lnTo>
                    <a:pt x="1935480" y="2522856"/>
                  </a:lnTo>
                  <a:lnTo>
                    <a:pt x="1959293" y="2522537"/>
                  </a:lnTo>
                  <a:close/>
                  <a:moveTo>
                    <a:pt x="2854584" y="2507933"/>
                  </a:moveTo>
                  <a:lnTo>
                    <a:pt x="2854584" y="2625091"/>
                  </a:lnTo>
                  <a:lnTo>
                    <a:pt x="2873946" y="2630488"/>
                  </a:lnTo>
                  <a:lnTo>
                    <a:pt x="2893626" y="2636203"/>
                  </a:lnTo>
                  <a:lnTo>
                    <a:pt x="2914258" y="2640966"/>
                  </a:lnTo>
                  <a:lnTo>
                    <a:pt x="2935524" y="2645728"/>
                  </a:lnTo>
                  <a:lnTo>
                    <a:pt x="2935524" y="2529523"/>
                  </a:lnTo>
                  <a:lnTo>
                    <a:pt x="2914258" y="2524761"/>
                  </a:lnTo>
                  <a:lnTo>
                    <a:pt x="2893626" y="2519363"/>
                  </a:lnTo>
                  <a:lnTo>
                    <a:pt x="2873946" y="2513965"/>
                  </a:lnTo>
                  <a:lnTo>
                    <a:pt x="2854584" y="2507933"/>
                  </a:lnTo>
                  <a:close/>
                  <a:moveTo>
                    <a:pt x="2692385" y="2444750"/>
                  </a:moveTo>
                  <a:lnTo>
                    <a:pt x="2692385" y="2542223"/>
                  </a:lnTo>
                  <a:lnTo>
                    <a:pt x="2695241" y="2545081"/>
                  </a:lnTo>
                  <a:lnTo>
                    <a:pt x="2698098" y="2548256"/>
                  </a:lnTo>
                  <a:lnTo>
                    <a:pt x="2705399" y="2554923"/>
                  </a:lnTo>
                  <a:lnTo>
                    <a:pt x="2714921" y="2561591"/>
                  </a:lnTo>
                  <a:lnTo>
                    <a:pt x="2725078" y="2568576"/>
                  </a:lnTo>
                  <a:lnTo>
                    <a:pt x="2737140" y="2576196"/>
                  </a:lnTo>
                  <a:lnTo>
                    <a:pt x="2748884" y="2582863"/>
                  </a:lnTo>
                  <a:lnTo>
                    <a:pt x="2761581" y="2589213"/>
                  </a:lnTo>
                  <a:lnTo>
                    <a:pt x="2773325" y="2595246"/>
                  </a:lnTo>
                  <a:lnTo>
                    <a:pt x="2773325" y="2486343"/>
                  </a:lnTo>
                  <a:lnTo>
                    <a:pt x="2758407" y="2480628"/>
                  </a:lnTo>
                  <a:lnTo>
                    <a:pt x="2744441" y="2475230"/>
                  </a:lnTo>
                  <a:lnTo>
                    <a:pt x="2732379" y="2469198"/>
                  </a:lnTo>
                  <a:lnTo>
                    <a:pt x="2721269" y="2464118"/>
                  </a:lnTo>
                  <a:lnTo>
                    <a:pt x="2712064" y="2458720"/>
                  </a:lnTo>
                  <a:lnTo>
                    <a:pt x="2704446" y="2453958"/>
                  </a:lnTo>
                  <a:lnTo>
                    <a:pt x="2697781" y="2449195"/>
                  </a:lnTo>
                  <a:lnTo>
                    <a:pt x="2692385" y="2444750"/>
                  </a:lnTo>
                  <a:close/>
                  <a:moveTo>
                    <a:pt x="3744614" y="2439353"/>
                  </a:moveTo>
                  <a:lnTo>
                    <a:pt x="3737949" y="2444433"/>
                  </a:lnTo>
                  <a:lnTo>
                    <a:pt x="3730648" y="2449195"/>
                  </a:lnTo>
                  <a:lnTo>
                    <a:pt x="3722713" y="2454275"/>
                  </a:lnTo>
                  <a:lnTo>
                    <a:pt x="3715095" y="2459038"/>
                  </a:lnTo>
                  <a:lnTo>
                    <a:pt x="3706524" y="2462848"/>
                  </a:lnTo>
                  <a:lnTo>
                    <a:pt x="3698907" y="2466975"/>
                  </a:lnTo>
                  <a:lnTo>
                    <a:pt x="3691289" y="2470468"/>
                  </a:lnTo>
                  <a:lnTo>
                    <a:pt x="3683671" y="2473325"/>
                  </a:lnTo>
                  <a:lnTo>
                    <a:pt x="3683671" y="2592706"/>
                  </a:lnTo>
                  <a:lnTo>
                    <a:pt x="3692558" y="2588578"/>
                  </a:lnTo>
                  <a:lnTo>
                    <a:pt x="3701128" y="2583816"/>
                  </a:lnTo>
                  <a:lnTo>
                    <a:pt x="3709381" y="2579053"/>
                  </a:lnTo>
                  <a:lnTo>
                    <a:pt x="3717634" y="2573973"/>
                  </a:lnTo>
                  <a:lnTo>
                    <a:pt x="3725252" y="2568258"/>
                  </a:lnTo>
                  <a:lnTo>
                    <a:pt x="3732235" y="2563178"/>
                  </a:lnTo>
                  <a:lnTo>
                    <a:pt x="3738901" y="2557781"/>
                  </a:lnTo>
                  <a:lnTo>
                    <a:pt x="3744614" y="2553018"/>
                  </a:lnTo>
                  <a:lnTo>
                    <a:pt x="3744614" y="2439353"/>
                  </a:lnTo>
                  <a:close/>
                  <a:moveTo>
                    <a:pt x="3151360" y="2322195"/>
                  </a:moveTo>
                  <a:lnTo>
                    <a:pt x="3151360" y="2437130"/>
                  </a:lnTo>
                  <a:lnTo>
                    <a:pt x="3174848" y="2437765"/>
                  </a:lnTo>
                  <a:lnTo>
                    <a:pt x="3198972" y="2437765"/>
                  </a:lnTo>
                  <a:lnTo>
                    <a:pt x="3215477" y="2437765"/>
                  </a:lnTo>
                  <a:lnTo>
                    <a:pt x="3231983" y="2437448"/>
                  </a:lnTo>
                  <a:lnTo>
                    <a:pt x="3231983" y="2322512"/>
                  </a:lnTo>
                  <a:lnTo>
                    <a:pt x="3198972" y="2323147"/>
                  </a:lnTo>
                  <a:lnTo>
                    <a:pt x="3174848" y="2323147"/>
                  </a:lnTo>
                  <a:lnTo>
                    <a:pt x="3151360" y="2322195"/>
                  </a:lnTo>
                  <a:close/>
                  <a:moveTo>
                    <a:pt x="3815080" y="2317750"/>
                  </a:moveTo>
                  <a:lnTo>
                    <a:pt x="3816033" y="2325370"/>
                  </a:lnTo>
                  <a:lnTo>
                    <a:pt x="3816350" y="2332673"/>
                  </a:lnTo>
                  <a:lnTo>
                    <a:pt x="3816350" y="2483803"/>
                  </a:lnTo>
                  <a:lnTo>
                    <a:pt x="3816033" y="2484438"/>
                  </a:lnTo>
                  <a:lnTo>
                    <a:pt x="3815398" y="2493010"/>
                  </a:lnTo>
                  <a:lnTo>
                    <a:pt x="3814763" y="2498408"/>
                  </a:lnTo>
                  <a:lnTo>
                    <a:pt x="3813493" y="2504123"/>
                  </a:lnTo>
                  <a:lnTo>
                    <a:pt x="3811906" y="2509520"/>
                  </a:lnTo>
                  <a:lnTo>
                    <a:pt x="3810319" y="2514600"/>
                  </a:lnTo>
                  <a:lnTo>
                    <a:pt x="3808097" y="2520316"/>
                  </a:lnTo>
                  <a:lnTo>
                    <a:pt x="3805558" y="2525713"/>
                  </a:lnTo>
                  <a:lnTo>
                    <a:pt x="3803019" y="2530793"/>
                  </a:lnTo>
                  <a:lnTo>
                    <a:pt x="3799844" y="2536508"/>
                  </a:lnTo>
                  <a:lnTo>
                    <a:pt x="3796036" y="2541588"/>
                  </a:lnTo>
                  <a:lnTo>
                    <a:pt x="3792226" y="2546668"/>
                  </a:lnTo>
                  <a:lnTo>
                    <a:pt x="3788418" y="2551748"/>
                  </a:lnTo>
                  <a:lnTo>
                    <a:pt x="3783974" y="2556828"/>
                  </a:lnTo>
                  <a:lnTo>
                    <a:pt x="3779212" y="2561591"/>
                  </a:lnTo>
                  <a:lnTo>
                    <a:pt x="3774134" y="2566671"/>
                  </a:lnTo>
                  <a:lnTo>
                    <a:pt x="3768420" y="2571433"/>
                  </a:lnTo>
                  <a:lnTo>
                    <a:pt x="3763024" y="2576513"/>
                  </a:lnTo>
                  <a:lnTo>
                    <a:pt x="3750963" y="2586038"/>
                  </a:lnTo>
                  <a:lnTo>
                    <a:pt x="3737314" y="2595246"/>
                  </a:lnTo>
                  <a:lnTo>
                    <a:pt x="3722713" y="2604136"/>
                  </a:lnTo>
                  <a:lnTo>
                    <a:pt x="3707477" y="2613026"/>
                  </a:lnTo>
                  <a:lnTo>
                    <a:pt x="3690971" y="2621281"/>
                  </a:lnTo>
                  <a:lnTo>
                    <a:pt x="3673513" y="2628901"/>
                  </a:lnTo>
                  <a:lnTo>
                    <a:pt x="3655103" y="2636838"/>
                  </a:lnTo>
                  <a:lnTo>
                    <a:pt x="3635424" y="2644458"/>
                  </a:lnTo>
                  <a:lnTo>
                    <a:pt x="3615109" y="2651443"/>
                  </a:lnTo>
                  <a:lnTo>
                    <a:pt x="3593842" y="2658111"/>
                  </a:lnTo>
                  <a:lnTo>
                    <a:pt x="3571941" y="2664461"/>
                  </a:lnTo>
                  <a:lnTo>
                    <a:pt x="3549087" y="2670493"/>
                  </a:lnTo>
                  <a:lnTo>
                    <a:pt x="3525281" y="2675891"/>
                  </a:lnTo>
                  <a:lnTo>
                    <a:pt x="3501157" y="2680971"/>
                  </a:lnTo>
                  <a:lnTo>
                    <a:pt x="3476082" y="2685733"/>
                  </a:lnTo>
                  <a:lnTo>
                    <a:pt x="3450371" y="2689861"/>
                  </a:lnTo>
                  <a:lnTo>
                    <a:pt x="3424343" y="2693671"/>
                  </a:lnTo>
                  <a:lnTo>
                    <a:pt x="3397680" y="2697163"/>
                  </a:lnTo>
                  <a:lnTo>
                    <a:pt x="3370065" y="2700021"/>
                  </a:lnTo>
                  <a:lnTo>
                    <a:pt x="3341815" y="2702561"/>
                  </a:lnTo>
                  <a:lnTo>
                    <a:pt x="3313565" y="2704466"/>
                  </a:lnTo>
                  <a:lnTo>
                    <a:pt x="3284680" y="2705736"/>
                  </a:lnTo>
                  <a:lnTo>
                    <a:pt x="3255478" y="2706371"/>
                  </a:lnTo>
                  <a:lnTo>
                    <a:pt x="3225959" y="2706688"/>
                  </a:lnTo>
                  <a:lnTo>
                    <a:pt x="3195487" y="2706371"/>
                  </a:lnTo>
                  <a:lnTo>
                    <a:pt x="3165650" y="2705736"/>
                  </a:lnTo>
                  <a:lnTo>
                    <a:pt x="3136130" y="2704148"/>
                  </a:lnTo>
                  <a:lnTo>
                    <a:pt x="3106928" y="2701926"/>
                  </a:lnTo>
                  <a:lnTo>
                    <a:pt x="3078678" y="2699703"/>
                  </a:lnTo>
                  <a:lnTo>
                    <a:pt x="3050428" y="2696528"/>
                  </a:lnTo>
                  <a:lnTo>
                    <a:pt x="3022813" y="2693353"/>
                  </a:lnTo>
                  <a:lnTo>
                    <a:pt x="2996150" y="2688908"/>
                  </a:lnTo>
                  <a:lnTo>
                    <a:pt x="2970122" y="2684781"/>
                  </a:lnTo>
                  <a:lnTo>
                    <a:pt x="2944729" y="2680018"/>
                  </a:lnTo>
                  <a:lnTo>
                    <a:pt x="2919971" y="2674303"/>
                  </a:lnTo>
                  <a:lnTo>
                    <a:pt x="2895847" y="2668588"/>
                  </a:lnTo>
                  <a:lnTo>
                    <a:pt x="2872994" y="2662556"/>
                  </a:lnTo>
                  <a:lnTo>
                    <a:pt x="2850775" y="2655888"/>
                  </a:lnTo>
                  <a:lnTo>
                    <a:pt x="2829190" y="2648903"/>
                  </a:lnTo>
                  <a:lnTo>
                    <a:pt x="2808876" y="2641601"/>
                  </a:lnTo>
                  <a:lnTo>
                    <a:pt x="2789196" y="2633663"/>
                  </a:lnTo>
                  <a:lnTo>
                    <a:pt x="2770469" y="2625408"/>
                  </a:lnTo>
                  <a:lnTo>
                    <a:pt x="2753328" y="2617153"/>
                  </a:lnTo>
                  <a:lnTo>
                    <a:pt x="2736823" y="2608581"/>
                  </a:lnTo>
                  <a:lnTo>
                    <a:pt x="2721269" y="2599373"/>
                  </a:lnTo>
                  <a:lnTo>
                    <a:pt x="2706986" y="2590483"/>
                  </a:lnTo>
                  <a:lnTo>
                    <a:pt x="2693972" y="2580641"/>
                  </a:lnTo>
                  <a:lnTo>
                    <a:pt x="2688258" y="2575878"/>
                  </a:lnTo>
                  <a:lnTo>
                    <a:pt x="2682227" y="2570798"/>
                  </a:lnTo>
                  <a:lnTo>
                    <a:pt x="2676831" y="2566036"/>
                  </a:lnTo>
                  <a:lnTo>
                    <a:pt x="2671753" y="2560956"/>
                  </a:lnTo>
                  <a:lnTo>
                    <a:pt x="2666991" y="2555558"/>
                  </a:lnTo>
                  <a:lnTo>
                    <a:pt x="2662548" y="2550161"/>
                  </a:lnTo>
                  <a:lnTo>
                    <a:pt x="2658104" y="2545081"/>
                  </a:lnTo>
                  <a:lnTo>
                    <a:pt x="2654612" y="2540001"/>
                  </a:lnTo>
                  <a:lnTo>
                    <a:pt x="2651121" y="2534286"/>
                  </a:lnTo>
                  <a:lnTo>
                    <a:pt x="2647947" y="2528888"/>
                  </a:lnTo>
                  <a:lnTo>
                    <a:pt x="2645090" y="2523808"/>
                  </a:lnTo>
                  <a:lnTo>
                    <a:pt x="2642868" y="2518093"/>
                  </a:lnTo>
                  <a:lnTo>
                    <a:pt x="2640329" y="2512695"/>
                  </a:lnTo>
                  <a:lnTo>
                    <a:pt x="2638742" y="2506663"/>
                  </a:lnTo>
                  <a:lnTo>
                    <a:pt x="2637789" y="2501265"/>
                  </a:lnTo>
                  <a:lnTo>
                    <a:pt x="2636520" y="2495868"/>
                  </a:lnTo>
                  <a:lnTo>
                    <a:pt x="2636202" y="2489835"/>
                  </a:lnTo>
                  <a:lnTo>
                    <a:pt x="2635885" y="2484438"/>
                  </a:lnTo>
                  <a:lnTo>
                    <a:pt x="2635250" y="2484438"/>
                  </a:lnTo>
                  <a:lnTo>
                    <a:pt x="2635250" y="2375535"/>
                  </a:lnTo>
                  <a:lnTo>
                    <a:pt x="2646360" y="2383790"/>
                  </a:lnTo>
                  <a:lnTo>
                    <a:pt x="2657786" y="2392045"/>
                  </a:lnTo>
                  <a:lnTo>
                    <a:pt x="2670166" y="2399983"/>
                  </a:lnTo>
                  <a:lnTo>
                    <a:pt x="2683180" y="2407285"/>
                  </a:lnTo>
                  <a:lnTo>
                    <a:pt x="2696511" y="2414905"/>
                  </a:lnTo>
                  <a:lnTo>
                    <a:pt x="2710160" y="2421890"/>
                  </a:lnTo>
                  <a:lnTo>
                    <a:pt x="2724761" y="2429193"/>
                  </a:lnTo>
                  <a:lnTo>
                    <a:pt x="2740314" y="2435860"/>
                  </a:lnTo>
                  <a:lnTo>
                    <a:pt x="2755550" y="2442210"/>
                  </a:lnTo>
                  <a:lnTo>
                    <a:pt x="2771738" y="2448243"/>
                  </a:lnTo>
                  <a:lnTo>
                    <a:pt x="2788244" y="2453958"/>
                  </a:lnTo>
                  <a:lnTo>
                    <a:pt x="2805384" y="2459673"/>
                  </a:lnTo>
                  <a:lnTo>
                    <a:pt x="2822525" y="2465070"/>
                  </a:lnTo>
                  <a:lnTo>
                    <a:pt x="2840300" y="2470150"/>
                  </a:lnTo>
                  <a:lnTo>
                    <a:pt x="2858393" y="2474913"/>
                  </a:lnTo>
                  <a:lnTo>
                    <a:pt x="2877120" y="2479675"/>
                  </a:lnTo>
                  <a:lnTo>
                    <a:pt x="2895530" y="2483803"/>
                  </a:lnTo>
                  <a:lnTo>
                    <a:pt x="2914892" y="2487930"/>
                  </a:lnTo>
                  <a:lnTo>
                    <a:pt x="2934255" y="2491423"/>
                  </a:lnTo>
                  <a:lnTo>
                    <a:pt x="2953617" y="2494915"/>
                  </a:lnTo>
                  <a:lnTo>
                    <a:pt x="2973614" y="2498090"/>
                  </a:lnTo>
                  <a:lnTo>
                    <a:pt x="2993294" y="2501265"/>
                  </a:lnTo>
                  <a:lnTo>
                    <a:pt x="3013926" y="2503488"/>
                  </a:lnTo>
                  <a:lnTo>
                    <a:pt x="3033923" y="2506028"/>
                  </a:lnTo>
                  <a:lnTo>
                    <a:pt x="3054555" y="2508250"/>
                  </a:lnTo>
                  <a:lnTo>
                    <a:pt x="3074869" y="2509838"/>
                  </a:lnTo>
                  <a:lnTo>
                    <a:pt x="3095819" y="2511425"/>
                  </a:lnTo>
                  <a:lnTo>
                    <a:pt x="3116451" y="2512695"/>
                  </a:lnTo>
                  <a:lnTo>
                    <a:pt x="3137400" y="2513965"/>
                  </a:lnTo>
                  <a:lnTo>
                    <a:pt x="3158032" y="2514600"/>
                  </a:lnTo>
                  <a:lnTo>
                    <a:pt x="3178981" y="2514918"/>
                  </a:lnTo>
                  <a:lnTo>
                    <a:pt x="3199613" y="2514918"/>
                  </a:lnTo>
                  <a:lnTo>
                    <a:pt x="3224372" y="2514918"/>
                  </a:lnTo>
                  <a:lnTo>
                    <a:pt x="3249765" y="2514283"/>
                  </a:lnTo>
                  <a:lnTo>
                    <a:pt x="3274523" y="2513330"/>
                  </a:lnTo>
                  <a:lnTo>
                    <a:pt x="3299282" y="2511743"/>
                  </a:lnTo>
                  <a:lnTo>
                    <a:pt x="3324040" y="2510473"/>
                  </a:lnTo>
                  <a:lnTo>
                    <a:pt x="3348481" y="2507933"/>
                  </a:lnTo>
                  <a:lnTo>
                    <a:pt x="3372922" y="2505710"/>
                  </a:lnTo>
                  <a:lnTo>
                    <a:pt x="3397680" y="2502535"/>
                  </a:lnTo>
                  <a:lnTo>
                    <a:pt x="3421486" y="2499360"/>
                  </a:lnTo>
                  <a:lnTo>
                    <a:pt x="3445292" y="2495233"/>
                  </a:lnTo>
                  <a:lnTo>
                    <a:pt x="3468464" y="2491423"/>
                  </a:lnTo>
                  <a:lnTo>
                    <a:pt x="3491635" y="2486978"/>
                  </a:lnTo>
                  <a:lnTo>
                    <a:pt x="3514171" y="2481898"/>
                  </a:lnTo>
                  <a:lnTo>
                    <a:pt x="3536390" y="2476818"/>
                  </a:lnTo>
                  <a:lnTo>
                    <a:pt x="3557974" y="2471420"/>
                  </a:lnTo>
                  <a:lnTo>
                    <a:pt x="3579241" y="2465070"/>
                  </a:lnTo>
                  <a:lnTo>
                    <a:pt x="3599873" y="2458720"/>
                  </a:lnTo>
                  <a:lnTo>
                    <a:pt x="3619870" y="2452053"/>
                  </a:lnTo>
                  <a:lnTo>
                    <a:pt x="3639233" y="2444750"/>
                  </a:lnTo>
                  <a:lnTo>
                    <a:pt x="3657643" y="2437448"/>
                  </a:lnTo>
                  <a:lnTo>
                    <a:pt x="3676053" y="2429510"/>
                  </a:lnTo>
                  <a:lnTo>
                    <a:pt x="3692876" y="2421255"/>
                  </a:lnTo>
                  <a:lnTo>
                    <a:pt x="3709381" y="2412365"/>
                  </a:lnTo>
                  <a:lnTo>
                    <a:pt x="3724935" y="2403475"/>
                  </a:lnTo>
                  <a:lnTo>
                    <a:pt x="3739853" y="2393950"/>
                  </a:lnTo>
                  <a:lnTo>
                    <a:pt x="3753502" y="2384108"/>
                  </a:lnTo>
                  <a:lnTo>
                    <a:pt x="3766198" y="2374265"/>
                  </a:lnTo>
                  <a:lnTo>
                    <a:pt x="3772547" y="2368550"/>
                  </a:lnTo>
                  <a:lnTo>
                    <a:pt x="3777943" y="2363470"/>
                  </a:lnTo>
                  <a:lnTo>
                    <a:pt x="3783656" y="2358073"/>
                  </a:lnTo>
                  <a:lnTo>
                    <a:pt x="3789052" y="2352675"/>
                  </a:lnTo>
                  <a:lnTo>
                    <a:pt x="3793814" y="2346960"/>
                  </a:lnTo>
                  <a:lnTo>
                    <a:pt x="3798575" y="2341563"/>
                  </a:lnTo>
                  <a:lnTo>
                    <a:pt x="3803336" y="2335530"/>
                  </a:lnTo>
                  <a:lnTo>
                    <a:pt x="3807145" y="2329498"/>
                  </a:lnTo>
                  <a:lnTo>
                    <a:pt x="3811271" y="2323783"/>
                  </a:lnTo>
                  <a:lnTo>
                    <a:pt x="3815080" y="2317750"/>
                  </a:lnTo>
                  <a:close/>
                  <a:moveTo>
                    <a:pt x="2989478" y="2307907"/>
                  </a:moveTo>
                  <a:lnTo>
                    <a:pt x="2989478" y="2423478"/>
                  </a:lnTo>
                  <a:lnTo>
                    <a:pt x="3009158" y="2426018"/>
                  </a:lnTo>
                  <a:lnTo>
                    <a:pt x="3029472" y="2428240"/>
                  </a:lnTo>
                  <a:lnTo>
                    <a:pt x="3049469" y="2430780"/>
                  </a:lnTo>
                  <a:lnTo>
                    <a:pt x="3070419" y="2432685"/>
                  </a:lnTo>
                  <a:lnTo>
                    <a:pt x="3070419" y="2317432"/>
                  </a:lnTo>
                  <a:lnTo>
                    <a:pt x="3049469" y="2315527"/>
                  </a:lnTo>
                  <a:lnTo>
                    <a:pt x="3029472" y="2313305"/>
                  </a:lnTo>
                  <a:lnTo>
                    <a:pt x="3009158" y="2310765"/>
                  </a:lnTo>
                  <a:lnTo>
                    <a:pt x="2989478" y="2307907"/>
                  </a:lnTo>
                  <a:close/>
                  <a:moveTo>
                    <a:pt x="2827597" y="2271395"/>
                  </a:moveTo>
                  <a:lnTo>
                    <a:pt x="2827597" y="2388553"/>
                  </a:lnTo>
                  <a:lnTo>
                    <a:pt x="2846959" y="2393950"/>
                  </a:lnTo>
                  <a:lnTo>
                    <a:pt x="2866956" y="2399665"/>
                  </a:lnTo>
                  <a:lnTo>
                    <a:pt x="2887588" y="2404428"/>
                  </a:lnTo>
                  <a:lnTo>
                    <a:pt x="2908220" y="2408873"/>
                  </a:lnTo>
                  <a:lnTo>
                    <a:pt x="2908220" y="2292985"/>
                  </a:lnTo>
                  <a:lnTo>
                    <a:pt x="2887588" y="2288222"/>
                  </a:lnTo>
                  <a:lnTo>
                    <a:pt x="2866956" y="2282825"/>
                  </a:lnTo>
                  <a:lnTo>
                    <a:pt x="2846959" y="2277110"/>
                  </a:lnTo>
                  <a:lnTo>
                    <a:pt x="2827597" y="2271395"/>
                  </a:lnTo>
                  <a:close/>
                  <a:moveTo>
                    <a:pt x="3717945" y="2227897"/>
                  </a:moveTo>
                  <a:lnTo>
                    <a:pt x="3711914" y="2232025"/>
                  </a:lnTo>
                  <a:lnTo>
                    <a:pt x="3704931" y="2235517"/>
                  </a:lnTo>
                  <a:lnTo>
                    <a:pt x="3696678" y="2239327"/>
                  </a:lnTo>
                  <a:lnTo>
                    <a:pt x="3688425" y="2242820"/>
                  </a:lnTo>
                  <a:lnTo>
                    <a:pt x="3671285" y="2249487"/>
                  </a:lnTo>
                  <a:lnTo>
                    <a:pt x="3656684" y="2255202"/>
                  </a:lnTo>
                  <a:lnTo>
                    <a:pt x="3656684" y="2356167"/>
                  </a:lnTo>
                  <a:lnTo>
                    <a:pt x="3665254" y="2351722"/>
                  </a:lnTo>
                  <a:lnTo>
                    <a:pt x="3674142" y="2347595"/>
                  </a:lnTo>
                  <a:lnTo>
                    <a:pt x="3682394" y="2342197"/>
                  </a:lnTo>
                  <a:lnTo>
                    <a:pt x="3690647" y="2337117"/>
                  </a:lnTo>
                  <a:lnTo>
                    <a:pt x="3698582" y="2331720"/>
                  </a:lnTo>
                  <a:lnTo>
                    <a:pt x="3705566" y="2326640"/>
                  </a:lnTo>
                  <a:lnTo>
                    <a:pt x="3711914" y="2321560"/>
                  </a:lnTo>
                  <a:lnTo>
                    <a:pt x="3717945" y="2316162"/>
                  </a:lnTo>
                  <a:lnTo>
                    <a:pt x="3717945" y="2227897"/>
                  </a:lnTo>
                  <a:close/>
                  <a:moveTo>
                    <a:pt x="2665715" y="2187575"/>
                  </a:moveTo>
                  <a:lnTo>
                    <a:pt x="2665715" y="2305685"/>
                  </a:lnTo>
                  <a:lnTo>
                    <a:pt x="2668254" y="2308542"/>
                  </a:lnTo>
                  <a:lnTo>
                    <a:pt x="2671429" y="2311717"/>
                  </a:lnTo>
                  <a:lnTo>
                    <a:pt x="2678729" y="2318385"/>
                  </a:lnTo>
                  <a:lnTo>
                    <a:pt x="2687934" y="2325052"/>
                  </a:lnTo>
                  <a:lnTo>
                    <a:pt x="2698726" y="2332037"/>
                  </a:lnTo>
                  <a:lnTo>
                    <a:pt x="2710153" y="2339657"/>
                  </a:lnTo>
                  <a:lnTo>
                    <a:pt x="2722215" y="2346325"/>
                  </a:lnTo>
                  <a:lnTo>
                    <a:pt x="2734594" y="2352675"/>
                  </a:lnTo>
                  <a:lnTo>
                    <a:pt x="2746656" y="2358390"/>
                  </a:lnTo>
                  <a:lnTo>
                    <a:pt x="2746656" y="2239327"/>
                  </a:lnTo>
                  <a:lnTo>
                    <a:pt x="2734594" y="2233612"/>
                  </a:lnTo>
                  <a:lnTo>
                    <a:pt x="2723167" y="2227580"/>
                  </a:lnTo>
                  <a:lnTo>
                    <a:pt x="2712058" y="2221230"/>
                  </a:lnTo>
                  <a:lnTo>
                    <a:pt x="2701583" y="2214562"/>
                  </a:lnTo>
                  <a:lnTo>
                    <a:pt x="2691743" y="2208212"/>
                  </a:lnTo>
                  <a:lnTo>
                    <a:pt x="2682538" y="2201545"/>
                  </a:lnTo>
                  <a:lnTo>
                    <a:pt x="2673650" y="2194560"/>
                  </a:lnTo>
                  <a:lnTo>
                    <a:pt x="2665715" y="2187575"/>
                  </a:lnTo>
                  <a:close/>
                  <a:moveTo>
                    <a:pt x="2609850" y="2081212"/>
                  </a:moveTo>
                  <a:lnTo>
                    <a:pt x="2613342" y="2087245"/>
                  </a:lnTo>
                  <a:lnTo>
                    <a:pt x="2617468" y="2092960"/>
                  </a:lnTo>
                  <a:lnTo>
                    <a:pt x="2621594" y="2098675"/>
                  </a:lnTo>
                  <a:lnTo>
                    <a:pt x="2626038" y="2104390"/>
                  </a:lnTo>
                  <a:lnTo>
                    <a:pt x="2631117" y="2110105"/>
                  </a:lnTo>
                  <a:lnTo>
                    <a:pt x="2635878" y="2115502"/>
                  </a:lnTo>
                  <a:lnTo>
                    <a:pt x="2641274" y="2120900"/>
                  </a:lnTo>
                  <a:lnTo>
                    <a:pt x="2646988" y="2126615"/>
                  </a:lnTo>
                  <a:lnTo>
                    <a:pt x="2658732" y="2136775"/>
                  </a:lnTo>
                  <a:lnTo>
                    <a:pt x="2671746" y="2146935"/>
                  </a:lnTo>
                  <a:lnTo>
                    <a:pt x="2685712" y="2157095"/>
                  </a:lnTo>
                  <a:lnTo>
                    <a:pt x="2700631" y="2165985"/>
                  </a:lnTo>
                  <a:lnTo>
                    <a:pt x="2715867" y="2175192"/>
                  </a:lnTo>
                  <a:lnTo>
                    <a:pt x="2732372" y="2183765"/>
                  </a:lnTo>
                  <a:lnTo>
                    <a:pt x="2749830" y="2192020"/>
                  </a:lnTo>
                  <a:lnTo>
                    <a:pt x="2767923" y="2199957"/>
                  </a:lnTo>
                  <a:lnTo>
                    <a:pt x="2786650" y="2207895"/>
                  </a:lnTo>
                  <a:lnTo>
                    <a:pt x="2805695" y="2214880"/>
                  </a:lnTo>
                  <a:lnTo>
                    <a:pt x="2826009" y="2221547"/>
                  </a:lnTo>
                  <a:lnTo>
                    <a:pt x="2846959" y="2227897"/>
                  </a:lnTo>
                  <a:lnTo>
                    <a:pt x="2867591" y="2234247"/>
                  </a:lnTo>
                  <a:lnTo>
                    <a:pt x="2889492" y="2239645"/>
                  </a:lnTo>
                  <a:lnTo>
                    <a:pt x="2912029" y="2245042"/>
                  </a:lnTo>
                  <a:lnTo>
                    <a:pt x="2934248" y="2250122"/>
                  </a:lnTo>
                  <a:lnTo>
                    <a:pt x="2957102" y="2254250"/>
                  </a:lnTo>
                  <a:lnTo>
                    <a:pt x="2980908" y="2258695"/>
                  </a:lnTo>
                  <a:lnTo>
                    <a:pt x="3004396" y="2262187"/>
                  </a:lnTo>
                  <a:lnTo>
                    <a:pt x="3028203" y="2265680"/>
                  </a:lnTo>
                  <a:lnTo>
                    <a:pt x="3052644" y="2268537"/>
                  </a:lnTo>
                  <a:lnTo>
                    <a:pt x="3077084" y="2271395"/>
                  </a:lnTo>
                  <a:lnTo>
                    <a:pt x="3101525" y="2273300"/>
                  </a:lnTo>
                  <a:lnTo>
                    <a:pt x="3125966" y="2275205"/>
                  </a:lnTo>
                  <a:lnTo>
                    <a:pt x="3150725" y="2276792"/>
                  </a:lnTo>
                  <a:lnTo>
                    <a:pt x="3175800" y="2277745"/>
                  </a:lnTo>
                  <a:lnTo>
                    <a:pt x="3200559" y="2278380"/>
                  </a:lnTo>
                  <a:lnTo>
                    <a:pt x="3225317" y="2278380"/>
                  </a:lnTo>
                  <a:lnTo>
                    <a:pt x="3246266" y="2278380"/>
                  </a:lnTo>
                  <a:lnTo>
                    <a:pt x="3267216" y="2278062"/>
                  </a:lnTo>
                  <a:lnTo>
                    <a:pt x="3288165" y="2277110"/>
                  </a:lnTo>
                  <a:lnTo>
                    <a:pt x="3308797" y="2276157"/>
                  </a:lnTo>
                  <a:lnTo>
                    <a:pt x="3329429" y="2274887"/>
                  </a:lnTo>
                  <a:lnTo>
                    <a:pt x="3350378" y="2273300"/>
                  </a:lnTo>
                  <a:lnTo>
                    <a:pt x="3371010" y="2271712"/>
                  </a:lnTo>
                  <a:lnTo>
                    <a:pt x="3391325" y="2269807"/>
                  </a:lnTo>
                  <a:lnTo>
                    <a:pt x="3411957" y="2267267"/>
                  </a:lnTo>
                  <a:lnTo>
                    <a:pt x="3431954" y="2264727"/>
                  </a:lnTo>
                  <a:lnTo>
                    <a:pt x="3451951" y="2261870"/>
                  </a:lnTo>
                  <a:lnTo>
                    <a:pt x="3471948" y="2258695"/>
                  </a:lnTo>
                  <a:lnTo>
                    <a:pt x="3491628" y="2255202"/>
                  </a:lnTo>
                  <a:lnTo>
                    <a:pt x="3510990" y="2251710"/>
                  </a:lnTo>
                  <a:lnTo>
                    <a:pt x="3530035" y="2247582"/>
                  </a:lnTo>
                  <a:lnTo>
                    <a:pt x="3548763" y="2243455"/>
                  </a:lnTo>
                  <a:lnTo>
                    <a:pt x="3567173" y="2239010"/>
                  </a:lnTo>
                  <a:lnTo>
                    <a:pt x="3585265" y="2233930"/>
                  </a:lnTo>
                  <a:lnTo>
                    <a:pt x="3603041" y="2229167"/>
                  </a:lnTo>
                  <a:lnTo>
                    <a:pt x="3620498" y="2223452"/>
                  </a:lnTo>
                  <a:lnTo>
                    <a:pt x="3637004" y="2218055"/>
                  </a:lnTo>
                  <a:lnTo>
                    <a:pt x="3653510" y="2212022"/>
                  </a:lnTo>
                  <a:lnTo>
                    <a:pt x="3669698" y="2206307"/>
                  </a:lnTo>
                  <a:lnTo>
                    <a:pt x="3685251" y="2199957"/>
                  </a:lnTo>
                  <a:lnTo>
                    <a:pt x="3700170" y="2193290"/>
                  </a:lnTo>
                  <a:lnTo>
                    <a:pt x="3714770" y="2185987"/>
                  </a:lnTo>
                  <a:lnTo>
                    <a:pt x="3728419" y="2179002"/>
                  </a:lnTo>
                  <a:lnTo>
                    <a:pt x="3741751" y="2171382"/>
                  </a:lnTo>
                  <a:lnTo>
                    <a:pt x="3754765" y="2164080"/>
                  </a:lnTo>
                  <a:lnTo>
                    <a:pt x="3767144" y="2156142"/>
                  </a:lnTo>
                  <a:lnTo>
                    <a:pt x="3778571" y="2147887"/>
                  </a:lnTo>
                  <a:lnTo>
                    <a:pt x="3789363" y="2139632"/>
                  </a:lnTo>
                  <a:lnTo>
                    <a:pt x="3789363" y="2247265"/>
                  </a:lnTo>
                  <a:lnTo>
                    <a:pt x="3788728" y="2247582"/>
                  </a:lnTo>
                  <a:lnTo>
                    <a:pt x="3788728" y="2252027"/>
                  </a:lnTo>
                  <a:lnTo>
                    <a:pt x="3788411" y="2256472"/>
                  </a:lnTo>
                  <a:lnTo>
                    <a:pt x="3787776" y="2261870"/>
                  </a:lnTo>
                  <a:lnTo>
                    <a:pt x="3786506" y="2267267"/>
                  </a:lnTo>
                  <a:lnTo>
                    <a:pt x="3785237" y="2272982"/>
                  </a:lnTo>
                  <a:lnTo>
                    <a:pt x="3783332" y="2278062"/>
                  </a:lnTo>
                  <a:lnTo>
                    <a:pt x="3781428" y="2283460"/>
                  </a:lnTo>
                  <a:lnTo>
                    <a:pt x="3778571" y="2289175"/>
                  </a:lnTo>
                  <a:lnTo>
                    <a:pt x="3775714" y="2294255"/>
                  </a:lnTo>
                  <a:lnTo>
                    <a:pt x="3772540" y="2299335"/>
                  </a:lnTo>
                  <a:lnTo>
                    <a:pt x="3769048" y="2304732"/>
                  </a:lnTo>
                  <a:lnTo>
                    <a:pt x="3765557" y="2310130"/>
                  </a:lnTo>
                  <a:lnTo>
                    <a:pt x="3761113" y="2315210"/>
                  </a:lnTo>
                  <a:lnTo>
                    <a:pt x="3756987" y="2320290"/>
                  </a:lnTo>
                  <a:lnTo>
                    <a:pt x="3752226" y="2325052"/>
                  </a:lnTo>
                  <a:lnTo>
                    <a:pt x="3747147" y="2330132"/>
                  </a:lnTo>
                  <a:lnTo>
                    <a:pt x="3741433" y="2334895"/>
                  </a:lnTo>
                  <a:lnTo>
                    <a:pt x="3736037" y="2339975"/>
                  </a:lnTo>
                  <a:lnTo>
                    <a:pt x="3723658" y="2349500"/>
                  </a:lnTo>
                  <a:lnTo>
                    <a:pt x="3710327" y="2358390"/>
                  </a:lnTo>
                  <a:lnTo>
                    <a:pt x="3696043" y="2367598"/>
                  </a:lnTo>
                  <a:lnTo>
                    <a:pt x="3680490" y="2376170"/>
                  </a:lnTo>
                  <a:lnTo>
                    <a:pt x="3663667" y="2384425"/>
                  </a:lnTo>
                  <a:lnTo>
                    <a:pt x="3646526" y="2392363"/>
                  </a:lnTo>
                  <a:lnTo>
                    <a:pt x="3627799" y="2400300"/>
                  </a:lnTo>
                  <a:lnTo>
                    <a:pt x="3608754" y="2407920"/>
                  </a:lnTo>
                  <a:lnTo>
                    <a:pt x="3588122" y="2414905"/>
                  </a:lnTo>
                  <a:lnTo>
                    <a:pt x="3566855" y="2421573"/>
                  </a:lnTo>
                  <a:lnTo>
                    <a:pt x="3544636" y="2427923"/>
                  </a:lnTo>
                  <a:lnTo>
                    <a:pt x="3522417" y="2433955"/>
                  </a:lnTo>
                  <a:lnTo>
                    <a:pt x="3498611" y="2439353"/>
                  </a:lnTo>
                  <a:lnTo>
                    <a:pt x="3474170" y="2444433"/>
                  </a:lnTo>
                  <a:lnTo>
                    <a:pt x="3449412" y="2449195"/>
                  </a:lnTo>
                  <a:lnTo>
                    <a:pt x="3423701" y="2453323"/>
                  </a:lnTo>
                  <a:lnTo>
                    <a:pt x="3397356" y="2457133"/>
                  </a:lnTo>
                  <a:lnTo>
                    <a:pt x="3370376" y="2460625"/>
                  </a:lnTo>
                  <a:lnTo>
                    <a:pt x="3343395" y="2463483"/>
                  </a:lnTo>
                  <a:lnTo>
                    <a:pt x="3315146" y="2465705"/>
                  </a:lnTo>
                  <a:lnTo>
                    <a:pt x="3286896" y="2467928"/>
                  </a:lnTo>
                  <a:lnTo>
                    <a:pt x="3258011" y="2468880"/>
                  </a:lnTo>
                  <a:lnTo>
                    <a:pt x="3228491" y="2469833"/>
                  </a:lnTo>
                  <a:lnTo>
                    <a:pt x="3198972" y="2470150"/>
                  </a:lnTo>
                  <a:lnTo>
                    <a:pt x="3168500" y="2469833"/>
                  </a:lnTo>
                  <a:lnTo>
                    <a:pt x="3138663" y="2468880"/>
                  </a:lnTo>
                  <a:lnTo>
                    <a:pt x="3109143" y="2467293"/>
                  </a:lnTo>
                  <a:lnTo>
                    <a:pt x="3080259" y="2465388"/>
                  </a:lnTo>
                  <a:lnTo>
                    <a:pt x="3051374" y="2463165"/>
                  </a:lnTo>
                  <a:lnTo>
                    <a:pt x="3023441" y="2459990"/>
                  </a:lnTo>
                  <a:lnTo>
                    <a:pt x="2996144" y="2456815"/>
                  </a:lnTo>
                  <a:lnTo>
                    <a:pt x="2969481" y="2452370"/>
                  </a:lnTo>
                  <a:lnTo>
                    <a:pt x="2943453" y="2447925"/>
                  </a:lnTo>
                  <a:lnTo>
                    <a:pt x="2917742" y="2443480"/>
                  </a:lnTo>
                  <a:lnTo>
                    <a:pt x="2892984" y="2437765"/>
                  </a:lnTo>
                  <a:lnTo>
                    <a:pt x="2869178" y="2432050"/>
                  </a:lnTo>
                  <a:lnTo>
                    <a:pt x="2846007" y="2426018"/>
                  </a:lnTo>
                  <a:lnTo>
                    <a:pt x="2823470" y="2419350"/>
                  </a:lnTo>
                  <a:lnTo>
                    <a:pt x="2802203" y="2412048"/>
                  </a:lnTo>
                  <a:lnTo>
                    <a:pt x="2781889" y="2405063"/>
                  </a:lnTo>
                  <a:lnTo>
                    <a:pt x="2762527" y="2397125"/>
                  </a:lnTo>
                  <a:lnTo>
                    <a:pt x="2743799" y="2389188"/>
                  </a:lnTo>
                  <a:lnTo>
                    <a:pt x="2726024" y="2380615"/>
                  </a:lnTo>
                  <a:lnTo>
                    <a:pt x="2709518" y="2372043"/>
                  </a:lnTo>
                  <a:lnTo>
                    <a:pt x="2694600" y="2362835"/>
                  </a:lnTo>
                  <a:lnTo>
                    <a:pt x="2679999" y="2353945"/>
                  </a:lnTo>
                  <a:lnTo>
                    <a:pt x="2666985" y="2343785"/>
                  </a:lnTo>
                  <a:lnTo>
                    <a:pt x="2660954" y="2339340"/>
                  </a:lnTo>
                  <a:lnTo>
                    <a:pt x="2655240" y="2333942"/>
                  </a:lnTo>
                  <a:lnTo>
                    <a:pt x="2650162" y="2328862"/>
                  </a:lnTo>
                  <a:lnTo>
                    <a:pt x="2645083" y="2324100"/>
                  </a:lnTo>
                  <a:lnTo>
                    <a:pt x="2639687" y="2319020"/>
                  </a:lnTo>
                  <a:lnTo>
                    <a:pt x="2635561" y="2313622"/>
                  </a:lnTo>
                  <a:lnTo>
                    <a:pt x="2631434" y="2308542"/>
                  </a:lnTo>
                  <a:lnTo>
                    <a:pt x="2627625" y="2303145"/>
                  </a:lnTo>
                  <a:lnTo>
                    <a:pt x="2624134" y="2297747"/>
                  </a:lnTo>
                  <a:lnTo>
                    <a:pt x="2620960" y="2292350"/>
                  </a:lnTo>
                  <a:lnTo>
                    <a:pt x="2618103" y="2286635"/>
                  </a:lnTo>
                  <a:lnTo>
                    <a:pt x="2615881" y="2281555"/>
                  </a:lnTo>
                  <a:lnTo>
                    <a:pt x="2613659" y="2275840"/>
                  </a:lnTo>
                  <a:lnTo>
                    <a:pt x="2612072" y="2270125"/>
                  </a:lnTo>
                  <a:lnTo>
                    <a:pt x="2610485" y="2264727"/>
                  </a:lnTo>
                  <a:lnTo>
                    <a:pt x="2609850" y="2259012"/>
                  </a:lnTo>
                  <a:lnTo>
                    <a:pt x="2609215" y="2253297"/>
                  </a:lnTo>
                  <a:lnTo>
                    <a:pt x="2609215" y="2247582"/>
                  </a:lnTo>
                  <a:lnTo>
                    <a:pt x="2608580" y="2247582"/>
                  </a:lnTo>
                  <a:lnTo>
                    <a:pt x="2608580" y="2101215"/>
                  </a:lnTo>
                  <a:lnTo>
                    <a:pt x="2608263" y="2097405"/>
                  </a:lnTo>
                  <a:lnTo>
                    <a:pt x="2608580" y="2089150"/>
                  </a:lnTo>
                  <a:lnTo>
                    <a:pt x="2609850" y="2081212"/>
                  </a:lnTo>
                  <a:close/>
                  <a:moveTo>
                    <a:pt x="3270250" y="1882775"/>
                  </a:moveTo>
                  <a:lnTo>
                    <a:pt x="3307579" y="1890615"/>
                  </a:lnTo>
                  <a:lnTo>
                    <a:pt x="3314856" y="1892183"/>
                  </a:lnTo>
                  <a:lnTo>
                    <a:pt x="3321499" y="1894064"/>
                  </a:lnTo>
                  <a:lnTo>
                    <a:pt x="3326877" y="1895945"/>
                  </a:lnTo>
                  <a:lnTo>
                    <a:pt x="3331622" y="1898141"/>
                  </a:lnTo>
                  <a:lnTo>
                    <a:pt x="3336367" y="1900649"/>
                  </a:lnTo>
                  <a:lnTo>
                    <a:pt x="3340164" y="1902844"/>
                  </a:lnTo>
                  <a:lnTo>
                    <a:pt x="3348389" y="1908802"/>
                  </a:lnTo>
                  <a:lnTo>
                    <a:pt x="3351236" y="1911625"/>
                  </a:lnTo>
                  <a:lnTo>
                    <a:pt x="3353767" y="1914133"/>
                  </a:lnTo>
                  <a:lnTo>
                    <a:pt x="3355665" y="1916955"/>
                  </a:lnTo>
                  <a:lnTo>
                    <a:pt x="3356930" y="1919778"/>
                  </a:lnTo>
                  <a:lnTo>
                    <a:pt x="3357563" y="1922913"/>
                  </a:lnTo>
                  <a:lnTo>
                    <a:pt x="3357563" y="1925422"/>
                  </a:lnTo>
                  <a:lnTo>
                    <a:pt x="3357247" y="1928244"/>
                  </a:lnTo>
                  <a:lnTo>
                    <a:pt x="3355981" y="1931066"/>
                  </a:lnTo>
                  <a:lnTo>
                    <a:pt x="3354716" y="1933889"/>
                  </a:lnTo>
                  <a:lnTo>
                    <a:pt x="3352818" y="1936397"/>
                  </a:lnTo>
                  <a:lnTo>
                    <a:pt x="3350603" y="1939220"/>
                  </a:lnTo>
                  <a:lnTo>
                    <a:pt x="3347440" y="1941415"/>
                  </a:lnTo>
                  <a:lnTo>
                    <a:pt x="3344276" y="1943923"/>
                  </a:lnTo>
                  <a:lnTo>
                    <a:pt x="3340164" y="1945805"/>
                  </a:lnTo>
                  <a:lnTo>
                    <a:pt x="3336051" y="1947686"/>
                  </a:lnTo>
                  <a:lnTo>
                    <a:pt x="3331306" y="1949568"/>
                  </a:lnTo>
                  <a:lnTo>
                    <a:pt x="3324979" y="1951763"/>
                  </a:lnTo>
                  <a:lnTo>
                    <a:pt x="3318335" y="1953644"/>
                  </a:lnTo>
                  <a:lnTo>
                    <a:pt x="3310743" y="1955212"/>
                  </a:lnTo>
                  <a:lnTo>
                    <a:pt x="3303467" y="1956466"/>
                  </a:lnTo>
                  <a:lnTo>
                    <a:pt x="3295558" y="1957094"/>
                  </a:lnTo>
                  <a:lnTo>
                    <a:pt x="3287333" y="1958034"/>
                  </a:lnTo>
                  <a:lnTo>
                    <a:pt x="3270250" y="1958975"/>
                  </a:lnTo>
                  <a:lnTo>
                    <a:pt x="3270250" y="1882775"/>
                  </a:lnTo>
                  <a:close/>
                  <a:moveTo>
                    <a:pt x="2635250" y="1862137"/>
                  </a:moveTo>
                  <a:lnTo>
                    <a:pt x="2635885" y="1868810"/>
                  </a:lnTo>
                  <a:lnTo>
                    <a:pt x="2636520" y="1875166"/>
                  </a:lnTo>
                  <a:lnTo>
                    <a:pt x="2637789" y="1881521"/>
                  </a:lnTo>
                  <a:lnTo>
                    <a:pt x="2639694" y="1887559"/>
                  </a:lnTo>
                  <a:lnTo>
                    <a:pt x="2641598" y="1893914"/>
                  </a:lnTo>
                  <a:lnTo>
                    <a:pt x="2644455" y="1900270"/>
                  </a:lnTo>
                  <a:lnTo>
                    <a:pt x="2647629" y="1906307"/>
                  </a:lnTo>
                  <a:lnTo>
                    <a:pt x="2650803" y="1912663"/>
                  </a:lnTo>
                  <a:lnTo>
                    <a:pt x="2654612" y="1918383"/>
                  </a:lnTo>
                  <a:lnTo>
                    <a:pt x="2659056" y="1924420"/>
                  </a:lnTo>
                  <a:lnTo>
                    <a:pt x="2663817" y="1930458"/>
                  </a:lnTo>
                  <a:lnTo>
                    <a:pt x="2668896" y="1936178"/>
                  </a:lnTo>
                  <a:lnTo>
                    <a:pt x="2673975" y="1941898"/>
                  </a:lnTo>
                  <a:lnTo>
                    <a:pt x="2680005" y="1947618"/>
                  </a:lnTo>
                  <a:lnTo>
                    <a:pt x="2686354" y="1953338"/>
                  </a:lnTo>
                  <a:lnTo>
                    <a:pt x="2692385" y="1958740"/>
                  </a:lnTo>
                  <a:lnTo>
                    <a:pt x="2692385" y="2069006"/>
                  </a:lnTo>
                  <a:lnTo>
                    <a:pt x="2695241" y="2071549"/>
                  </a:lnTo>
                  <a:lnTo>
                    <a:pt x="2698098" y="2074726"/>
                  </a:lnTo>
                  <a:lnTo>
                    <a:pt x="2705399" y="2081400"/>
                  </a:lnTo>
                  <a:lnTo>
                    <a:pt x="2714921" y="2088391"/>
                  </a:lnTo>
                  <a:lnTo>
                    <a:pt x="2725078" y="2095699"/>
                  </a:lnTo>
                  <a:lnTo>
                    <a:pt x="2737140" y="2103008"/>
                  </a:lnTo>
                  <a:lnTo>
                    <a:pt x="2748884" y="2109681"/>
                  </a:lnTo>
                  <a:lnTo>
                    <a:pt x="2761581" y="2116354"/>
                  </a:lnTo>
                  <a:lnTo>
                    <a:pt x="2773325" y="2121757"/>
                  </a:lnTo>
                  <a:lnTo>
                    <a:pt x="2773325" y="2007994"/>
                  </a:lnTo>
                  <a:lnTo>
                    <a:pt x="2792370" y="2016256"/>
                  </a:lnTo>
                  <a:lnTo>
                    <a:pt x="2812050" y="2024201"/>
                  </a:lnTo>
                  <a:lnTo>
                    <a:pt x="2832999" y="2031827"/>
                  </a:lnTo>
                  <a:lnTo>
                    <a:pt x="2854584" y="2038818"/>
                  </a:lnTo>
                  <a:lnTo>
                    <a:pt x="2854584" y="2151945"/>
                  </a:lnTo>
                  <a:lnTo>
                    <a:pt x="2873946" y="2157347"/>
                  </a:lnTo>
                  <a:lnTo>
                    <a:pt x="2893626" y="2162749"/>
                  </a:lnTo>
                  <a:lnTo>
                    <a:pt x="2914258" y="2167516"/>
                  </a:lnTo>
                  <a:lnTo>
                    <a:pt x="2935524" y="2172282"/>
                  </a:lnTo>
                  <a:lnTo>
                    <a:pt x="2935524" y="2060744"/>
                  </a:lnTo>
                  <a:lnTo>
                    <a:pt x="2955204" y="2064558"/>
                  </a:lnTo>
                  <a:lnTo>
                    <a:pt x="2974884" y="2068371"/>
                  </a:lnTo>
                  <a:lnTo>
                    <a:pt x="2995198" y="2071549"/>
                  </a:lnTo>
                  <a:lnTo>
                    <a:pt x="3016148" y="2075362"/>
                  </a:lnTo>
                  <a:lnTo>
                    <a:pt x="3016148" y="2186900"/>
                  </a:lnTo>
                  <a:lnTo>
                    <a:pt x="3035827" y="2189442"/>
                  </a:lnTo>
                  <a:lnTo>
                    <a:pt x="3056142" y="2191666"/>
                  </a:lnTo>
                  <a:lnTo>
                    <a:pt x="3076456" y="2194208"/>
                  </a:lnTo>
                  <a:lnTo>
                    <a:pt x="3097406" y="2196115"/>
                  </a:lnTo>
                  <a:lnTo>
                    <a:pt x="3097406" y="2084577"/>
                  </a:lnTo>
                  <a:lnTo>
                    <a:pt x="3117085" y="2086166"/>
                  </a:lnTo>
                  <a:lnTo>
                    <a:pt x="3137400" y="2087437"/>
                  </a:lnTo>
                  <a:lnTo>
                    <a:pt x="3157715" y="2088708"/>
                  </a:lnTo>
                  <a:lnTo>
                    <a:pt x="3178346" y="2089344"/>
                  </a:lnTo>
                  <a:lnTo>
                    <a:pt x="3178346" y="2200246"/>
                  </a:lnTo>
                  <a:lnTo>
                    <a:pt x="3201835" y="2201199"/>
                  </a:lnTo>
                  <a:lnTo>
                    <a:pt x="3225959" y="2201199"/>
                  </a:lnTo>
                  <a:lnTo>
                    <a:pt x="3258970" y="2200882"/>
                  </a:lnTo>
                  <a:lnTo>
                    <a:pt x="3258970" y="2089344"/>
                  </a:lnTo>
                  <a:lnTo>
                    <a:pt x="3291029" y="2088708"/>
                  </a:lnTo>
                  <a:lnTo>
                    <a:pt x="3322135" y="2087119"/>
                  </a:lnTo>
                  <a:lnTo>
                    <a:pt x="3352925" y="2084577"/>
                  </a:lnTo>
                  <a:lnTo>
                    <a:pt x="3383396" y="2082035"/>
                  </a:lnTo>
                  <a:lnTo>
                    <a:pt x="3412916" y="2078540"/>
                  </a:lnTo>
                  <a:lnTo>
                    <a:pt x="3441801" y="2074091"/>
                  </a:lnTo>
                  <a:lnTo>
                    <a:pt x="3470051" y="2069642"/>
                  </a:lnTo>
                  <a:lnTo>
                    <a:pt x="3497348" y="2064558"/>
                  </a:lnTo>
                  <a:lnTo>
                    <a:pt x="3524011" y="2058520"/>
                  </a:lnTo>
                  <a:lnTo>
                    <a:pt x="3549722" y="2052482"/>
                  </a:lnTo>
                  <a:lnTo>
                    <a:pt x="3574480" y="2046127"/>
                  </a:lnTo>
                  <a:lnTo>
                    <a:pt x="3598604" y="2038500"/>
                  </a:lnTo>
                  <a:lnTo>
                    <a:pt x="3621457" y="2030874"/>
                  </a:lnTo>
                  <a:lnTo>
                    <a:pt x="3643042" y="2023247"/>
                  </a:lnTo>
                  <a:lnTo>
                    <a:pt x="3663991" y="2014350"/>
                  </a:lnTo>
                  <a:lnTo>
                    <a:pt x="3683671" y="2005770"/>
                  </a:lnTo>
                  <a:lnTo>
                    <a:pt x="3683671" y="2119532"/>
                  </a:lnTo>
                  <a:lnTo>
                    <a:pt x="3692558" y="2115083"/>
                  </a:lnTo>
                  <a:lnTo>
                    <a:pt x="3701128" y="2110635"/>
                  </a:lnTo>
                  <a:lnTo>
                    <a:pt x="3709381" y="2105550"/>
                  </a:lnTo>
                  <a:lnTo>
                    <a:pt x="3717634" y="2100466"/>
                  </a:lnTo>
                  <a:lnTo>
                    <a:pt x="3725252" y="2095064"/>
                  </a:lnTo>
                  <a:lnTo>
                    <a:pt x="3732235" y="2089979"/>
                  </a:lnTo>
                  <a:lnTo>
                    <a:pt x="3738901" y="2084577"/>
                  </a:lnTo>
                  <a:lnTo>
                    <a:pt x="3744614" y="2079493"/>
                  </a:lnTo>
                  <a:lnTo>
                    <a:pt x="3744614" y="1970179"/>
                  </a:lnTo>
                  <a:lnTo>
                    <a:pt x="3752867" y="1964142"/>
                  </a:lnTo>
                  <a:lnTo>
                    <a:pt x="3760802" y="1958104"/>
                  </a:lnTo>
                  <a:lnTo>
                    <a:pt x="3767786" y="1951749"/>
                  </a:lnTo>
                  <a:lnTo>
                    <a:pt x="3774769" y="1945393"/>
                  </a:lnTo>
                  <a:lnTo>
                    <a:pt x="3781117" y="1939038"/>
                  </a:lnTo>
                  <a:lnTo>
                    <a:pt x="3786830" y="1932365"/>
                  </a:lnTo>
                  <a:lnTo>
                    <a:pt x="3792226" y="1925691"/>
                  </a:lnTo>
                  <a:lnTo>
                    <a:pt x="3796988" y="1919018"/>
                  </a:lnTo>
                  <a:lnTo>
                    <a:pt x="3801432" y="1912027"/>
                  </a:lnTo>
                  <a:lnTo>
                    <a:pt x="3805240" y="1905354"/>
                  </a:lnTo>
                  <a:lnTo>
                    <a:pt x="3808415" y="1898363"/>
                  </a:lnTo>
                  <a:lnTo>
                    <a:pt x="3811271" y="1891372"/>
                  </a:lnTo>
                  <a:lnTo>
                    <a:pt x="3813176" y="1884063"/>
                  </a:lnTo>
                  <a:lnTo>
                    <a:pt x="3814763" y="1877072"/>
                  </a:lnTo>
                  <a:lnTo>
                    <a:pt x="3816033" y="1869446"/>
                  </a:lnTo>
                  <a:lnTo>
                    <a:pt x="3816350" y="1862455"/>
                  </a:lnTo>
                  <a:lnTo>
                    <a:pt x="3816350" y="2010536"/>
                  </a:lnTo>
                  <a:lnTo>
                    <a:pt x="3816033" y="2010854"/>
                  </a:lnTo>
                  <a:lnTo>
                    <a:pt x="3815398" y="2019434"/>
                  </a:lnTo>
                  <a:lnTo>
                    <a:pt x="3814763" y="2025154"/>
                  </a:lnTo>
                  <a:lnTo>
                    <a:pt x="3813493" y="2030556"/>
                  </a:lnTo>
                  <a:lnTo>
                    <a:pt x="3811906" y="2036276"/>
                  </a:lnTo>
                  <a:lnTo>
                    <a:pt x="3810319" y="2041678"/>
                  </a:lnTo>
                  <a:lnTo>
                    <a:pt x="3808097" y="2046762"/>
                  </a:lnTo>
                  <a:lnTo>
                    <a:pt x="3805558" y="2052482"/>
                  </a:lnTo>
                  <a:lnTo>
                    <a:pt x="3803019" y="2057567"/>
                  </a:lnTo>
                  <a:lnTo>
                    <a:pt x="3799844" y="2062969"/>
                  </a:lnTo>
                  <a:lnTo>
                    <a:pt x="3796036" y="2068053"/>
                  </a:lnTo>
                  <a:lnTo>
                    <a:pt x="3792226" y="2073137"/>
                  </a:lnTo>
                  <a:lnTo>
                    <a:pt x="3788418" y="2078540"/>
                  </a:lnTo>
                  <a:lnTo>
                    <a:pt x="3783974" y="2083624"/>
                  </a:lnTo>
                  <a:lnTo>
                    <a:pt x="3779212" y="2088391"/>
                  </a:lnTo>
                  <a:lnTo>
                    <a:pt x="3774134" y="2093475"/>
                  </a:lnTo>
                  <a:lnTo>
                    <a:pt x="3768420" y="2098241"/>
                  </a:lnTo>
                  <a:lnTo>
                    <a:pt x="3763024" y="2103326"/>
                  </a:lnTo>
                  <a:lnTo>
                    <a:pt x="3750963" y="2112859"/>
                  </a:lnTo>
                  <a:lnTo>
                    <a:pt x="3737314" y="2121757"/>
                  </a:lnTo>
                  <a:lnTo>
                    <a:pt x="3722713" y="2130972"/>
                  </a:lnTo>
                  <a:lnTo>
                    <a:pt x="3707477" y="2139552"/>
                  </a:lnTo>
                  <a:lnTo>
                    <a:pt x="3690971" y="2147814"/>
                  </a:lnTo>
                  <a:lnTo>
                    <a:pt x="3673513" y="2156076"/>
                  </a:lnTo>
                  <a:lnTo>
                    <a:pt x="3655103" y="2163702"/>
                  </a:lnTo>
                  <a:lnTo>
                    <a:pt x="3635424" y="2171011"/>
                  </a:lnTo>
                  <a:lnTo>
                    <a:pt x="3615109" y="2178320"/>
                  </a:lnTo>
                  <a:lnTo>
                    <a:pt x="3593842" y="2184993"/>
                  </a:lnTo>
                  <a:lnTo>
                    <a:pt x="3571941" y="2191349"/>
                  </a:lnTo>
                  <a:lnTo>
                    <a:pt x="3549087" y="2197068"/>
                  </a:lnTo>
                  <a:lnTo>
                    <a:pt x="3525281" y="2202788"/>
                  </a:lnTo>
                  <a:lnTo>
                    <a:pt x="3501157" y="2207873"/>
                  </a:lnTo>
                  <a:lnTo>
                    <a:pt x="3476082" y="2212639"/>
                  </a:lnTo>
                  <a:lnTo>
                    <a:pt x="3450371" y="2217088"/>
                  </a:lnTo>
                  <a:lnTo>
                    <a:pt x="3424343" y="2220584"/>
                  </a:lnTo>
                  <a:lnTo>
                    <a:pt x="3397680" y="2224079"/>
                  </a:lnTo>
                  <a:lnTo>
                    <a:pt x="3370065" y="2226939"/>
                  </a:lnTo>
                  <a:lnTo>
                    <a:pt x="3341815" y="2229163"/>
                  </a:lnTo>
                  <a:lnTo>
                    <a:pt x="3313565" y="2231070"/>
                  </a:lnTo>
                  <a:lnTo>
                    <a:pt x="3284680" y="2232341"/>
                  </a:lnTo>
                  <a:lnTo>
                    <a:pt x="3255478" y="2233294"/>
                  </a:lnTo>
                  <a:lnTo>
                    <a:pt x="3225959" y="2233612"/>
                  </a:lnTo>
                  <a:lnTo>
                    <a:pt x="3195487" y="2233294"/>
                  </a:lnTo>
                  <a:lnTo>
                    <a:pt x="3165650" y="2232341"/>
                  </a:lnTo>
                  <a:lnTo>
                    <a:pt x="3136130" y="2231070"/>
                  </a:lnTo>
                  <a:lnTo>
                    <a:pt x="3106928" y="2229163"/>
                  </a:lnTo>
                  <a:lnTo>
                    <a:pt x="3078678" y="2226303"/>
                  </a:lnTo>
                  <a:lnTo>
                    <a:pt x="3050428" y="2223761"/>
                  </a:lnTo>
                  <a:lnTo>
                    <a:pt x="3022813" y="2220266"/>
                  </a:lnTo>
                  <a:lnTo>
                    <a:pt x="2996150" y="2216135"/>
                  </a:lnTo>
                  <a:lnTo>
                    <a:pt x="2970122" y="2211368"/>
                  </a:lnTo>
                  <a:lnTo>
                    <a:pt x="2944729" y="2206602"/>
                  </a:lnTo>
                  <a:lnTo>
                    <a:pt x="2919971" y="2201199"/>
                  </a:lnTo>
                  <a:lnTo>
                    <a:pt x="2895847" y="2195797"/>
                  </a:lnTo>
                  <a:lnTo>
                    <a:pt x="2872994" y="2189442"/>
                  </a:lnTo>
                  <a:lnTo>
                    <a:pt x="2850775" y="2182769"/>
                  </a:lnTo>
                  <a:lnTo>
                    <a:pt x="2829190" y="2175460"/>
                  </a:lnTo>
                  <a:lnTo>
                    <a:pt x="2808876" y="2168469"/>
                  </a:lnTo>
                  <a:lnTo>
                    <a:pt x="2789196" y="2160525"/>
                  </a:lnTo>
                  <a:lnTo>
                    <a:pt x="2770469" y="2152580"/>
                  </a:lnTo>
                  <a:lnTo>
                    <a:pt x="2753328" y="2144001"/>
                  </a:lnTo>
                  <a:lnTo>
                    <a:pt x="2736823" y="2135103"/>
                  </a:lnTo>
                  <a:lnTo>
                    <a:pt x="2721269" y="2126205"/>
                  </a:lnTo>
                  <a:lnTo>
                    <a:pt x="2706986" y="2116990"/>
                  </a:lnTo>
                  <a:lnTo>
                    <a:pt x="2693972" y="2107139"/>
                  </a:lnTo>
                  <a:lnTo>
                    <a:pt x="2688258" y="2102372"/>
                  </a:lnTo>
                  <a:lnTo>
                    <a:pt x="2682227" y="2097288"/>
                  </a:lnTo>
                  <a:lnTo>
                    <a:pt x="2676831" y="2092522"/>
                  </a:lnTo>
                  <a:lnTo>
                    <a:pt x="2671753" y="2087437"/>
                  </a:lnTo>
                  <a:lnTo>
                    <a:pt x="2666991" y="2082353"/>
                  </a:lnTo>
                  <a:lnTo>
                    <a:pt x="2662548" y="2076951"/>
                  </a:lnTo>
                  <a:lnTo>
                    <a:pt x="2658104" y="2071549"/>
                  </a:lnTo>
                  <a:lnTo>
                    <a:pt x="2654612" y="2066464"/>
                  </a:lnTo>
                  <a:lnTo>
                    <a:pt x="2651121" y="2061062"/>
                  </a:lnTo>
                  <a:lnTo>
                    <a:pt x="2647947" y="2055342"/>
                  </a:lnTo>
                  <a:lnTo>
                    <a:pt x="2645090" y="2050258"/>
                  </a:lnTo>
                  <a:lnTo>
                    <a:pt x="2642868" y="2044856"/>
                  </a:lnTo>
                  <a:lnTo>
                    <a:pt x="2640329" y="2039454"/>
                  </a:lnTo>
                  <a:lnTo>
                    <a:pt x="2638742" y="2033416"/>
                  </a:lnTo>
                  <a:lnTo>
                    <a:pt x="2637789" y="2027696"/>
                  </a:lnTo>
                  <a:lnTo>
                    <a:pt x="2636520" y="2022294"/>
                  </a:lnTo>
                  <a:lnTo>
                    <a:pt x="2636202" y="2016256"/>
                  </a:lnTo>
                  <a:lnTo>
                    <a:pt x="2635885" y="2010854"/>
                  </a:lnTo>
                  <a:lnTo>
                    <a:pt x="2635250" y="2010854"/>
                  </a:lnTo>
                  <a:lnTo>
                    <a:pt x="2635250" y="1862137"/>
                  </a:lnTo>
                  <a:close/>
                  <a:moveTo>
                    <a:pt x="3815353" y="1849331"/>
                  </a:moveTo>
                  <a:lnTo>
                    <a:pt x="3816061" y="1854393"/>
                  </a:lnTo>
                  <a:lnTo>
                    <a:pt x="3816350" y="1860279"/>
                  </a:lnTo>
                  <a:lnTo>
                    <a:pt x="3816061" y="1862137"/>
                  </a:lnTo>
                  <a:lnTo>
                    <a:pt x="3816061" y="1859040"/>
                  </a:lnTo>
                  <a:lnTo>
                    <a:pt x="3815773" y="1853154"/>
                  </a:lnTo>
                  <a:lnTo>
                    <a:pt x="3815353" y="1849331"/>
                  </a:lnTo>
                  <a:close/>
                  <a:moveTo>
                    <a:pt x="2636143" y="1848861"/>
                  </a:moveTo>
                  <a:lnTo>
                    <a:pt x="2635885" y="1853247"/>
                  </a:lnTo>
                  <a:lnTo>
                    <a:pt x="2635250" y="1859280"/>
                  </a:lnTo>
                  <a:lnTo>
                    <a:pt x="2635250" y="1854517"/>
                  </a:lnTo>
                  <a:lnTo>
                    <a:pt x="2636143" y="1848861"/>
                  </a:lnTo>
                  <a:close/>
                  <a:moveTo>
                    <a:pt x="3814618" y="1842622"/>
                  </a:moveTo>
                  <a:lnTo>
                    <a:pt x="3815195" y="1847888"/>
                  </a:lnTo>
                  <a:lnTo>
                    <a:pt x="3815353" y="1849331"/>
                  </a:lnTo>
                  <a:lnTo>
                    <a:pt x="3815195" y="1848198"/>
                  </a:lnTo>
                  <a:lnTo>
                    <a:pt x="3814618" y="1842622"/>
                  </a:lnTo>
                  <a:close/>
                  <a:moveTo>
                    <a:pt x="2638425" y="1836737"/>
                  </a:moveTo>
                  <a:lnTo>
                    <a:pt x="2636838" y="1842770"/>
                  </a:lnTo>
                  <a:lnTo>
                    <a:pt x="2636202" y="1848485"/>
                  </a:lnTo>
                  <a:lnTo>
                    <a:pt x="2636143" y="1848861"/>
                  </a:lnTo>
                  <a:lnTo>
                    <a:pt x="2636202" y="1847850"/>
                  </a:lnTo>
                  <a:lnTo>
                    <a:pt x="2636838" y="1842452"/>
                  </a:lnTo>
                  <a:lnTo>
                    <a:pt x="2638425" y="1836737"/>
                  </a:lnTo>
                  <a:close/>
                  <a:moveTo>
                    <a:pt x="3187700" y="1751012"/>
                  </a:moveTo>
                  <a:lnTo>
                    <a:pt x="3187700" y="1827212"/>
                  </a:lnTo>
                  <a:lnTo>
                    <a:pt x="3172031" y="1824063"/>
                  </a:lnTo>
                  <a:lnTo>
                    <a:pt x="3153163" y="1820285"/>
                  </a:lnTo>
                  <a:lnTo>
                    <a:pt x="3144209" y="1818396"/>
                  </a:lnTo>
                  <a:lnTo>
                    <a:pt x="3136535" y="1816191"/>
                  </a:lnTo>
                  <a:lnTo>
                    <a:pt x="3129179" y="1813987"/>
                  </a:lnTo>
                  <a:lnTo>
                    <a:pt x="3122144" y="1811153"/>
                  </a:lnTo>
                  <a:lnTo>
                    <a:pt x="3115749" y="1808005"/>
                  </a:lnTo>
                  <a:lnTo>
                    <a:pt x="3109673" y="1804541"/>
                  </a:lnTo>
                  <a:lnTo>
                    <a:pt x="3106475" y="1801707"/>
                  </a:lnTo>
                  <a:lnTo>
                    <a:pt x="3103917" y="1799503"/>
                  </a:lnTo>
                  <a:lnTo>
                    <a:pt x="3101998" y="1796669"/>
                  </a:lnTo>
                  <a:lnTo>
                    <a:pt x="3100399" y="1793835"/>
                  </a:lnTo>
                  <a:lnTo>
                    <a:pt x="3099120" y="1791001"/>
                  </a:lnTo>
                  <a:lnTo>
                    <a:pt x="3098800" y="1788167"/>
                  </a:lnTo>
                  <a:lnTo>
                    <a:pt x="3098800" y="1785334"/>
                  </a:lnTo>
                  <a:lnTo>
                    <a:pt x="3099120" y="1782500"/>
                  </a:lnTo>
                  <a:lnTo>
                    <a:pt x="3099759" y="1779351"/>
                  </a:lnTo>
                  <a:lnTo>
                    <a:pt x="3101358" y="1777147"/>
                  </a:lnTo>
                  <a:lnTo>
                    <a:pt x="3103597" y="1774313"/>
                  </a:lnTo>
                  <a:lnTo>
                    <a:pt x="3105835" y="1771794"/>
                  </a:lnTo>
                  <a:lnTo>
                    <a:pt x="3108713" y="1769275"/>
                  </a:lnTo>
                  <a:lnTo>
                    <a:pt x="3112231" y="1767386"/>
                  </a:lnTo>
                  <a:lnTo>
                    <a:pt x="3116068" y="1765182"/>
                  </a:lnTo>
                  <a:lnTo>
                    <a:pt x="3120545" y="1763607"/>
                  </a:lnTo>
                  <a:lnTo>
                    <a:pt x="3127581" y="1760773"/>
                  </a:lnTo>
                  <a:lnTo>
                    <a:pt x="3135255" y="1758884"/>
                  </a:lnTo>
                  <a:lnTo>
                    <a:pt x="3143250" y="1756680"/>
                  </a:lnTo>
                  <a:lnTo>
                    <a:pt x="3151564" y="1755106"/>
                  </a:lnTo>
                  <a:lnTo>
                    <a:pt x="3160199" y="1753531"/>
                  </a:lnTo>
                  <a:lnTo>
                    <a:pt x="3169472" y="1752587"/>
                  </a:lnTo>
                  <a:lnTo>
                    <a:pt x="3178426" y="1751642"/>
                  </a:lnTo>
                  <a:lnTo>
                    <a:pt x="3187700" y="1751012"/>
                  </a:lnTo>
                  <a:close/>
                  <a:moveTo>
                    <a:pt x="3203106" y="1692876"/>
                  </a:moveTo>
                  <a:lnTo>
                    <a:pt x="3200250" y="1693193"/>
                  </a:lnTo>
                  <a:lnTo>
                    <a:pt x="3197710" y="1693827"/>
                  </a:lnTo>
                  <a:lnTo>
                    <a:pt x="3194854" y="1694144"/>
                  </a:lnTo>
                  <a:lnTo>
                    <a:pt x="3192949" y="1694778"/>
                  </a:lnTo>
                  <a:lnTo>
                    <a:pt x="3191045" y="1696045"/>
                  </a:lnTo>
                  <a:lnTo>
                    <a:pt x="3189458" y="1697313"/>
                  </a:lnTo>
                  <a:lnTo>
                    <a:pt x="3188506" y="1698581"/>
                  </a:lnTo>
                  <a:lnTo>
                    <a:pt x="3188188" y="1699532"/>
                  </a:lnTo>
                  <a:lnTo>
                    <a:pt x="3188188" y="1720450"/>
                  </a:lnTo>
                  <a:lnTo>
                    <a:pt x="3171684" y="1721718"/>
                  </a:lnTo>
                  <a:lnTo>
                    <a:pt x="3155179" y="1723620"/>
                  </a:lnTo>
                  <a:lnTo>
                    <a:pt x="3139309" y="1726155"/>
                  </a:lnTo>
                  <a:lnTo>
                    <a:pt x="3123756" y="1728691"/>
                  </a:lnTo>
                  <a:lnTo>
                    <a:pt x="3108838" y="1731860"/>
                  </a:lnTo>
                  <a:lnTo>
                    <a:pt x="3095190" y="1735347"/>
                  </a:lnTo>
                  <a:lnTo>
                    <a:pt x="3081542" y="1739784"/>
                  </a:lnTo>
                  <a:lnTo>
                    <a:pt x="3069480" y="1744538"/>
                  </a:lnTo>
                  <a:lnTo>
                    <a:pt x="3061228" y="1748342"/>
                  </a:lnTo>
                  <a:lnTo>
                    <a:pt x="3053293" y="1752462"/>
                  </a:lnTo>
                  <a:lnTo>
                    <a:pt x="3046310" y="1756582"/>
                  </a:lnTo>
                  <a:lnTo>
                    <a:pt x="3040280" y="1761019"/>
                  </a:lnTo>
                  <a:lnTo>
                    <a:pt x="3034884" y="1765774"/>
                  </a:lnTo>
                  <a:lnTo>
                    <a:pt x="3030440" y="1770528"/>
                  </a:lnTo>
                  <a:lnTo>
                    <a:pt x="3026949" y="1775282"/>
                  </a:lnTo>
                  <a:lnTo>
                    <a:pt x="3024092" y="1780353"/>
                  </a:lnTo>
                  <a:lnTo>
                    <a:pt x="3022505" y="1785107"/>
                  </a:lnTo>
                  <a:lnTo>
                    <a:pt x="3021235" y="1790179"/>
                  </a:lnTo>
                  <a:lnTo>
                    <a:pt x="3021235" y="1794933"/>
                  </a:lnTo>
                  <a:lnTo>
                    <a:pt x="3022505" y="1800004"/>
                  </a:lnTo>
                  <a:lnTo>
                    <a:pt x="3024092" y="1805075"/>
                  </a:lnTo>
                  <a:lnTo>
                    <a:pt x="3026949" y="1809829"/>
                  </a:lnTo>
                  <a:lnTo>
                    <a:pt x="3030758" y="1814583"/>
                  </a:lnTo>
                  <a:lnTo>
                    <a:pt x="3035519" y="1819338"/>
                  </a:lnTo>
                  <a:lnTo>
                    <a:pt x="3040597" y="1823775"/>
                  </a:lnTo>
                  <a:lnTo>
                    <a:pt x="3046310" y="1827578"/>
                  </a:lnTo>
                  <a:lnTo>
                    <a:pt x="3052976" y="1831065"/>
                  </a:lnTo>
                  <a:lnTo>
                    <a:pt x="3059958" y="1835185"/>
                  </a:lnTo>
                  <a:lnTo>
                    <a:pt x="3067893" y="1838354"/>
                  </a:lnTo>
                  <a:lnTo>
                    <a:pt x="3076146" y="1841524"/>
                  </a:lnTo>
                  <a:lnTo>
                    <a:pt x="3084716" y="1844059"/>
                  </a:lnTo>
                  <a:lnTo>
                    <a:pt x="3094555" y="1846595"/>
                  </a:lnTo>
                  <a:lnTo>
                    <a:pt x="3130104" y="1853885"/>
                  </a:lnTo>
                  <a:lnTo>
                    <a:pt x="3188188" y="1865929"/>
                  </a:lnTo>
                  <a:lnTo>
                    <a:pt x="3188188" y="1956259"/>
                  </a:lnTo>
                  <a:lnTo>
                    <a:pt x="3173588" y="1954357"/>
                  </a:lnTo>
                  <a:lnTo>
                    <a:pt x="3159305" y="1952455"/>
                  </a:lnTo>
                  <a:lnTo>
                    <a:pt x="3152005" y="1951187"/>
                  </a:lnTo>
                  <a:lnTo>
                    <a:pt x="3144070" y="1949603"/>
                  </a:lnTo>
                  <a:lnTo>
                    <a:pt x="3127565" y="1945799"/>
                  </a:lnTo>
                  <a:lnTo>
                    <a:pt x="3111695" y="1941362"/>
                  </a:lnTo>
                  <a:lnTo>
                    <a:pt x="3098681" y="1936608"/>
                  </a:lnTo>
                  <a:lnTo>
                    <a:pt x="3095190" y="1935657"/>
                  </a:lnTo>
                  <a:lnTo>
                    <a:pt x="3091699" y="1934072"/>
                  </a:lnTo>
                  <a:lnTo>
                    <a:pt x="3088842" y="1932805"/>
                  </a:lnTo>
                  <a:lnTo>
                    <a:pt x="3088524" y="1932488"/>
                  </a:lnTo>
                  <a:lnTo>
                    <a:pt x="3084398" y="1929952"/>
                  </a:lnTo>
                  <a:lnTo>
                    <a:pt x="3082176" y="1928684"/>
                  </a:lnTo>
                  <a:lnTo>
                    <a:pt x="3079637" y="1927733"/>
                  </a:lnTo>
                  <a:lnTo>
                    <a:pt x="3077415" y="1926783"/>
                  </a:lnTo>
                  <a:lnTo>
                    <a:pt x="3074559" y="1926149"/>
                  </a:lnTo>
                  <a:lnTo>
                    <a:pt x="3068211" y="1925198"/>
                  </a:lnTo>
                  <a:lnTo>
                    <a:pt x="3061863" y="1924881"/>
                  </a:lnTo>
                  <a:lnTo>
                    <a:pt x="3055197" y="1925515"/>
                  </a:lnTo>
                  <a:lnTo>
                    <a:pt x="3048532" y="1926466"/>
                  </a:lnTo>
                  <a:lnTo>
                    <a:pt x="3042184" y="1928050"/>
                  </a:lnTo>
                  <a:lnTo>
                    <a:pt x="3035836" y="1929952"/>
                  </a:lnTo>
                  <a:lnTo>
                    <a:pt x="3030123" y="1932488"/>
                  </a:lnTo>
                  <a:lnTo>
                    <a:pt x="3025044" y="1934706"/>
                  </a:lnTo>
                  <a:lnTo>
                    <a:pt x="3020918" y="1937559"/>
                  </a:lnTo>
                  <a:lnTo>
                    <a:pt x="3017427" y="1940728"/>
                  </a:lnTo>
                  <a:lnTo>
                    <a:pt x="3016157" y="1941679"/>
                  </a:lnTo>
                  <a:lnTo>
                    <a:pt x="3015522" y="1943264"/>
                  </a:lnTo>
                  <a:lnTo>
                    <a:pt x="3015205" y="1944849"/>
                  </a:lnTo>
                  <a:lnTo>
                    <a:pt x="3015205" y="1946116"/>
                  </a:lnTo>
                  <a:lnTo>
                    <a:pt x="3015205" y="1947701"/>
                  </a:lnTo>
                  <a:lnTo>
                    <a:pt x="3015840" y="1948969"/>
                  </a:lnTo>
                  <a:lnTo>
                    <a:pt x="3017109" y="1950554"/>
                  </a:lnTo>
                  <a:lnTo>
                    <a:pt x="3018696" y="1951504"/>
                  </a:lnTo>
                  <a:lnTo>
                    <a:pt x="3025044" y="1955625"/>
                  </a:lnTo>
                  <a:lnTo>
                    <a:pt x="3032027" y="1959428"/>
                  </a:lnTo>
                  <a:lnTo>
                    <a:pt x="3039962" y="1962915"/>
                  </a:lnTo>
                  <a:lnTo>
                    <a:pt x="3048532" y="1966084"/>
                  </a:lnTo>
                  <a:lnTo>
                    <a:pt x="3057737" y="1969253"/>
                  </a:lnTo>
                  <a:lnTo>
                    <a:pt x="3067576" y="1972106"/>
                  </a:lnTo>
                  <a:lnTo>
                    <a:pt x="3077733" y="1974959"/>
                  </a:lnTo>
                  <a:lnTo>
                    <a:pt x="3088842" y="1977177"/>
                  </a:lnTo>
                  <a:lnTo>
                    <a:pt x="3100268" y="1979713"/>
                  </a:lnTo>
                  <a:lnTo>
                    <a:pt x="3111695" y="1981614"/>
                  </a:lnTo>
                  <a:lnTo>
                    <a:pt x="3123756" y="1983516"/>
                  </a:lnTo>
                  <a:lnTo>
                    <a:pt x="3136452" y="1985101"/>
                  </a:lnTo>
                  <a:lnTo>
                    <a:pt x="3149148" y="1986369"/>
                  </a:lnTo>
                  <a:lnTo>
                    <a:pt x="3162162" y="1987636"/>
                  </a:lnTo>
                  <a:lnTo>
                    <a:pt x="3188188" y="1989538"/>
                  </a:lnTo>
                  <a:lnTo>
                    <a:pt x="3188188" y="2009823"/>
                  </a:lnTo>
                  <a:lnTo>
                    <a:pt x="3188506" y="2011407"/>
                  </a:lnTo>
                  <a:lnTo>
                    <a:pt x="3189458" y="2012675"/>
                  </a:lnTo>
                  <a:lnTo>
                    <a:pt x="3191045" y="2013626"/>
                  </a:lnTo>
                  <a:lnTo>
                    <a:pt x="3192949" y="2014577"/>
                  </a:lnTo>
                  <a:lnTo>
                    <a:pt x="3194854" y="2015528"/>
                  </a:lnTo>
                  <a:lnTo>
                    <a:pt x="3197710" y="2015845"/>
                  </a:lnTo>
                  <a:lnTo>
                    <a:pt x="3200250" y="2016162"/>
                  </a:lnTo>
                  <a:lnTo>
                    <a:pt x="3203106" y="2016479"/>
                  </a:lnTo>
                  <a:lnTo>
                    <a:pt x="3254843" y="2016479"/>
                  </a:lnTo>
                  <a:lnTo>
                    <a:pt x="3258017" y="2016162"/>
                  </a:lnTo>
                  <a:lnTo>
                    <a:pt x="3260556" y="2015845"/>
                  </a:lnTo>
                  <a:lnTo>
                    <a:pt x="3263413" y="2015528"/>
                  </a:lnTo>
                  <a:lnTo>
                    <a:pt x="3265317" y="2014577"/>
                  </a:lnTo>
                  <a:lnTo>
                    <a:pt x="3267539" y="2013626"/>
                  </a:lnTo>
                  <a:lnTo>
                    <a:pt x="3269126" y="2012675"/>
                  </a:lnTo>
                  <a:lnTo>
                    <a:pt x="3269761" y="2011407"/>
                  </a:lnTo>
                  <a:lnTo>
                    <a:pt x="3270078" y="2009823"/>
                  </a:lnTo>
                  <a:lnTo>
                    <a:pt x="3270078" y="1988587"/>
                  </a:lnTo>
                  <a:lnTo>
                    <a:pt x="3286265" y="1987636"/>
                  </a:lnTo>
                  <a:lnTo>
                    <a:pt x="3302136" y="1986369"/>
                  </a:lnTo>
                  <a:lnTo>
                    <a:pt x="3317371" y="1984467"/>
                  </a:lnTo>
                  <a:lnTo>
                    <a:pt x="3331971" y="1981931"/>
                  </a:lnTo>
                  <a:lnTo>
                    <a:pt x="3345937" y="1979079"/>
                  </a:lnTo>
                  <a:lnTo>
                    <a:pt x="3358950" y="1976543"/>
                  </a:lnTo>
                  <a:lnTo>
                    <a:pt x="3370694" y="1973057"/>
                  </a:lnTo>
                  <a:lnTo>
                    <a:pt x="3381486" y="1968937"/>
                  </a:lnTo>
                  <a:lnTo>
                    <a:pt x="3390056" y="1965450"/>
                  </a:lnTo>
                  <a:lnTo>
                    <a:pt x="3398308" y="1961964"/>
                  </a:lnTo>
                  <a:lnTo>
                    <a:pt x="3405291" y="1957843"/>
                  </a:lnTo>
                  <a:lnTo>
                    <a:pt x="3411956" y="1953723"/>
                  </a:lnTo>
                  <a:lnTo>
                    <a:pt x="3417670" y="1949286"/>
                  </a:lnTo>
                  <a:lnTo>
                    <a:pt x="3422748" y="1944849"/>
                  </a:lnTo>
                  <a:lnTo>
                    <a:pt x="3427192" y="1940094"/>
                  </a:lnTo>
                  <a:lnTo>
                    <a:pt x="3430683" y="1935657"/>
                  </a:lnTo>
                  <a:lnTo>
                    <a:pt x="3433540" y="1930903"/>
                  </a:lnTo>
                  <a:lnTo>
                    <a:pt x="3435444" y="1926149"/>
                  </a:lnTo>
                  <a:lnTo>
                    <a:pt x="3436396" y="1921078"/>
                  </a:lnTo>
                  <a:lnTo>
                    <a:pt x="3437031" y="1916323"/>
                  </a:lnTo>
                  <a:lnTo>
                    <a:pt x="3436079" y="1910935"/>
                  </a:lnTo>
                  <a:lnTo>
                    <a:pt x="3434492" y="1905864"/>
                  </a:lnTo>
                  <a:lnTo>
                    <a:pt x="3432270" y="1901110"/>
                  </a:lnTo>
                  <a:lnTo>
                    <a:pt x="3429096" y="1896039"/>
                  </a:lnTo>
                  <a:lnTo>
                    <a:pt x="3426557" y="1893820"/>
                  </a:lnTo>
                  <a:lnTo>
                    <a:pt x="3424335" y="1890968"/>
                  </a:lnTo>
                  <a:lnTo>
                    <a:pt x="3418304" y="1886530"/>
                  </a:lnTo>
                  <a:lnTo>
                    <a:pt x="3411639" y="1882093"/>
                  </a:lnTo>
                  <a:lnTo>
                    <a:pt x="3404339" y="1877973"/>
                  </a:lnTo>
                  <a:lnTo>
                    <a:pt x="3395451" y="1874169"/>
                  </a:lnTo>
                  <a:lnTo>
                    <a:pt x="3385929" y="1870683"/>
                  </a:lnTo>
                  <a:lnTo>
                    <a:pt x="3375772" y="1866880"/>
                  </a:lnTo>
                  <a:lnTo>
                    <a:pt x="3365298" y="1863710"/>
                  </a:lnTo>
                  <a:lnTo>
                    <a:pt x="3354189" y="1860541"/>
                  </a:lnTo>
                  <a:lnTo>
                    <a:pt x="3342763" y="1858005"/>
                  </a:lnTo>
                  <a:lnTo>
                    <a:pt x="3318640" y="1852300"/>
                  </a:lnTo>
                  <a:lnTo>
                    <a:pt x="3294200" y="1847546"/>
                  </a:lnTo>
                  <a:lnTo>
                    <a:pt x="3270078" y="1843426"/>
                  </a:lnTo>
                  <a:lnTo>
                    <a:pt x="3270078" y="1752779"/>
                  </a:lnTo>
                  <a:lnTo>
                    <a:pt x="3291026" y="1755631"/>
                  </a:lnTo>
                  <a:lnTo>
                    <a:pt x="3298961" y="1756582"/>
                  </a:lnTo>
                  <a:lnTo>
                    <a:pt x="3306896" y="1758801"/>
                  </a:lnTo>
                  <a:lnTo>
                    <a:pt x="3323719" y="1762921"/>
                  </a:lnTo>
                  <a:lnTo>
                    <a:pt x="3339589" y="1767992"/>
                  </a:lnTo>
                  <a:lnTo>
                    <a:pt x="3352920" y="1772746"/>
                  </a:lnTo>
                  <a:lnTo>
                    <a:pt x="3360537" y="1775599"/>
                  </a:lnTo>
                  <a:lnTo>
                    <a:pt x="3363076" y="1777184"/>
                  </a:lnTo>
                  <a:lnTo>
                    <a:pt x="3367203" y="1779402"/>
                  </a:lnTo>
                  <a:lnTo>
                    <a:pt x="3369424" y="1780670"/>
                  </a:lnTo>
                  <a:lnTo>
                    <a:pt x="3371964" y="1781938"/>
                  </a:lnTo>
                  <a:lnTo>
                    <a:pt x="3374186" y="1783206"/>
                  </a:lnTo>
                  <a:lnTo>
                    <a:pt x="3377042" y="1783523"/>
                  </a:lnTo>
                  <a:lnTo>
                    <a:pt x="3383390" y="1784157"/>
                  </a:lnTo>
                  <a:lnTo>
                    <a:pt x="3389738" y="1784790"/>
                  </a:lnTo>
                  <a:lnTo>
                    <a:pt x="3396404" y="1784157"/>
                  </a:lnTo>
                  <a:lnTo>
                    <a:pt x="3403069" y="1783206"/>
                  </a:lnTo>
                  <a:lnTo>
                    <a:pt x="3409417" y="1781621"/>
                  </a:lnTo>
                  <a:lnTo>
                    <a:pt x="3415765" y="1779402"/>
                  </a:lnTo>
                  <a:lnTo>
                    <a:pt x="3421478" y="1777184"/>
                  </a:lnTo>
                  <a:lnTo>
                    <a:pt x="3426557" y="1774965"/>
                  </a:lnTo>
                  <a:lnTo>
                    <a:pt x="3430683" y="1772113"/>
                  </a:lnTo>
                  <a:lnTo>
                    <a:pt x="3434174" y="1769260"/>
                  </a:lnTo>
                  <a:lnTo>
                    <a:pt x="3435127" y="1767675"/>
                  </a:lnTo>
                  <a:lnTo>
                    <a:pt x="3436079" y="1766091"/>
                  </a:lnTo>
                  <a:lnTo>
                    <a:pt x="3436396" y="1765140"/>
                  </a:lnTo>
                  <a:lnTo>
                    <a:pt x="3436396" y="1763555"/>
                  </a:lnTo>
                  <a:lnTo>
                    <a:pt x="3436079" y="1761970"/>
                  </a:lnTo>
                  <a:lnTo>
                    <a:pt x="3435761" y="1760702"/>
                  </a:lnTo>
                  <a:lnTo>
                    <a:pt x="3434492" y="1759118"/>
                  </a:lnTo>
                  <a:lnTo>
                    <a:pt x="3432905" y="1757850"/>
                  </a:lnTo>
                  <a:lnTo>
                    <a:pt x="3428144" y="1754997"/>
                  </a:lnTo>
                  <a:lnTo>
                    <a:pt x="3423065" y="1752145"/>
                  </a:lnTo>
                  <a:lnTo>
                    <a:pt x="3417352" y="1749292"/>
                  </a:lnTo>
                  <a:lnTo>
                    <a:pt x="3410369" y="1746440"/>
                  </a:lnTo>
                  <a:lnTo>
                    <a:pt x="3403386" y="1743587"/>
                  </a:lnTo>
                  <a:lnTo>
                    <a:pt x="3396404" y="1741369"/>
                  </a:lnTo>
                  <a:lnTo>
                    <a:pt x="3380534" y="1736614"/>
                  </a:lnTo>
                  <a:lnTo>
                    <a:pt x="3363711" y="1732177"/>
                  </a:lnTo>
                  <a:lnTo>
                    <a:pt x="3346572" y="1728374"/>
                  </a:lnTo>
                  <a:lnTo>
                    <a:pt x="3329749" y="1725204"/>
                  </a:lnTo>
                  <a:lnTo>
                    <a:pt x="3313562" y="1723303"/>
                  </a:lnTo>
                  <a:lnTo>
                    <a:pt x="3292296" y="1720767"/>
                  </a:lnTo>
                  <a:lnTo>
                    <a:pt x="3270078" y="1719182"/>
                  </a:lnTo>
                  <a:lnTo>
                    <a:pt x="3270078" y="1699532"/>
                  </a:lnTo>
                  <a:lnTo>
                    <a:pt x="3269761" y="1698581"/>
                  </a:lnTo>
                  <a:lnTo>
                    <a:pt x="3269126" y="1697313"/>
                  </a:lnTo>
                  <a:lnTo>
                    <a:pt x="3267539" y="1696045"/>
                  </a:lnTo>
                  <a:lnTo>
                    <a:pt x="3265317" y="1694778"/>
                  </a:lnTo>
                  <a:lnTo>
                    <a:pt x="3263413" y="1694144"/>
                  </a:lnTo>
                  <a:lnTo>
                    <a:pt x="3260556" y="1693827"/>
                  </a:lnTo>
                  <a:lnTo>
                    <a:pt x="3258017" y="1693193"/>
                  </a:lnTo>
                  <a:lnTo>
                    <a:pt x="3254843" y="1692876"/>
                  </a:lnTo>
                  <a:lnTo>
                    <a:pt x="3203106" y="1692876"/>
                  </a:lnTo>
                  <a:close/>
                  <a:moveTo>
                    <a:pt x="3225959" y="1673225"/>
                  </a:moveTo>
                  <a:lnTo>
                    <a:pt x="3251986" y="1673542"/>
                  </a:lnTo>
                  <a:lnTo>
                    <a:pt x="3278013" y="1674493"/>
                  </a:lnTo>
                  <a:lnTo>
                    <a:pt x="3303722" y="1675444"/>
                  </a:lnTo>
                  <a:lnTo>
                    <a:pt x="3328480" y="1677028"/>
                  </a:lnTo>
                  <a:lnTo>
                    <a:pt x="3353237" y="1679247"/>
                  </a:lnTo>
                  <a:lnTo>
                    <a:pt x="3377360" y="1681466"/>
                  </a:lnTo>
                  <a:lnTo>
                    <a:pt x="3401165" y="1684318"/>
                  </a:lnTo>
                  <a:lnTo>
                    <a:pt x="3424335" y="1687805"/>
                  </a:lnTo>
                  <a:lnTo>
                    <a:pt x="3446870" y="1691291"/>
                  </a:lnTo>
                  <a:lnTo>
                    <a:pt x="3468771" y="1695411"/>
                  </a:lnTo>
                  <a:lnTo>
                    <a:pt x="3490037" y="1699532"/>
                  </a:lnTo>
                  <a:lnTo>
                    <a:pt x="3510668" y="1704286"/>
                  </a:lnTo>
                  <a:lnTo>
                    <a:pt x="3530664" y="1709357"/>
                  </a:lnTo>
                  <a:lnTo>
                    <a:pt x="3550026" y="1715062"/>
                  </a:lnTo>
                  <a:lnTo>
                    <a:pt x="3568752" y="1720450"/>
                  </a:lnTo>
                  <a:lnTo>
                    <a:pt x="3586527" y="1726789"/>
                  </a:lnTo>
                  <a:lnTo>
                    <a:pt x="3603349" y="1733128"/>
                  </a:lnTo>
                  <a:lnTo>
                    <a:pt x="3619219" y="1739467"/>
                  </a:lnTo>
                  <a:lnTo>
                    <a:pt x="3634454" y="1746440"/>
                  </a:lnTo>
                  <a:lnTo>
                    <a:pt x="3648738" y="1753413"/>
                  </a:lnTo>
                  <a:lnTo>
                    <a:pt x="3661751" y="1760702"/>
                  </a:lnTo>
                  <a:lnTo>
                    <a:pt x="3673812" y="1768626"/>
                  </a:lnTo>
                  <a:lnTo>
                    <a:pt x="3685239" y="1776550"/>
                  </a:lnTo>
                  <a:lnTo>
                    <a:pt x="3695713" y="1784157"/>
                  </a:lnTo>
                  <a:lnTo>
                    <a:pt x="3704600" y="1792397"/>
                  </a:lnTo>
                  <a:lnTo>
                    <a:pt x="3708726" y="1796834"/>
                  </a:lnTo>
                  <a:lnTo>
                    <a:pt x="3712535" y="1800955"/>
                  </a:lnTo>
                  <a:lnTo>
                    <a:pt x="3716027" y="1805075"/>
                  </a:lnTo>
                  <a:lnTo>
                    <a:pt x="3719518" y="1809512"/>
                  </a:lnTo>
                  <a:lnTo>
                    <a:pt x="3722375" y="1813950"/>
                  </a:lnTo>
                  <a:lnTo>
                    <a:pt x="3725231" y="1818704"/>
                  </a:lnTo>
                  <a:lnTo>
                    <a:pt x="3727453" y="1822824"/>
                  </a:lnTo>
                  <a:lnTo>
                    <a:pt x="3729357" y="1827261"/>
                  </a:lnTo>
                  <a:lnTo>
                    <a:pt x="3731579" y="1832015"/>
                  </a:lnTo>
                  <a:lnTo>
                    <a:pt x="3733166" y="1836136"/>
                  </a:lnTo>
                  <a:lnTo>
                    <a:pt x="3733801" y="1840890"/>
                  </a:lnTo>
                  <a:lnTo>
                    <a:pt x="3735071" y="1845644"/>
                  </a:lnTo>
                  <a:lnTo>
                    <a:pt x="3735388" y="1850081"/>
                  </a:lnTo>
                  <a:lnTo>
                    <a:pt x="3735388" y="1854836"/>
                  </a:lnTo>
                  <a:lnTo>
                    <a:pt x="3735388" y="1859590"/>
                  </a:lnTo>
                  <a:lnTo>
                    <a:pt x="3735071" y="1864344"/>
                  </a:lnTo>
                  <a:lnTo>
                    <a:pt x="3733801" y="1869098"/>
                  </a:lnTo>
                  <a:lnTo>
                    <a:pt x="3733166" y="1873219"/>
                  </a:lnTo>
                  <a:lnTo>
                    <a:pt x="3731579" y="1877973"/>
                  </a:lnTo>
                  <a:lnTo>
                    <a:pt x="3729357" y="1882727"/>
                  </a:lnTo>
                  <a:lnTo>
                    <a:pt x="3727453" y="1887164"/>
                  </a:lnTo>
                  <a:lnTo>
                    <a:pt x="3725231" y="1891285"/>
                  </a:lnTo>
                  <a:lnTo>
                    <a:pt x="3722375" y="1895722"/>
                  </a:lnTo>
                  <a:lnTo>
                    <a:pt x="3719518" y="1900476"/>
                  </a:lnTo>
                  <a:lnTo>
                    <a:pt x="3716027" y="1904913"/>
                  </a:lnTo>
                  <a:lnTo>
                    <a:pt x="3712535" y="1908717"/>
                  </a:lnTo>
                  <a:lnTo>
                    <a:pt x="3708726" y="1913154"/>
                  </a:lnTo>
                  <a:lnTo>
                    <a:pt x="3704600" y="1917274"/>
                  </a:lnTo>
                  <a:lnTo>
                    <a:pt x="3695713" y="1925515"/>
                  </a:lnTo>
                  <a:lnTo>
                    <a:pt x="3685239" y="1933438"/>
                  </a:lnTo>
                  <a:lnTo>
                    <a:pt x="3673812" y="1941362"/>
                  </a:lnTo>
                  <a:lnTo>
                    <a:pt x="3661751" y="1948969"/>
                  </a:lnTo>
                  <a:lnTo>
                    <a:pt x="3648738" y="1956259"/>
                  </a:lnTo>
                  <a:lnTo>
                    <a:pt x="3634454" y="1963548"/>
                  </a:lnTo>
                  <a:lnTo>
                    <a:pt x="3619219" y="1970521"/>
                  </a:lnTo>
                  <a:lnTo>
                    <a:pt x="3603349" y="1976860"/>
                  </a:lnTo>
                  <a:lnTo>
                    <a:pt x="3586527" y="1983199"/>
                  </a:lnTo>
                  <a:lnTo>
                    <a:pt x="3568752" y="1989538"/>
                  </a:lnTo>
                  <a:lnTo>
                    <a:pt x="3550026" y="1994926"/>
                  </a:lnTo>
                  <a:lnTo>
                    <a:pt x="3530664" y="2000631"/>
                  </a:lnTo>
                  <a:lnTo>
                    <a:pt x="3510668" y="2005702"/>
                  </a:lnTo>
                  <a:lnTo>
                    <a:pt x="3490037" y="2010457"/>
                  </a:lnTo>
                  <a:lnTo>
                    <a:pt x="3468771" y="2014577"/>
                  </a:lnTo>
                  <a:lnTo>
                    <a:pt x="3446870" y="2018697"/>
                  </a:lnTo>
                  <a:lnTo>
                    <a:pt x="3424335" y="2022184"/>
                  </a:lnTo>
                  <a:lnTo>
                    <a:pt x="3401165" y="2025670"/>
                  </a:lnTo>
                  <a:lnTo>
                    <a:pt x="3377360" y="2028523"/>
                  </a:lnTo>
                  <a:lnTo>
                    <a:pt x="3353237" y="2030741"/>
                  </a:lnTo>
                  <a:lnTo>
                    <a:pt x="3328480" y="2032643"/>
                  </a:lnTo>
                  <a:lnTo>
                    <a:pt x="3303722" y="2034228"/>
                  </a:lnTo>
                  <a:lnTo>
                    <a:pt x="3278013" y="2035495"/>
                  </a:lnTo>
                  <a:lnTo>
                    <a:pt x="3251986" y="2036446"/>
                  </a:lnTo>
                  <a:lnTo>
                    <a:pt x="3225959" y="2036763"/>
                  </a:lnTo>
                  <a:lnTo>
                    <a:pt x="3199615" y="2036446"/>
                  </a:lnTo>
                  <a:lnTo>
                    <a:pt x="3173905" y="2035495"/>
                  </a:lnTo>
                  <a:lnTo>
                    <a:pt x="3148196" y="2034228"/>
                  </a:lnTo>
                  <a:lnTo>
                    <a:pt x="3123121" y="2032643"/>
                  </a:lnTo>
                  <a:lnTo>
                    <a:pt x="3098681" y="2030741"/>
                  </a:lnTo>
                  <a:lnTo>
                    <a:pt x="3074241" y="2028523"/>
                  </a:lnTo>
                  <a:lnTo>
                    <a:pt x="3050436" y="2025670"/>
                  </a:lnTo>
                  <a:lnTo>
                    <a:pt x="3027584" y="2022184"/>
                  </a:lnTo>
                  <a:lnTo>
                    <a:pt x="3004731" y="2018697"/>
                  </a:lnTo>
                  <a:lnTo>
                    <a:pt x="2983147" y="2014577"/>
                  </a:lnTo>
                  <a:lnTo>
                    <a:pt x="2961564" y="2010457"/>
                  </a:lnTo>
                  <a:lnTo>
                    <a:pt x="2940933" y="2005702"/>
                  </a:lnTo>
                  <a:lnTo>
                    <a:pt x="2920937" y="2000631"/>
                  </a:lnTo>
                  <a:lnTo>
                    <a:pt x="2901575" y="1994926"/>
                  </a:lnTo>
                  <a:lnTo>
                    <a:pt x="2883483" y="1989538"/>
                  </a:lnTo>
                  <a:lnTo>
                    <a:pt x="2865709" y="1983199"/>
                  </a:lnTo>
                  <a:lnTo>
                    <a:pt x="2848569" y="1976860"/>
                  </a:lnTo>
                  <a:lnTo>
                    <a:pt x="2832382" y="1970521"/>
                  </a:lnTo>
                  <a:lnTo>
                    <a:pt x="2817464" y="1963548"/>
                  </a:lnTo>
                  <a:lnTo>
                    <a:pt x="2803181" y="1956259"/>
                  </a:lnTo>
                  <a:lnTo>
                    <a:pt x="2789850" y="1948969"/>
                  </a:lnTo>
                  <a:lnTo>
                    <a:pt x="2777789" y="1941362"/>
                  </a:lnTo>
                  <a:lnTo>
                    <a:pt x="2766362" y="1933438"/>
                  </a:lnTo>
                  <a:lnTo>
                    <a:pt x="2755888" y="1925515"/>
                  </a:lnTo>
                  <a:lnTo>
                    <a:pt x="2747001" y="1917274"/>
                  </a:lnTo>
                  <a:lnTo>
                    <a:pt x="2742875" y="1913154"/>
                  </a:lnTo>
                  <a:lnTo>
                    <a:pt x="2739066" y="1908717"/>
                  </a:lnTo>
                  <a:lnTo>
                    <a:pt x="2735574" y="1904913"/>
                  </a:lnTo>
                  <a:lnTo>
                    <a:pt x="2732400" y="1900476"/>
                  </a:lnTo>
                  <a:lnTo>
                    <a:pt x="2729226" y="1895722"/>
                  </a:lnTo>
                  <a:lnTo>
                    <a:pt x="2726370" y="1891285"/>
                  </a:lnTo>
                  <a:lnTo>
                    <a:pt x="2724148" y="1887164"/>
                  </a:lnTo>
                  <a:lnTo>
                    <a:pt x="2722244" y="1882727"/>
                  </a:lnTo>
                  <a:lnTo>
                    <a:pt x="2720022" y="1877973"/>
                  </a:lnTo>
                  <a:lnTo>
                    <a:pt x="2718435" y="1873219"/>
                  </a:lnTo>
                  <a:lnTo>
                    <a:pt x="2717800" y="1869098"/>
                  </a:lnTo>
                  <a:lnTo>
                    <a:pt x="2716530" y="1864344"/>
                  </a:lnTo>
                  <a:lnTo>
                    <a:pt x="2716213" y="1859590"/>
                  </a:lnTo>
                  <a:lnTo>
                    <a:pt x="2716213" y="1854836"/>
                  </a:lnTo>
                  <a:lnTo>
                    <a:pt x="2716213" y="1850081"/>
                  </a:lnTo>
                  <a:lnTo>
                    <a:pt x="2716530" y="1845644"/>
                  </a:lnTo>
                  <a:lnTo>
                    <a:pt x="2717800" y="1840890"/>
                  </a:lnTo>
                  <a:lnTo>
                    <a:pt x="2718435" y="1836136"/>
                  </a:lnTo>
                  <a:lnTo>
                    <a:pt x="2720022" y="1832015"/>
                  </a:lnTo>
                  <a:lnTo>
                    <a:pt x="2722244" y="1827261"/>
                  </a:lnTo>
                  <a:lnTo>
                    <a:pt x="2724148" y="1822824"/>
                  </a:lnTo>
                  <a:lnTo>
                    <a:pt x="2726370" y="1818704"/>
                  </a:lnTo>
                  <a:lnTo>
                    <a:pt x="2729226" y="1813950"/>
                  </a:lnTo>
                  <a:lnTo>
                    <a:pt x="2732400" y="1809512"/>
                  </a:lnTo>
                  <a:lnTo>
                    <a:pt x="2735574" y="1805075"/>
                  </a:lnTo>
                  <a:lnTo>
                    <a:pt x="2739066" y="1800955"/>
                  </a:lnTo>
                  <a:lnTo>
                    <a:pt x="2742875" y="1796834"/>
                  </a:lnTo>
                  <a:lnTo>
                    <a:pt x="2747001" y="1792397"/>
                  </a:lnTo>
                  <a:lnTo>
                    <a:pt x="2755888" y="1784157"/>
                  </a:lnTo>
                  <a:lnTo>
                    <a:pt x="2766362" y="1776550"/>
                  </a:lnTo>
                  <a:lnTo>
                    <a:pt x="2777789" y="1768626"/>
                  </a:lnTo>
                  <a:lnTo>
                    <a:pt x="2789850" y="1760702"/>
                  </a:lnTo>
                  <a:lnTo>
                    <a:pt x="2803181" y="1753413"/>
                  </a:lnTo>
                  <a:lnTo>
                    <a:pt x="2817464" y="1746440"/>
                  </a:lnTo>
                  <a:lnTo>
                    <a:pt x="2832382" y="1739467"/>
                  </a:lnTo>
                  <a:lnTo>
                    <a:pt x="2848569" y="1733128"/>
                  </a:lnTo>
                  <a:lnTo>
                    <a:pt x="2865709" y="1726789"/>
                  </a:lnTo>
                  <a:lnTo>
                    <a:pt x="2883483" y="1720450"/>
                  </a:lnTo>
                  <a:lnTo>
                    <a:pt x="2901575" y="1715062"/>
                  </a:lnTo>
                  <a:lnTo>
                    <a:pt x="2920937" y="1709357"/>
                  </a:lnTo>
                  <a:lnTo>
                    <a:pt x="2940933" y="1704286"/>
                  </a:lnTo>
                  <a:lnTo>
                    <a:pt x="2961564" y="1699532"/>
                  </a:lnTo>
                  <a:lnTo>
                    <a:pt x="2983147" y="1695411"/>
                  </a:lnTo>
                  <a:lnTo>
                    <a:pt x="3004731" y="1691291"/>
                  </a:lnTo>
                  <a:lnTo>
                    <a:pt x="3027584" y="1687805"/>
                  </a:lnTo>
                  <a:lnTo>
                    <a:pt x="3050436" y="1684318"/>
                  </a:lnTo>
                  <a:lnTo>
                    <a:pt x="3074241" y="1681466"/>
                  </a:lnTo>
                  <a:lnTo>
                    <a:pt x="3098681" y="1679247"/>
                  </a:lnTo>
                  <a:lnTo>
                    <a:pt x="3123121" y="1677028"/>
                  </a:lnTo>
                  <a:lnTo>
                    <a:pt x="3148196" y="1675444"/>
                  </a:lnTo>
                  <a:lnTo>
                    <a:pt x="3173905" y="1674493"/>
                  </a:lnTo>
                  <a:lnTo>
                    <a:pt x="3199615" y="1673542"/>
                  </a:lnTo>
                  <a:lnTo>
                    <a:pt x="3225959" y="1673225"/>
                  </a:lnTo>
                  <a:close/>
                  <a:moveTo>
                    <a:pt x="3454389" y="0"/>
                  </a:moveTo>
                  <a:lnTo>
                    <a:pt x="3461374" y="0"/>
                  </a:lnTo>
                  <a:lnTo>
                    <a:pt x="3468995" y="635"/>
                  </a:lnTo>
                  <a:lnTo>
                    <a:pt x="3475981" y="1587"/>
                  </a:lnTo>
                  <a:lnTo>
                    <a:pt x="3482966" y="3174"/>
                  </a:lnTo>
                  <a:lnTo>
                    <a:pt x="3490270" y="5079"/>
                  </a:lnTo>
                  <a:lnTo>
                    <a:pt x="3497255" y="7300"/>
                  </a:lnTo>
                  <a:lnTo>
                    <a:pt x="3503923" y="9839"/>
                  </a:lnTo>
                  <a:lnTo>
                    <a:pt x="3510591" y="13013"/>
                  </a:lnTo>
                  <a:lnTo>
                    <a:pt x="3517259" y="16505"/>
                  </a:lnTo>
                  <a:lnTo>
                    <a:pt x="3523610" y="20314"/>
                  </a:lnTo>
                  <a:lnTo>
                    <a:pt x="3529643" y="24757"/>
                  </a:lnTo>
                  <a:lnTo>
                    <a:pt x="3535676" y="29518"/>
                  </a:lnTo>
                  <a:lnTo>
                    <a:pt x="3541074" y="34596"/>
                  </a:lnTo>
                  <a:lnTo>
                    <a:pt x="3546472" y="39992"/>
                  </a:lnTo>
                  <a:lnTo>
                    <a:pt x="3551235" y="45705"/>
                  </a:lnTo>
                  <a:lnTo>
                    <a:pt x="3555998" y="51418"/>
                  </a:lnTo>
                  <a:lnTo>
                    <a:pt x="3560443" y="57766"/>
                  </a:lnTo>
                  <a:lnTo>
                    <a:pt x="3564254" y="64113"/>
                  </a:lnTo>
                  <a:lnTo>
                    <a:pt x="3567746" y="70779"/>
                  </a:lnTo>
                  <a:lnTo>
                    <a:pt x="3570922" y="77444"/>
                  </a:lnTo>
                  <a:lnTo>
                    <a:pt x="3573462" y="84109"/>
                  </a:lnTo>
                  <a:lnTo>
                    <a:pt x="3575684" y="91410"/>
                  </a:lnTo>
                  <a:lnTo>
                    <a:pt x="3577590" y="98709"/>
                  </a:lnTo>
                  <a:lnTo>
                    <a:pt x="3579177" y="106009"/>
                  </a:lnTo>
                  <a:lnTo>
                    <a:pt x="3580448" y="113309"/>
                  </a:lnTo>
                  <a:lnTo>
                    <a:pt x="3580765" y="120927"/>
                  </a:lnTo>
                  <a:lnTo>
                    <a:pt x="3581400" y="128544"/>
                  </a:lnTo>
                  <a:lnTo>
                    <a:pt x="3580765" y="136162"/>
                  </a:lnTo>
                  <a:lnTo>
                    <a:pt x="3530913" y="1012801"/>
                  </a:lnTo>
                  <a:lnTo>
                    <a:pt x="3529960" y="1019149"/>
                  </a:lnTo>
                  <a:lnTo>
                    <a:pt x="3529326" y="1025814"/>
                  </a:lnTo>
                  <a:lnTo>
                    <a:pt x="3528055" y="1032162"/>
                  </a:lnTo>
                  <a:lnTo>
                    <a:pt x="3526785" y="1038510"/>
                  </a:lnTo>
                  <a:lnTo>
                    <a:pt x="3524880" y="1044541"/>
                  </a:lnTo>
                  <a:lnTo>
                    <a:pt x="3522975" y="1050254"/>
                  </a:lnTo>
                  <a:lnTo>
                    <a:pt x="3520434" y="1056284"/>
                  </a:lnTo>
                  <a:lnTo>
                    <a:pt x="3518212" y="1062315"/>
                  </a:lnTo>
                  <a:lnTo>
                    <a:pt x="3515354" y="1067710"/>
                  </a:lnTo>
                  <a:lnTo>
                    <a:pt x="3512179" y="1072789"/>
                  </a:lnTo>
                  <a:lnTo>
                    <a:pt x="3508686" y="1077867"/>
                  </a:lnTo>
                  <a:lnTo>
                    <a:pt x="3505193" y="1083263"/>
                  </a:lnTo>
                  <a:lnTo>
                    <a:pt x="3501700" y="1087706"/>
                  </a:lnTo>
                  <a:lnTo>
                    <a:pt x="3497572" y="1092467"/>
                  </a:lnTo>
                  <a:lnTo>
                    <a:pt x="3493445" y="1096910"/>
                  </a:lnTo>
                  <a:lnTo>
                    <a:pt x="3488999" y="1101354"/>
                  </a:lnTo>
                  <a:lnTo>
                    <a:pt x="3484554" y="1105163"/>
                  </a:lnTo>
                  <a:lnTo>
                    <a:pt x="3479791" y="1108654"/>
                  </a:lnTo>
                  <a:lnTo>
                    <a:pt x="3474710" y="1112463"/>
                  </a:lnTo>
                  <a:lnTo>
                    <a:pt x="3469630" y="1115319"/>
                  </a:lnTo>
                  <a:lnTo>
                    <a:pt x="3464550" y="1118493"/>
                  </a:lnTo>
                  <a:lnTo>
                    <a:pt x="3459152" y="1121350"/>
                  </a:lnTo>
                  <a:lnTo>
                    <a:pt x="3453436" y="1123889"/>
                  </a:lnTo>
                  <a:lnTo>
                    <a:pt x="3448038" y="1126111"/>
                  </a:lnTo>
                  <a:lnTo>
                    <a:pt x="3442005" y="1128015"/>
                  </a:lnTo>
                  <a:lnTo>
                    <a:pt x="3435972" y="1129602"/>
                  </a:lnTo>
                  <a:lnTo>
                    <a:pt x="3430256" y="1130871"/>
                  </a:lnTo>
                  <a:lnTo>
                    <a:pt x="3423906" y="1132141"/>
                  </a:lnTo>
                  <a:lnTo>
                    <a:pt x="3417873" y="1132776"/>
                  </a:lnTo>
                  <a:lnTo>
                    <a:pt x="3411522" y="1133093"/>
                  </a:lnTo>
                  <a:lnTo>
                    <a:pt x="3405490" y="1133093"/>
                  </a:lnTo>
                  <a:lnTo>
                    <a:pt x="3398504" y="1132776"/>
                  </a:lnTo>
                  <a:lnTo>
                    <a:pt x="3392471" y="1132458"/>
                  </a:lnTo>
                  <a:lnTo>
                    <a:pt x="3386120" y="1131189"/>
                  </a:lnTo>
                  <a:lnTo>
                    <a:pt x="3379770" y="1129919"/>
                  </a:lnTo>
                  <a:lnTo>
                    <a:pt x="3373736" y="1128332"/>
                  </a:lnTo>
                  <a:lnTo>
                    <a:pt x="3368021" y="1126745"/>
                  </a:lnTo>
                  <a:lnTo>
                    <a:pt x="3361988" y="1124524"/>
                  </a:lnTo>
                  <a:lnTo>
                    <a:pt x="3356590" y="1122302"/>
                  </a:lnTo>
                  <a:lnTo>
                    <a:pt x="3350874" y="1119763"/>
                  </a:lnTo>
                  <a:lnTo>
                    <a:pt x="3345476" y="1116589"/>
                  </a:lnTo>
                  <a:lnTo>
                    <a:pt x="3340396" y="1113415"/>
                  </a:lnTo>
                  <a:lnTo>
                    <a:pt x="3334998" y="1109924"/>
                  </a:lnTo>
                  <a:lnTo>
                    <a:pt x="3330553" y="1106432"/>
                  </a:lnTo>
                  <a:lnTo>
                    <a:pt x="3325790" y="1102306"/>
                  </a:lnTo>
                  <a:lnTo>
                    <a:pt x="3321344" y="1098497"/>
                  </a:lnTo>
                  <a:lnTo>
                    <a:pt x="3316899" y="1094054"/>
                  </a:lnTo>
                  <a:lnTo>
                    <a:pt x="3312771" y="1089293"/>
                  </a:lnTo>
                  <a:lnTo>
                    <a:pt x="3308961" y="1084849"/>
                  </a:lnTo>
                  <a:lnTo>
                    <a:pt x="3305150" y="1080089"/>
                  </a:lnTo>
                  <a:lnTo>
                    <a:pt x="3301975" y="1074693"/>
                  </a:lnTo>
                  <a:lnTo>
                    <a:pt x="3298482" y="1069615"/>
                  </a:lnTo>
                  <a:lnTo>
                    <a:pt x="3295625" y="1064219"/>
                  </a:lnTo>
                  <a:lnTo>
                    <a:pt x="3293084" y="1058823"/>
                  </a:lnTo>
                  <a:lnTo>
                    <a:pt x="3290544" y="1053110"/>
                  </a:lnTo>
                  <a:lnTo>
                    <a:pt x="3288639" y="1047397"/>
                  </a:lnTo>
                  <a:lnTo>
                    <a:pt x="3286734" y="1041367"/>
                  </a:lnTo>
                  <a:lnTo>
                    <a:pt x="3285146" y="1035019"/>
                  </a:lnTo>
                  <a:lnTo>
                    <a:pt x="3283558" y="1028988"/>
                  </a:lnTo>
                  <a:lnTo>
                    <a:pt x="3282606" y="1022640"/>
                  </a:lnTo>
                  <a:lnTo>
                    <a:pt x="3281971" y="1015975"/>
                  </a:lnTo>
                  <a:lnTo>
                    <a:pt x="3281654" y="1009627"/>
                  </a:lnTo>
                  <a:lnTo>
                    <a:pt x="3281018" y="1003597"/>
                  </a:lnTo>
                  <a:lnTo>
                    <a:pt x="3281654" y="996614"/>
                  </a:lnTo>
                  <a:lnTo>
                    <a:pt x="3306103" y="573529"/>
                  </a:lnTo>
                  <a:lnTo>
                    <a:pt x="3299118" y="568768"/>
                  </a:lnTo>
                  <a:lnTo>
                    <a:pt x="2057582" y="2162081"/>
                  </a:lnTo>
                  <a:lnTo>
                    <a:pt x="2052502" y="2168112"/>
                  </a:lnTo>
                  <a:lnTo>
                    <a:pt x="2047422" y="2173825"/>
                  </a:lnTo>
                  <a:lnTo>
                    <a:pt x="2042024" y="2178903"/>
                  </a:lnTo>
                  <a:lnTo>
                    <a:pt x="2036626" y="2183981"/>
                  </a:lnTo>
                  <a:lnTo>
                    <a:pt x="2030592" y="2188742"/>
                  </a:lnTo>
                  <a:lnTo>
                    <a:pt x="2024877" y="2193186"/>
                  </a:lnTo>
                  <a:lnTo>
                    <a:pt x="2018844" y="2197629"/>
                  </a:lnTo>
                  <a:lnTo>
                    <a:pt x="2012493" y="2201121"/>
                  </a:lnTo>
                  <a:lnTo>
                    <a:pt x="2006143" y="2204612"/>
                  </a:lnTo>
                  <a:lnTo>
                    <a:pt x="1999475" y="2207786"/>
                  </a:lnTo>
                  <a:lnTo>
                    <a:pt x="1992807" y="2210642"/>
                  </a:lnTo>
                  <a:lnTo>
                    <a:pt x="1986139" y="2213182"/>
                  </a:lnTo>
                  <a:lnTo>
                    <a:pt x="1979470" y="2215403"/>
                  </a:lnTo>
                  <a:lnTo>
                    <a:pt x="1972485" y="2217308"/>
                  </a:lnTo>
                  <a:lnTo>
                    <a:pt x="1965499" y="2218577"/>
                  </a:lnTo>
                  <a:lnTo>
                    <a:pt x="1958514" y="2219529"/>
                  </a:lnTo>
                  <a:lnTo>
                    <a:pt x="1951528" y="2220482"/>
                  </a:lnTo>
                  <a:lnTo>
                    <a:pt x="1944225" y="2221116"/>
                  </a:lnTo>
                  <a:lnTo>
                    <a:pt x="1937239" y="2221116"/>
                  </a:lnTo>
                  <a:lnTo>
                    <a:pt x="1929619" y="2221116"/>
                  </a:lnTo>
                  <a:lnTo>
                    <a:pt x="1922633" y="2220482"/>
                  </a:lnTo>
                  <a:lnTo>
                    <a:pt x="1915647" y="2219529"/>
                  </a:lnTo>
                  <a:lnTo>
                    <a:pt x="1908344" y="2218577"/>
                  </a:lnTo>
                  <a:lnTo>
                    <a:pt x="1901358" y="2216990"/>
                  </a:lnTo>
                  <a:lnTo>
                    <a:pt x="1894690" y="2214769"/>
                  </a:lnTo>
                  <a:lnTo>
                    <a:pt x="1887387" y="2212547"/>
                  </a:lnTo>
                  <a:lnTo>
                    <a:pt x="1880402" y="2210008"/>
                  </a:lnTo>
                  <a:lnTo>
                    <a:pt x="1873734" y="2207151"/>
                  </a:lnTo>
                  <a:lnTo>
                    <a:pt x="1867066" y="2203977"/>
                  </a:lnTo>
                  <a:lnTo>
                    <a:pt x="1860715" y="2199851"/>
                  </a:lnTo>
                  <a:lnTo>
                    <a:pt x="1854047" y="2196042"/>
                  </a:lnTo>
                  <a:lnTo>
                    <a:pt x="1847696" y="2191599"/>
                  </a:lnTo>
                  <a:lnTo>
                    <a:pt x="1229469" y="1731062"/>
                  </a:lnTo>
                  <a:lnTo>
                    <a:pt x="271487" y="2768937"/>
                  </a:lnTo>
                  <a:lnTo>
                    <a:pt x="266406" y="2774967"/>
                  </a:lnTo>
                  <a:lnTo>
                    <a:pt x="260691" y="2780680"/>
                  </a:lnTo>
                  <a:lnTo>
                    <a:pt x="254975" y="2785759"/>
                  </a:lnTo>
                  <a:lnTo>
                    <a:pt x="248942" y="2791154"/>
                  </a:lnTo>
                  <a:lnTo>
                    <a:pt x="242592" y="2795915"/>
                  </a:lnTo>
                  <a:lnTo>
                    <a:pt x="236241" y="2800041"/>
                  </a:lnTo>
                  <a:lnTo>
                    <a:pt x="230208" y="2804167"/>
                  </a:lnTo>
                  <a:lnTo>
                    <a:pt x="223223" y="2807659"/>
                  </a:lnTo>
                  <a:lnTo>
                    <a:pt x="216554" y="2810833"/>
                  </a:lnTo>
                  <a:lnTo>
                    <a:pt x="209886" y="2814007"/>
                  </a:lnTo>
                  <a:lnTo>
                    <a:pt x="202901" y="2816228"/>
                  </a:lnTo>
                  <a:lnTo>
                    <a:pt x="195915" y="2818767"/>
                  </a:lnTo>
                  <a:lnTo>
                    <a:pt x="188612" y="2820354"/>
                  </a:lnTo>
                  <a:lnTo>
                    <a:pt x="181309" y="2821941"/>
                  </a:lnTo>
                  <a:lnTo>
                    <a:pt x="174006" y="2822894"/>
                  </a:lnTo>
                  <a:lnTo>
                    <a:pt x="166703" y="2823846"/>
                  </a:lnTo>
                  <a:lnTo>
                    <a:pt x="159082" y="2824163"/>
                  </a:lnTo>
                  <a:lnTo>
                    <a:pt x="152096" y="2824163"/>
                  </a:lnTo>
                  <a:lnTo>
                    <a:pt x="144476" y="2823846"/>
                  </a:lnTo>
                  <a:lnTo>
                    <a:pt x="136855" y="2823528"/>
                  </a:lnTo>
                  <a:lnTo>
                    <a:pt x="129552" y="2822259"/>
                  </a:lnTo>
                  <a:lnTo>
                    <a:pt x="122249" y="2820672"/>
                  </a:lnTo>
                  <a:lnTo>
                    <a:pt x="114945" y="2819085"/>
                  </a:lnTo>
                  <a:lnTo>
                    <a:pt x="107642" y="2816546"/>
                  </a:lnTo>
                  <a:lnTo>
                    <a:pt x="100657" y="2814324"/>
                  </a:lnTo>
                  <a:lnTo>
                    <a:pt x="93671" y="2811467"/>
                  </a:lnTo>
                  <a:lnTo>
                    <a:pt x="87003" y="2807976"/>
                  </a:lnTo>
                  <a:lnTo>
                    <a:pt x="80335" y="2804485"/>
                  </a:lnTo>
                  <a:lnTo>
                    <a:pt x="73349" y="2800359"/>
                  </a:lnTo>
                  <a:lnTo>
                    <a:pt x="66681" y="2796233"/>
                  </a:lnTo>
                  <a:lnTo>
                    <a:pt x="60331" y="2791472"/>
                  </a:lnTo>
                  <a:lnTo>
                    <a:pt x="54298" y="2785759"/>
                  </a:lnTo>
                  <a:lnTo>
                    <a:pt x="48265" y="2780680"/>
                  </a:lnTo>
                  <a:lnTo>
                    <a:pt x="42867" y="2774967"/>
                  </a:lnTo>
                  <a:lnTo>
                    <a:pt x="37469" y="2768937"/>
                  </a:lnTo>
                  <a:lnTo>
                    <a:pt x="32388" y="2762906"/>
                  </a:lnTo>
                  <a:lnTo>
                    <a:pt x="28260" y="2756876"/>
                  </a:lnTo>
                  <a:lnTo>
                    <a:pt x="23815" y="2749893"/>
                  </a:lnTo>
                  <a:lnTo>
                    <a:pt x="19687" y="2743228"/>
                  </a:lnTo>
                  <a:lnTo>
                    <a:pt x="16194" y="2736563"/>
                  </a:lnTo>
                  <a:lnTo>
                    <a:pt x="13019" y="2729580"/>
                  </a:lnTo>
                  <a:lnTo>
                    <a:pt x="10479" y="2722280"/>
                  </a:lnTo>
                  <a:lnTo>
                    <a:pt x="7938" y="2715297"/>
                  </a:lnTo>
                  <a:lnTo>
                    <a:pt x="5716" y="2708315"/>
                  </a:lnTo>
                  <a:lnTo>
                    <a:pt x="3811" y="2700697"/>
                  </a:lnTo>
                  <a:lnTo>
                    <a:pt x="2540" y="2693080"/>
                  </a:lnTo>
                  <a:lnTo>
                    <a:pt x="1270" y="2685780"/>
                  </a:lnTo>
                  <a:lnTo>
                    <a:pt x="635" y="2678162"/>
                  </a:lnTo>
                  <a:lnTo>
                    <a:pt x="0" y="2670228"/>
                  </a:lnTo>
                  <a:lnTo>
                    <a:pt x="0" y="2662927"/>
                  </a:lnTo>
                  <a:lnTo>
                    <a:pt x="0" y="2655310"/>
                  </a:lnTo>
                  <a:lnTo>
                    <a:pt x="953" y="2648010"/>
                  </a:lnTo>
                  <a:lnTo>
                    <a:pt x="1588" y="2640075"/>
                  </a:lnTo>
                  <a:lnTo>
                    <a:pt x="3176" y="2632458"/>
                  </a:lnTo>
                  <a:lnTo>
                    <a:pt x="4763" y="2625158"/>
                  </a:lnTo>
                  <a:lnTo>
                    <a:pt x="6668" y="2617858"/>
                  </a:lnTo>
                  <a:lnTo>
                    <a:pt x="9526" y="2610558"/>
                  </a:lnTo>
                  <a:lnTo>
                    <a:pt x="12384" y="2603258"/>
                  </a:lnTo>
                  <a:lnTo>
                    <a:pt x="15559" y="2596275"/>
                  </a:lnTo>
                  <a:lnTo>
                    <a:pt x="19052" y="2588975"/>
                  </a:lnTo>
                  <a:lnTo>
                    <a:pt x="22545" y="2582310"/>
                  </a:lnTo>
                  <a:lnTo>
                    <a:pt x="26990" y="2575644"/>
                  </a:lnTo>
                  <a:lnTo>
                    <a:pt x="31753" y="2569297"/>
                  </a:lnTo>
                  <a:lnTo>
                    <a:pt x="36516" y="2562631"/>
                  </a:lnTo>
                  <a:lnTo>
                    <a:pt x="1086264" y="1414621"/>
                  </a:lnTo>
                  <a:lnTo>
                    <a:pt x="1091027" y="1408908"/>
                  </a:lnTo>
                  <a:lnTo>
                    <a:pt x="1096742" y="1403829"/>
                  </a:lnTo>
                  <a:lnTo>
                    <a:pt x="1101823" y="1398751"/>
                  </a:lnTo>
                  <a:lnTo>
                    <a:pt x="1107221" y="1393990"/>
                  </a:lnTo>
                  <a:lnTo>
                    <a:pt x="1113254" y="1389229"/>
                  </a:lnTo>
                  <a:lnTo>
                    <a:pt x="1119287" y="1385103"/>
                  </a:lnTo>
                  <a:lnTo>
                    <a:pt x="1125002" y="1381295"/>
                  </a:lnTo>
                  <a:lnTo>
                    <a:pt x="1131353" y="1377803"/>
                  </a:lnTo>
                  <a:lnTo>
                    <a:pt x="1137703" y="1374629"/>
                  </a:lnTo>
                  <a:lnTo>
                    <a:pt x="1144054" y="1371455"/>
                  </a:lnTo>
                  <a:lnTo>
                    <a:pt x="1150722" y="1368599"/>
                  </a:lnTo>
                  <a:lnTo>
                    <a:pt x="1157390" y="1366694"/>
                  </a:lnTo>
                  <a:lnTo>
                    <a:pt x="1164058" y="1364790"/>
                  </a:lnTo>
                  <a:lnTo>
                    <a:pt x="1170726" y="1362568"/>
                  </a:lnTo>
                  <a:lnTo>
                    <a:pt x="1177394" y="1361616"/>
                  </a:lnTo>
                  <a:lnTo>
                    <a:pt x="1184698" y="1360347"/>
                  </a:lnTo>
                  <a:lnTo>
                    <a:pt x="1191683" y="1360029"/>
                  </a:lnTo>
                  <a:lnTo>
                    <a:pt x="1198351" y="1359712"/>
                  </a:lnTo>
                  <a:lnTo>
                    <a:pt x="1205654" y="1359077"/>
                  </a:lnTo>
                  <a:lnTo>
                    <a:pt x="1212640" y="1359712"/>
                  </a:lnTo>
                  <a:lnTo>
                    <a:pt x="1219626" y="1360347"/>
                  </a:lnTo>
                  <a:lnTo>
                    <a:pt x="1226294" y="1361299"/>
                  </a:lnTo>
                  <a:lnTo>
                    <a:pt x="1233597" y="1362251"/>
                  </a:lnTo>
                  <a:lnTo>
                    <a:pt x="1240582" y="1363838"/>
                  </a:lnTo>
                  <a:lnTo>
                    <a:pt x="1247251" y="1365742"/>
                  </a:lnTo>
                  <a:lnTo>
                    <a:pt x="1253919" y="1368281"/>
                  </a:lnTo>
                  <a:lnTo>
                    <a:pt x="1260904" y="1371138"/>
                  </a:lnTo>
                  <a:lnTo>
                    <a:pt x="1267572" y="1373677"/>
                  </a:lnTo>
                  <a:lnTo>
                    <a:pt x="1274240" y="1376851"/>
                  </a:lnTo>
                  <a:lnTo>
                    <a:pt x="1280591" y="1380977"/>
                  </a:lnTo>
                  <a:lnTo>
                    <a:pt x="1286942" y="1384786"/>
                  </a:lnTo>
                  <a:lnTo>
                    <a:pt x="1292975" y="1389229"/>
                  </a:lnTo>
                  <a:lnTo>
                    <a:pt x="1907709" y="1846910"/>
                  </a:lnTo>
                  <a:lnTo>
                    <a:pt x="3043507" y="389124"/>
                  </a:lnTo>
                  <a:lnTo>
                    <a:pt x="3023186" y="374841"/>
                  </a:lnTo>
                  <a:lnTo>
                    <a:pt x="2660568" y="470377"/>
                  </a:lnTo>
                  <a:lnTo>
                    <a:pt x="2654853" y="471646"/>
                  </a:lnTo>
                  <a:lnTo>
                    <a:pt x="2648502" y="472598"/>
                  </a:lnTo>
                  <a:lnTo>
                    <a:pt x="2642152" y="473551"/>
                  </a:lnTo>
                  <a:lnTo>
                    <a:pt x="2635801" y="473868"/>
                  </a:lnTo>
                  <a:lnTo>
                    <a:pt x="2629450" y="474185"/>
                  </a:lnTo>
                  <a:lnTo>
                    <a:pt x="2623418" y="473868"/>
                  </a:lnTo>
                  <a:lnTo>
                    <a:pt x="2617384" y="473551"/>
                  </a:lnTo>
                  <a:lnTo>
                    <a:pt x="2611352" y="472598"/>
                  </a:lnTo>
                  <a:lnTo>
                    <a:pt x="2605318" y="471964"/>
                  </a:lnTo>
                  <a:lnTo>
                    <a:pt x="2599603" y="470377"/>
                  </a:lnTo>
                  <a:lnTo>
                    <a:pt x="2593570" y="468790"/>
                  </a:lnTo>
                  <a:lnTo>
                    <a:pt x="2587537" y="466885"/>
                  </a:lnTo>
                  <a:lnTo>
                    <a:pt x="2582139" y="464346"/>
                  </a:lnTo>
                  <a:lnTo>
                    <a:pt x="2576741" y="462124"/>
                  </a:lnTo>
                  <a:lnTo>
                    <a:pt x="2571660" y="459268"/>
                  </a:lnTo>
                  <a:lnTo>
                    <a:pt x="2565945" y="456094"/>
                  </a:lnTo>
                  <a:lnTo>
                    <a:pt x="2560864" y="452920"/>
                  </a:lnTo>
                  <a:lnTo>
                    <a:pt x="2556102" y="449429"/>
                  </a:lnTo>
                  <a:lnTo>
                    <a:pt x="2551339" y="445937"/>
                  </a:lnTo>
                  <a:lnTo>
                    <a:pt x="2546576" y="441811"/>
                  </a:lnTo>
                  <a:lnTo>
                    <a:pt x="2542448" y="437685"/>
                  </a:lnTo>
                  <a:lnTo>
                    <a:pt x="2538002" y="433242"/>
                  </a:lnTo>
                  <a:lnTo>
                    <a:pt x="2533875" y="428481"/>
                  </a:lnTo>
                  <a:lnTo>
                    <a:pt x="2530064" y="423402"/>
                  </a:lnTo>
                  <a:lnTo>
                    <a:pt x="2526572" y="418324"/>
                  </a:lnTo>
                  <a:lnTo>
                    <a:pt x="2523396" y="413246"/>
                  </a:lnTo>
                  <a:lnTo>
                    <a:pt x="2520221" y="407533"/>
                  </a:lnTo>
                  <a:lnTo>
                    <a:pt x="2517363" y="402137"/>
                  </a:lnTo>
                  <a:lnTo>
                    <a:pt x="2514823" y="396107"/>
                  </a:lnTo>
                  <a:lnTo>
                    <a:pt x="2512283" y="390394"/>
                  </a:lnTo>
                  <a:lnTo>
                    <a:pt x="2510378" y="384046"/>
                  </a:lnTo>
                  <a:lnTo>
                    <a:pt x="2508472" y="377698"/>
                  </a:lnTo>
                  <a:lnTo>
                    <a:pt x="2507202" y="371350"/>
                  </a:lnTo>
                  <a:lnTo>
                    <a:pt x="2505932" y="364685"/>
                  </a:lnTo>
                  <a:lnTo>
                    <a:pt x="2505297" y="358337"/>
                  </a:lnTo>
                  <a:lnTo>
                    <a:pt x="2504980" y="351989"/>
                  </a:lnTo>
                  <a:lnTo>
                    <a:pt x="2504344" y="345641"/>
                  </a:lnTo>
                  <a:lnTo>
                    <a:pt x="2504344" y="339293"/>
                  </a:lnTo>
                  <a:lnTo>
                    <a:pt x="2505297" y="332946"/>
                  </a:lnTo>
                  <a:lnTo>
                    <a:pt x="2505615" y="326915"/>
                  </a:lnTo>
                  <a:lnTo>
                    <a:pt x="2506885" y="320567"/>
                  </a:lnTo>
                  <a:lnTo>
                    <a:pt x="2508155" y="314537"/>
                  </a:lnTo>
                  <a:lnTo>
                    <a:pt x="2509425" y="308506"/>
                  </a:lnTo>
                  <a:lnTo>
                    <a:pt x="2511648" y="302793"/>
                  </a:lnTo>
                  <a:lnTo>
                    <a:pt x="2513870" y="296763"/>
                  </a:lnTo>
                  <a:lnTo>
                    <a:pt x="2516410" y="291367"/>
                  </a:lnTo>
                  <a:lnTo>
                    <a:pt x="2518633" y="285654"/>
                  </a:lnTo>
                  <a:lnTo>
                    <a:pt x="2521808" y="280576"/>
                  </a:lnTo>
                  <a:lnTo>
                    <a:pt x="2524984" y="275180"/>
                  </a:lnTo>
                  <a:lnTo>
                    <a:pt x="2528159" y="270102"/>
                  </a:lnTo>
                  <a:lnTo>
                    <a:pt x="2531970" y="265341"/>
                  </a:lnTo>
                  <a:lnTo>
                    <a:pt x="2535462" y="260580"/>
                  </a:lnTo>
                  <a:lnTo>
                    <a:pt x="2539908" y="256136"/>
                  </a:lnTo>
                  <a:lnTo>
                    <a:pt x="2544353" y="251693"/>
                  </a:lnTo>
                  <a:lnTo>
                    <a:pt x="2548481" y="247567"/>
                  </a:lnTo>
                  <a:lnTo>
                    <a:pt x="2553244" y="243441"/>
                  </a:lnTo>
                  <a:lnTo>
                    <a:pt x="2558642" y="239949"/>
                  </a:lnTo>
                  <a:lnTo>
                    <a:pt x="2563722" y="236458"/>
                  </a:lnTo>
                  <a:lnTo>
                    <a:pt x="2568803" y="233284"/>
                  </a:lnTo>
                  <a:lnTo>
                    <a:pt x="2574201" y="230428"/>
                  </a:lnTo>
                  <a:lnTo>
                    <a:pt x="2579916" y="227889"/>
                  </a:lnTo>
                  <a:lnTo>
                    <a:pt x="2585632" y="225349"/>
                  </a:lnTo>
                  <a:lnTo>
                    <a:pt x="2591982" y="223445"/>
                  </a:lnTo>
                  <a:lnTo>
                    <a:pt x="2598015" y="221541"/>
                  </a:lnTo>
                  <a:lnTo>
                    <a:pt x="3425176" y="4126"/>
                  </a:lnTo>
                  <a:lnTo>
                    <a:pt x="3432162" y="2222"/>
                  </a:lnTo>
                  <a:lnTo>
                    <a:pt x="3439782" y="952"/>
                  </a:lnTo>
                  <a:lnTo>
                    <a:pt x="3446768" y="318"/>
                  </a:lnTo>
                  <a:lnTo>
                    <a:pt x="3454389" y="0"/>
                  </a:lnTo>
                  <a:close/>
                </a:path>
              </a:pathLst>
            </a:custGeom>
            <a:solidFill>
              <a:srgbClr val="45BBCE"/>
            </a:solidFill>
            <a:ln>
              <a:noFill/>
            </a:ln>
            <a:extLst/>
          </p:spPr>
          <p:txBody>
            <a:bodyPr anchor="ctr">
              <a:scene3d>
                <a:camera prst="orthographicFront"/>
                <a:lightRig rig="threePt" dir="t"/>
              </a:scene3d>
              <a:sp3d contourW="12700">
                <a:contourClr>
                  <a:srgbClr val="FFFFFF"/>
                </a:contourClr>
              </a:sp3d>
            </a:bodyPr>
            <a:lstStyle/>
            <a:p>
              <a:pPr algn="ctr">
                <a:defRPr/>
              </a:pPr>
              <a:endParaRPr lang="zh-CN" altLang="en-US" kern="0">
                <a:solidFill>
                  <a:srgbClr val="FFFFFF"/>
                </a:solidFill>
              </a:endParaRPr>
            </a:p>
          </p:txBody>
        </p:sp>
      </p:grpSp>
      <p:sp>
        <p:nvSpPr>
          <p:cNvPr id="34" name="文本框 27"/>
          <p:cNvSpPr txBox="1">
            <a:spLocks noChangeArrowheads="1"/>
          </p:cNvSpPr>
          <p:nvPr/>
        </p:nvSpPr>
        <p:spPr bwMode="auto">
          <a:xfrm>
            <a:off x="2478360" y="2460337"/>
            <a:ext cx="363575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charset="0"/>
              <a:defRPr>
                <a:solidFill>
                  <a:schemeClr val="tx1"/>
                </a:solidFill>
                <a:latin typeface="Calibri" pitchFamily="34" charset="0"/>
                <a:ea typeface="宋体" pitchFamily="2" charset="-122"/>
              </a:defRPr>
            </a:lvl9pPr>
          </a:lstStyle>
          <a:p>
            <a:pPr algn="dist" eaLnBrk="1" hangingPunct="1"/>
            <a:r>
              <a:rPr lang="en-US" altLang="zh-CN" sz="6000" dirty="0">
                <a:solidFill>
                  <a:schemeClr val="bg1"/>
                </a:solidFill>
                <a:latin typeface="微软雅黑 Light"/>
                <a:ea typeface="微软雅黑" pitchFamily="34" charset="-122"/>
              </a:rPr>
              <a:t>THANK YOU</a:t>
            </a:r>
            <a:endParaRPr lang="zh-CN" altLang="en-US" sz="6000" dirty="0">
              <a:solidFill>
                <a:schemeClr val="bg1"/>
              </a:solidFill>
              <a:latin typeface="微软雅黑 Light"/>
              <a:ea typeface="微软雅黑" pitchFamily="34" charset="-122"/>
            </a:endParaRPr>
          </a:p>
        </p:txBody>
      </p:sp>
    </p:spTree>
    <p:extLst>
      <p:ext uri="{BB962C8B-B14F-4D97-AF65-F5344CB8AC3E}">
        <p14:creationId xmlns:p14="http://schemas.microsoft.com/office/powerpoint/2010/main" val="1260408706"/>
      </p:ext>
    </p:extLst>
  </p:cSld>
  <p:clrMapOvr>
    <a:masterClrMapping/>
  </p:clrMapOvr>
  <mc:AlternateContent xmlns:mc="http://schemas.openxmlformats.org/markup-compatibility/2006" xmlns:p14="http://schemas.microsoft.com/office/powerpoint/2010/main">
    <mc:Choice Requires="p14">
      <p:transition spd="slow" p14:dur="4000" advTm="0">
        <p14:vortex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5363"/>
                                        </p:tgtEl>
                                        <p:attrNameLst>
                                          <p:attrName>style.visibility</p:attrName>
                                        </p:attrNameLst>
                                      </p:cBhvr>
                                      <p:to>
                                        <p:strVal val="visible"/>
                                      </p:to>
                                    </p:set>
                                    <p:anim calcmode="lin" valueType="num">
                                      <p:cBhvr additive="base">
                                        <p:cTn id="7" dur="500" fill="hold"/>
                                        <p:tgtEl>
                                          <p:spTgt spid="15363"/>
                                        </p:tgtEl>
                                        <p:attrNameLst>
                                          <p:attrName>ppt_x</p:attrName>
                                        </p:attrNameLst>
                                      </p:cBhvr>
                                      <p:tavLst>
                                        <p:tav tm="0">
                                          <p:val>
                                            <p:strVal val="#ppt_x"/>
                                          </p:val>
                                        </p:tav>
                                        <p:tav tm="100000">
                                          <p:val>
                                            <p:strVal val="#ppt_x"/>
                                          </p:val>
                                        </p:tav>
                                      </p:tavLst>
                                    </p:anim>
                                    <p:anim calcmode="lin" valueType="num">
                                      <p:cBhvr additive="base">
                                        <p:cTn id="8" dur="500" fill="hold"/>
                                        <p:tgtEl>
                                          <p:spTgt spid="15363"/>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364"/>
                                        </p:tgtEl>
                                        <p:attrNameLst>
                                          <p:attrName>style.visibility</p:attrName>
                                        </p:attrNameLst>
                                      </p:cBhvr>
                                      <p:to>
                                        <p:strVal val="visible"/>
                                      </p:to>
                                    </p:set>
                                    <p:anim calcmode="lin" valueType="num">
                                      <p:cBhvr additive="base">
                                        <p:cTn id="11" dur="500" fill="hold"/>
                                        <p:tgtEl>
                                          <p:spTgt spid="15364"/>
                                        </p:tgtEl>
                                        <p:attrNameLst>
                                          <p:attrName>ppt_x</p:attrName>
                                        </p:attrNameLst>
                                      </p:cBhvr>
                                      <p:tavLst>
                                        <p:tav tm="0">
                                          <p:val>
                                            <p:strVal val="#ppt_x"/>
                                          </p:val>
                                        </p:tav>
                                        <p:tav tm="100000">
                                          <p:val>
                                            <p:strVal val="#ppt_x"/>
                                          </p:val>
                                        </p:tav>
                                      </p:tavLst>
                                    </p:anim>
                                    <p:anim calcmode="lin" valueType="num">
                                      <p:cBhvr additive="base">
                                        <p:cTn id="12" dur="500" fill="hold"/>
                                        <p:tgtEl>
                                          <p:spTgt spid="1536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15366"/>
                                        </p:tgtEl>
                                        <p:attrNameLst>
                                          <p:attrName>style.visibility</p:attrName>
                                        </p:attrNameLst>
                                      </p:cBhvr>
                                      <p:to>
                                        <p:strVal val="visible"/>
                                      </p:to>
                                    </p:set>
                                    <p:animEffect transition="in" filter="wipe(down)">
                                      <p:cBhvr>
                                        <p:cTn id="16" dur="500"/>
                                        <p:tgtEl>
                                          <p:spTgt spid="15366"/>
                                        </p:tgtEl>
                                      </p:cBhvr>
                                    </p:animEffect>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15373"/>
                                        </p:tgtEl>
                                        <p:attrNameLst>
                                          <p:attrName>style.visibility</p:attrName>
                                        </p:attrNameLst>
                                      </p:cBhvr>
                                      <p:to>
                                        <p:strVal val="visible"/>
                                      </p:to>
                                    </p:set>
                                    <p:anim calcmode="lin" valueType="num">
                                      <p:cBhvr>
                                        <p:cTn id="20" dur="500" fill="hold"/>
                                        <p:tgtEl>
                                          <p:spTgt spid="15373"/>
                                        </p:tgtEl>
                                        <p:attrNameLst>
                                          <p:attrName>ppt_w</p:attrName>
                                        </p:attrNameLst>
                                      </p:cBhvr>
                                      <p:tavLst>
                                        <p:tav tm="0">
                                          <p:val>
                                            <p:fltVal val="0"/>
                                          </p:val>
                                        </p:tav>
                                        <p:tav tm="100000">
                                          <p:val>
                                            <p:strVal val="#ppt_w"/>
                                          </p:val>
                                        </p:tav>
                                      </p:tavLst>
                                    </p:anim>
                                    <p:anim calcmode="lin" valueType="num">
                                      <p:cBhvr>
                                        <p:cTn id="21" dur="500" fill="hold"/>
                                        <p:tgtEl>
                                          <p:spTgt spid="15373"/>
                                        </p:tgtEl>
                                        <p:attrNameLst>
                                          <p:attrName>ppt_h</p:attrName>
                                        </p:attrNameLst>
                                      </p:cBhvr>
                                      <p:tavLst>
                                        <p:tav tm="0">
                                          <p:val>
                                            <p:fltVal val="0"/>
                                          </p:val>
                                        </p:tav>
                                        <p:tav tm="100000">
                                          <p:val>
                                            <p:strVal val="#ppt_h"/>
                                          </p:val>
                                        </p:tav>
                                      </p:tavLst>
                                    </p:anim>
                                    <p:animEffect transition="in" filter="fade">
                                      <p:cBhvr>
                                        <p:cTn id="22" dur="500"/>
                                        <p:tgtEl>
                                          <p:spTgt spid="15373"/>
                                        </p:tgtEl>
                                      </p:cBhvr>
                                    </p:animEffect>
                                  </p:childTnLst>
                                </p:cTn>
                              </p:par>
                            </p:childTnLst>
                          </p:cTn>
                        </p:par>
                        <p:par>
                          <p:cTn id="23" fill="hold">
                            <p:stCondLst>
                              <p:cond delay="1500"/>
                            </p:stCondLst>
                            <p:childTnLst>
                              <p:par>
                                <p:cTn id="24" presetID="52" presetClass="entr" presetSubtype="0" fill="hold" grpId="0" nodeType="afterEffect">
                                  <p:stCondLst>
                                    <p:cond delay="0"/>
                                  </p:stCondLst>
                                  <p:iterate type="lt">
                                    <p:tmPct val="10000"/>
                                  </p:iterate>
                                  <p:childTnLst>
                                    <p:set>
                                      <p:cBhvr>
                                        <p:cTn id="25" dur="1" fill="hold">
                                          <p:stCondLst>
                                            <p:cond delay="0"/>
                                          </p:stCondLst>
                                        </p:cTn>
                                        <p:tgtEl>
                                          <p:spTgt spid="34"/>
                                        </p:tgtEl>
                                        <p:attrNameLst>
                                          <p:attrName>style.visibility</p:attrName>
                                        </p:attrNameLst>
                                      </p:cBhvr>
                                      <p:to>
                                        <p:strVal val="visible"/>
                                      </p:to>
                                    </p:set>
                                    <p:animScale>
                                      <p:cBhvr>
                                        <p:cTn id="26" dur="1000" decel="50000" fill="hold">
                                          <p:stCondLst>
                                            <p:cond delay="0"/>
                                          </p:stCondLst>
                                        </p:cTn>
                                        <p:tgtEl>
                                          <p:spTgt spid="3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7" dur="1000" decel="50000" fill="hold">
                                          <p:stCondLst>
                                            <p:cond delay="0"/>
                                          </p:stCondLst>
                                        </p:cTn>
                                        <p:tgtEl>
                                          <p:spTgt spid="34"/>
                                        </p:tgtEl>
                                        <p:attrNameLst>
                                          <p:attrName>ppt_x</p:attrName>
                                          <p:attrName>ppt_y</p:attrName>
                                        </p:attrNameLst>
                                      </p:cBhvr>
                                    </p:animMotion>
                                    <p:animEffect transition="in" filter="fade">
                                      <p:cBhvr>
                                        <p:cTn id="28" dur="1000"/>
                                        <p:tgtEl>
                                          <p:spTgt spid="34"/>
                                        </p:tgtEl>
                                      </p:cBhvr>
                                    </p:animEffect>
                                  </p:childTnLst>
                                </p:cTn>
                              </p:par>
                            </p:childTnLst>
                          </p:cTn>
                        </p:par>
                        <p:par>
                          <p:cTn id="29" fill="hold">
                            <p:stCondLst>
                              <p:cond delay="3200"/>
                            </p:stCondLst>
                            <p:childTnLst>
                              <p:par>
                                <p:cTn id="30" presetID="2" presetClass="entr" presetSubtype="2" fill="hold" nodeType="afterEffect">
                                  <p:stCondLst>
                                    <p:cond delay="0"/>
                                  </p:stCondLst>
                                  <p:childTnLst>
                                    <p:set>
                                      <p:cBhvr>
                                        <p:cTn id="31" dur="1" fill="hold">
                                          <p:stCondLst>
                                            <p:cond delay="0"/>
                                          </p:stCondLst>
                                        </p:cTn>
                                        <p:tgtEl>
                                          <p:spTgt spid="39"/>
                                        </p:tgtEl>
                                        <p:attrNameLst>
                                          <p:attrName>style.visibility</p:attrName>
                                        </p:attrNameLst>
                                      </p:cBhvr>
                                      <p:to>
                                        <p:strVal val="visible"/>
                                      </p:to>
                                    </p:set>
                                    <p:anim calcmode="lin" valueType="num">
                                      <p:cBhvr additive="base">
                                        <p:cTn id="32" dur="500" fill="hold"/>
                                        <p:tgtEl>
                                          <p:spTgt spid="39"/>
                                        </p:tgtEl>
                                        <p:attrNameLst>
                                          <p:attrName>ppt_x</p:attrName>
                                        </p:attrNameLst>
                                      </p:cBhvr>
                                      <p:tavLst>
                                        <p:tav tm="0">
                                          <p:val>
                                            <p:strVal val="1+#ppt_w/2"/>
                                          </p:val>
                                        </p:tav>
                                        <p:tav tm="100000">
                                          <p:val>
                                            <p:strVal val="#ppt_x"/>
                                          </p:val>
                                        </p:tav>
                                      </p:tavLst>
                                    </p:anim>
                                    <p:anim calcmode="lin" valueType="num">
                                      <p:cBhvr additive="base">
                                        <p:cTn id="33" dur="500" fill="hold"/>
                                        <p:tgtEl>
                                          <p:spTgt spid="39"/>
                                        </p:tgtEl>
                                        <p:attrNameLst>
                                          <p:attrName>ppt_y</p:attrName>
                                        </p:attrNameLst>
                                      </p:cBhvr>
                                      <p:tavLst>
                                        <p:tav tm="0">
                                          <p:val>
                                            <p:strVal val="#ppt_y"/>
                                          </p:val>
                                        </p:tav>
                                        <p:tav tm="100000">
                                          <p:val>
                                            <p:strVal val="#ppt_y"/>
                                          </p:val>
                                        </p:tav>
                                      </p:tavLst>
                                    </p:anim>
                                  </p:childTnLst>
                                </p:cTn>
                              </p:par>
                              <p:par>
                                <p:cTn id="34" presetID="2" presetClass="entr" presetSubtype="2" fill="hold" nodeType="withEffect">
                                  <p:stCondLst>
                                    <p:cond delay="0"/>
                                  </p:stCondLst>
                                  <p:childTnLst>
                                    <p:set>
                                      <p:cBhvr>
                                        <p:cTn id="35" dur="1" fill="hold">
                                          <p:stCondLst>
                                            <p:cond delay="0"/>
                                          </p:stCondLst>
                                        </p:cTn>
                                        <p:tgtEl>
                                          <p:spTgt spid="51"/>
                                        </p:tgtEl>
                                        <p:attrNameLst>
                                          <p:attrName>style.visibility</p:attrName>
                                        </p:attrNameLst>
                                      </p:cBhvr>
                                      <p:to>
                                        <p:strVal val="visible"/>
                                      </p:to>
                                    </p:set>
                                    <p:anim calcmode="lin" valueType="num">
                                      <p:cBhvr additive="base">
                                        <p:cTn id="36" dur="500" fill="hold"/>
                                        <p:tgtEl>
                                          <p:spTgt spid="51"/>
                                        </p:tgtEl>
                                        <p:attrNameLst>
                                          <p:attrName>ppt_x</p:attrName>
                                        </p:attrNameLst>
                                      </p:cBhvr>
                                      <p:tavLst>
                                        <p:tav tm="0">
                                          <p:val>
                                            <p:strVal val="1+#ppt_w/2"/>
                                          </p:val>
                                        </p:tav>
                                        <p:tav tm="100000">
                                          <p:val>
                                            <p:strVal val="#ppt_x"/>
                                          </p:val>
                                        </p:tav>
                                      </p:tavLst>
                                    </p:anim>
                                    <p:anim calcmode="lin" valueType="num">
                                      <p:cBhvr additive="base">
                                        <p:cTn id="37" dur="500" fill="hold"/>
                                        <p:tgtEl>
                                          <p:spTgt spid="51"/>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0"/>
                                  </p:stCondLst>
                                  <p:childTnLst>
                                    <p:set>
                                      <p:cBhvr>
                                        <p:cTn id="39" dur="1" fill="hold">
                                          <p:stCondLst>
                                            <p:cond delay="0"/>
                                          </p:stCondLst>
                                        </p:cTn>
                                        <p:tgtEl>
                                          <p:spTgt spid="42"/>
                                        </p:tgtEl>
                                        <p:attrNameLst>
                                          <p:attrName>style.visibility</p:attrName>
                                        </p:attrNameLst>
                                      </p:cBhvr>
                                      <p:to>
                                        <p:strVal val="visible"/>
                                      </p:to>
                                    </p:set>
                                    <p:anim calcmode="lin" valueType="num">
                                      <p:cBhvr additive="base">
                                        <p:cTn id="40" dur="500" fill="hold"/>
                                        <p:tgtEl>
                                          <p:spTgt spid="42"/>
                                        </p:tgtEl>
                                        <p:attrNameLst>
                                          <p:attrName>ppt_x</p:attrName>
                                        </p:attrNameLst>
                                      </p:cBhvr>
                                      <p:tavLst>
                                        <p:tav tm="0">
                                          <p:val>
                                            <p:strVal val="1+#ppt_w/2"/>
                                          </p:val>
                                        </p:tav>
                                        <p:tav tm="100000">
                                          <p:val>
                                            <p:strVal val="#ppt_x"/>
                                          </p:val>
                                        </p:tav>
                                      </p:tavLst>
                                    </p:anim>
                                    <p:anim calcmode="lin" valueType="num">
                                      <p:cBhvr additive="base">
                                        <p:cTn id="41" dur="500" fill="hold"/>
                                        <p:tgtEl>
                                          <p:spTgt spid="42"/>
                                        </p:tgtEl>
                                        <p:attrNameLst>
                                          <p:attrName>ppt_y</p:attrName>
                                        </p:attrNameLst>
                                      </p:cBhvr>
                                      <p:tavLst>
                                        <p:tav tm="0">
                                          <p:val>
                                            <p:strVal val="#ppt_y"/>
                                          </p:val>
                                        </p:tav>
                                        <p:tav tm="100000">
                                          <p:val>
                                            <p:strVal val="#ppt_y"/>
                                          </p:val>
                                        </p:tav>
                                      </p:tavLst>
                                    </p:anim>
                                  </p:childTnLst>
                                </p:cTn>
                              </p:par>
                              <p:par>
                                <p:cTn id="42" presetID="2" presetClass="entr" presetSubtype="2" fill="hold" nodeType="withEffect">
                                  <p:stCondLst>
                                    <p:cond delay="0"/>
                                  </p:stCondLst>
                                  <p:childTnLst>
                                    <p:set>
                                      <p:cBhvr>
                                        <p:cTn id="43" dur="1" fill="hold">
                                          <p:stCondLst>
                                            <p:cond delay="0"/>
                                          </p:stCondLst>
                                        </p:cTn>
                                        <p:tgtEl>
                                          <p:spTgt spid="48"/>
                                        </p:tgtEl>
                                        <p:attrNameLst>
                                          <p:attrName>style.visibility</p:attrName>
                                        </p:attrNameLst>
                                      </p:cBhvr>
                                      <p:to>
                                        <p:strVal val="visible"/>
                                      </p:to>
                                    </p:set>
                                    <p:anim calcmode="lin" valueType="num">
                                      <p:cBhvr additive="base">
                                        <p:cTn id="44" dur="500" fill="hold"/>
                                        <p:tgtEl>
                                          <p:spTgt spid="48"/>
                                        </p:tgtEl>
                                        <p:attrNameLst>
                                          <p:attrName>ppt_x</p:attrName>
                                        </p:attrNameLst>
                                      </p:cBhvr>
                                      <p:tavLst>
                                        <p:tav tm="0">
                                          <p:val>
                                            <p:strVal val="1+#ppt_w/2"/>
                                          </p:val>
                                        </p:tav>
                                        <p:tav tm="100000">
                                          <p:val>
                                            <p:strVal val="#ppt_x"/>
                                          </p:val>
                                        </p:tav>
                                      </p:tavLst>
                                    </p:anim>
                                    <p:anim calcmode="lin" valueType="num">
                                      <p:cBhvr additive="base">
                                        <p:cTn id="45" dur="500" fill="hold"/>
                                        <p:tgtEl>
                                          <p:spTgt spid="48"/>
                                        </p:tgtEl>
                                        <p:attrNameLst>
                                          <p:attrName>ppt_y</p:attrName>
                                        </p:attrNameLst>
                                      </p:cBhvr>
                                      <p:tavLst>
                                        <p:tav tm="0">
                                          <p:val>
                                            <p:strVal val="#ppt_y"/>
                                          </p:val>
                                        </p:tav>
                                        <p:tav tm="100000">
                                          <p:val>
                                            <p:strVal val="#ppt_y"/>
                                          </p:val>
                                        </p:tav>
                                      </p:tavLst>
                                    </p:anim>
                                  </p:childTnLst>
                                </p:cTn>
                              </p:par>
                              <p:par>
                                <p:cTn id="46" presetID="2" presetClass="entr" presetSubtype="2" fill="hold" nodeType="withEffect">
                                  <p:stCondLst>
                                    <p:cond delay="0"/>
                                  </p:stCondLst>
                                  <p:childTnLst>
                                    <p:set>
                                      <p:cBhvr>
                                        <p:cTn id="47" dur="1" fill="hold">
                                          <p:stCondLst>
                                            <p:cond delay="0"/>
                                          </p:stCondLst>
                                        </p:cTn>
                                        <p:tgtEl>
                                          <p:spTgt spid="45"/>
                                        </p:tgtEl>
                                        <p:attrNameLst>
                                          <p:attrName>style.visibility</p:attrName>
                                        </p:attrNameLst>
                                      </p:cBhvr>
                                      <p:to>
                                        <p:strVal val="visible"/>
                                      </p:to>
                                    </p:set>
                                    <p:anim calcmode="lin" valueType="num">
                                      <p:cBhvr additive="base">
                                        <p:cTn id="48" dur="500" fill="hold"/>
                                        <p:tgtEl>
                                          <p:spTgt spid="45"/>
                                        </p:tgtEl>
                                        <p:attrNameLst>
                                          <p:attrName>ppt_x</p:attrName>
                                        </p:attrNameLst>
                                      </p:cBhvr>
                                      <p:tavLst>
                                        <p:tav tm="0">
                                          <p:val>
                                            <p:strVal val="1+#ppt_w/2"/>
                                          </p:val>
                                        </p:tav>
                                        <p:tav tm="100000">
                                          <p:val>
                                            <p:strVal val="#ppt_x"/>
                                          </p:val>
                                        </p:tav>
                                      </p:tavLst>
                                    </p:anim>
                                    <p:anim calcmode="lin" valueType="num">
                                      <p:cBhvr additive="base">
                                        <p:cTn id="49" dur="500" fill="hold"/>
                                        <p:tgtEl>
                                          <p:spTgt spid="45"/>
                                        </p:tgtEl>
                                        <p:attrNameLst>
                                          <p:attrName>ppt_y</p:attrName>
                                        </p:attrNameLst>
                                      </p:cBhvr>
                                      <p:tavLst>
                                        <p:tav tm="0">
                                          <p:val>
                                            <p:strVal val="#ppt_y"/>
                                          </p:val>
                                        </p:tav>
                                        <p:tav tm="100000">
                                          <p:val>
                                            <p:strVal val="#ppt_y"/>
                                          </p:val>
                                        </p:tav>
                                      </p:tavLst>
                                    </p:anim>
                                  </p:childTnLst>
                                </p:cTn>
                              </p:par>
                            </p:childTnLst>
                          </p:cTn>
                        </p:par>
                        <p:par>
                          <p:cTn id="50" fill="hold">
                            <p:stCondLst>
                              <p:cond delay="3700"/>
                            </p:stCondLst>
                            <p:childTnLst>
                              <p:par>
                                <p:cTn id="51" presetID="10" presetClass="entr" presetSubtype="0" fill="hold" grpId="0" nodeType="afterEffect">
                                  <p:stCondLst>
                                    <p:cond delay="0"/>
                                  </p:stCondLst>
                                  <p:childTnLst>
                                    <p:set>
                                      <p:cBhvr>
                                        <p:cTn id="52" dur="1" fill="hold">
                                          <p:stCondLst>
                                            <p:cond delay="0"/>
                                          </p:stCondLst>
                                        </p:cTn>
                                        <p:tgtEl>
                                          <p:spTgt spid="15368"/>
                                        </p:tgtEl>
                                        <p:attrNameLst>
                                          <p:attrName>style.visibility</p:attrName>
                                        </p:attrNameLst>
                                      </p:cBhvr>
                                      <p:to>
                                        <p:strVal val="visible"/>
                                      </p:to>
                                    </p:set>
                                    <p:animEffect transition="in" filter="fade">
                                      <p:cBhvr>
                                        <p:cTn id="53" dur="500"/>
                                        <p:tgtEl>
                                          <p:spTgt spid="15368"/>
                                        </p:tgtEl>
                                      </p:cBhvr>
                                    </p:animEffect>
                                  </p:childTnLst>
                                </p:cTn>
                              </p:par>
                              <p:par>
                                <p:cTn id="54" presetID="10" presetClass="entr" presetSubtype="0" fill="hold" grpId="0" nodeType="withEffect">
                                  <p:stCondLst>
                                    <p:cond delay="250"/>
                                  </p:stCondLst>
                                  <p:childTnLst>
                                    <p:set>
                                      <p:cBhvr>
                                        <p:cTn id="55" dur="1" fill="hold">
                                          <p:stCondLst>
                                            <p:cond delay="0"/>
                                          </p:stCondLst>
                                        </p:cTn>
                                        <p:tgtEl>
                                          <p:spTgt spid="15369"/>
                                        </p:tgtEl>
                                        <p:attrNameLst>
                                          <p:attrName>style.visibility</p:attrName>
                                        </p:attrNameLst>
                                      </p:cBhvr>
                                      <p:to>
                                        <p:strVal val="visible"/>
                                      </p:to>
                                    </p:set>
                                    <p:animEffect transition="in" filter="fade">
                                      <p:cBhvr>
                                        <p:cTn id="56" dur="500"/>
                                        <p:tgtEl>
                                          <p:spTgt spid="15369"/>
                                        </p:tgtEl>
                                      </p:cBhvr>
                                    </p:animEffect>
                                  </p:childTnLst>
                                </p:cTn>
                              </p:par>
                              <p:par>
                                <p:cTn id="57" presetID="10" presetClass="entr" presetSubtype="0" fill="hold" grpId="0" nodeType="withEffect">
                                  <p:stCondLst>
                                    <p:cond delay="550"/>
                                  </p:stCondLst>
                                  <p:childTnLst>
                                    <p:set>
                                      <p:cBhvr>
                                        <p:cTn id="58" dur="1" fill="hold">
                                          <p:stCondLst>
                                            <p:cond delay="0"/>
                                          </p:stCondLst>
                                        </p:cTn>
                                        <p:tgtEl>
                                          <p:spTgt spid="15372"/>
                                        </p:tgtEl>
                                        <p:attrNameLst>
                                          <p:attrName>style.visibility</p:attrName>
                                        </p:attrNameLst>
                                      </p:cBhvr>
                                      <p:to>
                                        <p:strVal val="visible"/>
                                      </p:to>
                                    </p:set>
                                    <p:animEffect transition="in" filter="fade">
                                      <p:cBhvr>
                                        <p:cTn id="59" dur="500"/>
                                        <p:tgtEl>
                                          <p:spTgt spid="15372"/>
                                        </p:tgtEl>
                                      </p:cBhvr>
                                    </p:animEffect>
                                  </p:childTnLst>
                                </p:cTn>
                              </p:par>
                              <p:par>
                                <p:cTn id="60" presetID="10" presetClass="entr" presetSubtype="0" fill="hold" grpId="0" nodeType="withEffect">
                                  <p:stCondLst>
                                    <p:cond delay="750"/>
                                  </p:stCondLst>
                                  <p:childTnLst>
                                    <p:set>
                                      <p:cBhvr>
                                        <p:cTn id="61" dur="1" fill="hold">
                                          <p:stCondLst>
                                            <p:cond delay="0"/>
                                          </p:stCondLst>
                                        </p:cTn>
                                        <p:tgtEl>
                                          <p:spTgt spid="15370"/>
                                        </p:tgtEl>
                                        <p:attrNameLst>
                                          <p:attrName>style.visibility</p:attrName>
                                        </p:attrNameLst>
                                      </p:cBhvr>
                                      <p:to>
                                        <p:strVal val="visible"/>
                                      </p:to>
                                    </p:set>
                                    <p:animEffect transition="in" filter="fade">
                                      <p:cBhvr>
                                        <p:cTn id="62" dur="500"/>
                                        <p:tgtEl>
                                          <p:spTgt spid="15370"/>
                                        </p:tgtEl>
                                      </p:cBhvr>
                                    </p:animEffect>
                                  </p:childTnLst>
                                </p:cTn>
                              </p:par>
                              <p:par>
                                <p:cTn id="63" presetID="10" presetClass="entr" presetSubtype="0" fill="hold" grpId="0" nodeType="withEffect">
                                  <p:stCondLst>
                                    <p:cond delay="1150"/>
                                  </p:stCondLst>
                                  <p:childTnLst>
                                    <p:set>
                                      <p:cBhvr>
                                        <p:cTn id="64" dur="1" fill="hold">
                                          <p:stCondLst>
                                            <p:cond delay="0"/>
                                          </p:stCondLst>
                                        </p:cTn>
                                        <p:tgtEl>
                                          <p:spTgt spid="15371"/>
                                        </p:tgtEl>
                                        <p:attrNameLst>
                                          <p:attrName>style.visibility</p:attrName>
                                        </p:attrNameLst>
                                      </p:cBhvr>
                                      <p:to>
                                        <p:strVal val="visible"/>
                                      </p:to>
                                    </p:set>
                                    <p:animEffect transition="in" filter="fade">
                                      <p:cBhvr>
                                        <p:cTn id="65" dur="500"/>
                                        <p:tgtEl>
                                          <p:spTgt spid="153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animBg="1"/>
      <p:bldP spid="15364" grpId="0" animBg="1"/>
      <p:bldP spid="15373" grpId="0"/>
      <p:bldP spid="15368" grpId="0" animBg="1"/>
      <p:bldP spid="15369" grpId="0" animBg="1"/>
      <p:bldP spid="15370" grpId="0" animBg="1"/>
      <p:bldP spid="15371" grpId="0" animBg="1"/>
      <p:bldP spid="15372" grpId="0" animBg="1"/>
      <p:bldP spid="3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39346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49012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bwMode="auto">
      <p:bgPr>
        <a:solidFill>
          <a:schemeClr val="bg1">
            <a:lumMod val="95000"/>
          </a:schemeClr>
        </a:solidFill>
        <a:effectLst/>
      </p:bgPr>
    </p:bg>
    <p:spTree>
      <p:nvGrpSpPr>
        <p:cNvPr id="1" name=""/>
        <p:cNvGrpSpPr/>
        <p:nvPr/>
      </p:nvGrpSpPr>
      <p:grpSpPr>
        <a:xfrm>
          <a:off x="0" y="0"/>
          <a:ext cx="0" cy="0"/>
          <a:chOff x="0" y="0"/>
          <a:chExt cx="0" cy="0"/>
        </a:xfrm>
      </p:grpSpPr>
      <p:pic>
        <p:nvPicPr>
          <p:cNvPr id="4098" name="图片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4056" y="265510"/>
            <a:ext cx="5611416" cy="2807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矩形 6"/>
          <p:cNvSpPr>
            <a:spLocks noChangeArrowheads="1"/>
          </p:cNvSpPr>
          <p:nvPr/>
        </p:nvSpPr>
        <p:spPr bwMode="auto">
          <a:xfrm>
            <a:off x="0" y="3676650"/>
            <a:ext cx="9144000" cy="1466850"/>
          </a:xfrm>
          <a:prstGeom prst="rect">
            <a:avLst/>
          </a:prstGeom>
          <a:solidFill>
            <a:srgbClr val="45BBCE"/>
          </a:solidFill>
          <a:ln>
            <a:noFill/>
          </a:ln>
        </p:spPr>
        <p:txBody>
          <a:bodyPr lIns="68580" tIns="34290" rIns="68580" bIns="34290"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fontAlgn="base">
              <a:spcBef>
                <a:spcPct val="0"/>
              </a:spcBef>
              <a:spcAft>
                <a:spcPct val="0"/>
              </a:spcAft>
              <a:buFont typeface="Arial" pitchFamily="34" charset="0"/>
              <a:buNone/>
            </a:pPr>
            <a:endParaRPr lang="zh-CN" altLang="en-US" smtClean="0">
              <a:solidFill>
                <a:srgbClr val="FFFFFF"/>
              </a:solidFill>
            </a:endParaRPr>
          </a:p>
        </p:txBody>
      </p:sp>
      <p:sp>
        <p:nvSpPr>
          <p:cNvPr id="4101" name="文本框 12"/>
          <p:cNvSpPr txBox="1">
            <a:spLocks noChangeArrowheads="1"/>
          </p:cNvSpPr>
          <p:nvPr/>
        </p:nvSpPr>
        <p:spPr bwMode="auto">
          <a:xfrm>
            <a:off x="1835696" y="2715766"/>
            <a:ext cx="5065881" cy="80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fontAlgn="base">
              <a:spcBef>
                <a:spcPct val="0"/>
              </a:spcBef>
              <a:spcAft>
                <a:spcPct val="0"/>
              </a:spcAft>
              <a:buFont typeface="Arial" pitchFamily="34" charset="0"/>
              <a:buNone/>
            </a:pPr>
            <a:r>
              <a:rPr lang="zh-CN" altLang="en-US" sz="4800" b="1" dirty="0" smtClean="0">
                <a:solidFill>
                  <a:srgbClr val="45BBCE"/>
                </a:solidFill>
                <a:latin typeface="微软雅黑" pitchFamily="34" charset="-122"/>
                <a:ea typeface="微软雅黑" pitchFamily="34" charset="-122"/>
              </a:rPr>
              <a:t>年度工作概述</a:t>
            </a:r>
          </a:p>
        </p:txBody>
      </p:sp>
      <p:grpSp>
        <p:nvGrpSpPr>
          <p:cNvPr id="4102" name="组合 13"/>
          <p:cNvGrpSpPr>
            <a:grpSpLocks noChangeAspect="1"/>
          </p:cNvGrpSpPr>
          <p:nvPr/>
        </p:nvGrpSpPr>
        <p:grpSpPr bwMode="auto">
          <a:xfrm>
            <a:off x="5103019" y="2383631"/>
            <a:ext cx="4183856" cy="2611041"/>
            <a:chOff x="0" y="0"/>
            <a:chExt cx="5324473" cy="3322983"/>
          </a:xfrm>
        </p:grpSpPr>
        <p:pic>
          <p:nvPicPr>
            <p:cNvPr id="4105" name="图片 14"/>
            <p:cNvPicPr>
              <a:picLocks noChangeAspect="1" noChangeArrowheads="1"/>
            </p:cNvPicPr>
            <p:nvPr/>
          </p:nvPicPr>
          <p:blipFill>
            <a:blip r:embed="rId4" cstate="print">
              <a:extLst>
                <a:ext uri="{28A0092B-C50C-407E-A947-70E740481C1C}">
                  <a14:useLocalDpi xmlns:a14="http://schemas.microsoft.com/office/drawing/2010/main" val="0"/>
                </a:ext>
              </a:extLst>
            </a:blip>
            <a:srcRect b="52040"/>
            <a:stretch>
              <a:fillRect/>
            </a:stretch>
          </p:blipFill>
          <p:spPr bwMode="auto">
            <a:xfrm>
              <a:off x="6344" y="0"/>
              <a:ext cx="5318129" cy="1642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 name="图片 15"/>
            <p:cNvPicPr>
              <a:picLocks noChangeAspect="1" noChangeArrowheads="1"/>
            </p:cNvPicPr>
            <p:nvPr/>
          </p:nvPicPr>
          <p:blipFill>
            <a:blip r:embed="rId4" cstate="print">
              <a:extLst>
                <a:ext uri="{28A0092B-C50C-407E-A947-70E740481C1C}">
                  <a14:useLocalDpi xmlns:a14="http://schemas.microsoft.com/office/drawing/2010/main" val="0"/>
                </a:ext>
              </a:extLst>
            </a:blip>
            <a:srcRect t="50633" r="2628"/>
            <a:stretch>
              <a:fillRect/>
            </a:stretch>
          </p:blipFill>
          <p:spPr bwMode="auto">
            <a:xfrm>
              <a:off x="0" y="1632435"/>
              <a:ext cx="5178427" cy="169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 name="组合 1"/>
          <p:cNvGrpSpPr/>
          <p:nvPr/>
        </p:nvGrpSpPr>
        <p:grpSpPr>
          <a:xfrm>
            <a:off x="0" y="1178719"/>
            <a:ext cx="1915716" cy="4039791"/>
            <a:chOff x="0" y="1178719"/>
            <a:chExt cx="1915716" cy="4039791"/>
          </a:xfrm>
        </p:grpSpPr>
        <p:sp>
          <p:nvSpPr>
            <p:cNvPr id="4100" name="文本框 8"/>
            <p:cNvSpPr txBox="1">
              <a:spLocks noChangeArrowheads="1"/>
            </p:cNvSpPr>
            <p:nvPr/>
          </p:nvSpPr>
          <p:spPr bwMode="auto">
            <a:xfrm>
              <a:off x="0" y="1178719"/>
              <a:ext cx="1121569" cy="4039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fontAlgn="base">
                <a:spcBef>
                  <a:spcPct val="0"/>
                </a:spcBef>
                <a:spcAft>
                  <a:spcPct val="0"/>
                </a:spcAft>
                <a:buFont typeface="Arial" pitchFamily="34" charset="0"/>
                <a:buNone/>
              </a:pPr>
              <a:r>
                <a:rPr lang="en-US" altLang="zh-CN" sz="25800" b="1" dirty="0" smtClean="0">
                  <a:solidFill>
                    <a:srgbClr val="45BBCE"/>
                  </a:solidFill>
                  <a:latin typeface="微软雅黑" pitchFamily="34" charset="-122"/>
                  <a:ea typeface="微软雅黑" pitchFamily="34" charset="-122"/>
                </a:rPr>
                <a:t>1</a:t>
              </a:r>
              <a:endParaRPr lang="zh-CN" altLang="en-US" sz="25800" b="1" dirty="0" smtClean="0">
                <a:solidFill>
                  <a:srgbClr val="45BBCE"/>
                </a:solidFill>
                <a:latin typeface="微软雅黑" pitchFamily="34" charset="-122"/>
                <a:ea typeface="微软雅黑" pitchFamily="34" charset="-122"/>
              </a:endParaRPr>
            </a:p>
          </p:txBody>
        </p:sp>
        <p:sp>
          <p:nvSpPr>
            <p:cNvPr id="4104" name="文本框 19"/>
            <p:cNvSpPr>
              <a:spLocks/>
            </p:cNvSpPr>
            <p:nvPr/>
          </p:nvSpPr>
          <p:spPr bwMode="auto">
            <a:xfrm>
              <a:off x="367903" y="3676650"/>
              <a:ext cx="1547813" cy="686991"/>
            </a:xfrm>
            <a:custGeom>
              <a:avLst/>
              <a:gdLst>
                <a:gd name="T0" fmla="*/ 689339 w 2064307"/>
                <a:gd name="T1" fmla="*/ 0 h 916126"/>
                <a:gd name="T2" fmla="*/ 1378679 w 2064307"/>
                <a:gd name="T3" fmla="*/ 0 h 916126"/>
                <a:gd name="T4" fmla="*/ 1378679 w 2064307"/>
                <a:gd name="T5" fmla="*/ 367439 h 916126"/>
                <a:gd name="T6" fmla="*/ 2063750 w 2064307"/>
                <a:gd name="T7" fmla="*/ 367439 h 916126"/>
                <a:gd name="T8" fmla="*/ 2063750 w 2064307"/>
                <a:gd name="T9" fmla="*/ 915988 h 916126"/>
                <a:gd name="T10" fmla="*/ 0 w 2064307"/>
                <a:gd name="T11" fmla="*/ 915988 h 916126"/>
                <a:gd name="T12" fmla="*/ 0 w 2064307"/>
                <a:gd name="T13" fmla="*/ 367439 h 916126"/>
                <a:gd name="T14" fmla="*/ 689339 w 2064307"/>
                <a:gd name="T15" fmla="*/ 367439 h 916126"/>
                <a:gd name="T16" fmla="*/ 689339 w 2064307"/>
                <a:gd name="T17" fmla="*/ 0 h 9161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64307" h="916126">
                  <a:moveTo>
                    <a:pt x="689525" y="0"/>
                  </a:moveTo>
                  <a:lnTo>
                    <a:pt x="1379051" y="0"/>
                  </a:lnTo>
                  <a:lnTo>
                    <a:pt x="1379051" y="367494"/>
                  </a:lnTo>
                  <a:lnTo>
                    <a:pt x="2064307" y="367494"/>
                  </a:lnTo>
                  <a:lnTo>
                    <a:pt x="2064307" y="916126"/>
                  </a:lnTo>
                  <a:lnTo>
                    <a:pt x="0" y="916126"/>
                  </a:lnTo>
                  <a:lnTo>
                    <a:pt x="0" y="367494"/>
                  </a:lnTo>
                  <a:lnTo>
                    <a:pt x="689525" y="367494"/>
                  </a:lnTo>
                  <a:lnTo>
                    <a:pt x="68952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buFont typeface="Arial" pitchFamily="34" charset="0"/>
                <a:buNone/>
              </a:pPr>
              <a:endParaRPr lang="zh-CN" altLang="en-US" smtClean="0">
                <a:solidFill>
                  <a:srgbClr val="000000"/>
                </a:solidFill>
              </a:endParaRPr>
            </a:p>
          </p:txBody>
        </p:sp>
      </p:grpSp>
      <p:grpSp>
        <p:nvGrpSpPr>
          <p:cNvPr id="12" name="组合 11"/>
          <p:cNvGrpSpPr/>
          <p:nvPr/>
        </p:nvGrpSpPr>
        <p:grpSpPr>
          <a:xfrm>
            <a:off x="2232223" y="3795886"/>
            <a:ext cx="1154356" cy="307777"/>
            <a:chOff x="1694389" y="3210530"/>
            <a:chExt cx="1154356" cy="307777"/>
          </a:xfrm>
        </p:grpSpPr>
        <p:sp>
          <p:nvSpPr>
            <p:cNvPr id="13" name="矩形 12"/>
            <p:cNvSpPr/>
            <p:nvPr/>
          </p:nvSpPr>
          <p:spPr>
            <a:xfrm flipH="1">
              <a:off x="1694389" y="3363838"/>
              <a:ext cx="72008" cy="72008"/>
            </a:xfrm>
            <a:prstGeom prst="rect">
              <a:avLst/>
            </a:prstGeom>
            <a:solidFill>
              <a:schemeClr val="bg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chemeClr val="bg1"/>
                </a:solidFill>
                <a:effectLst/>
                <a:uLnTx/>
                <a:uFillTx/>
              </a:endParaRPr>
            </a:p>
          </p:txBody>
        </p:sp>
        <p:sp>
          <p:nvSpPr>
            <p:cNvPr id="14" name="TextBox 13"/>
            <p:cNvSpPr txBox="1"/>
            <p:nvPr/>
          </p:nvSpPr>
          <p:spPr>
            <a:xfrm>
              <a:off x="1766397" y="3210530"/>
              <a:ext cx="1082348"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0" normalizeH="0" baseline="0" noProof="0" dirty="0" smtClean="0">
                  <a:ln>
                    <a:noFill/>
                  </a:ln>
                  <a:solidFill>
                    <a:schemeClr val="bg1"/>
                  </a:solidFill>
                  <a:effectLst/>
                  <a:uLnTx/>
                  <a:uFillTx/>
                  <a:latin typeface="微软雅黑"/>
                  <a:ea typeface="微软雅黑"/>
                  <a:cs typeface="方正豪体简体" panose="03000509000000000000" pitchFamily="65" charset="-122"/>
                </a:rPr>
                <a:t>添加小标题</a:t>
              </a:r>
            </a:p>
          </p:txBody>
        </p:sp>
      </p:grpSp>
      <p:grpSp>
        <p:nvGrpSpPr>
          <p:cNvPr id="15" name="组合 14"/>
          <p:cNvGrpSpPr/>
          <p:nvPr/>
        </p:nvGrpSpPr>
        <p:grpSpPr>
          <a:xfrm>
            <a:off x="3633668" y="3795886"/>
            <a:ext cx="1154356" cy="307777"/>
            <a:chOff x="1694389" y="3537387"/>
            <a:chExt cx="1154356" cy="307777"/>
          </a:xfrm>
        </p:grpSpPr>
        <p:sp>
          <p:nvSpPr>
            <p:cNvPr id="16" name="矩形 15"/>
            <p:cNvSpPr/>
            <p:nvPr/>
          </p:nvSpPr>
          <p:spPr>
            <a:xfrm flipH="1">
              <a:off x="1694389" y="3690695"/>
              <a:ext cx="72008" cy="72008"/>
            </a:xfrm>
            <a:prstGeom prst="rect">
              <a:avLst/>
            </a:prstGeom>
            <a:solidFill>
              <a:schemeClr val="bg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chemeClr val="bg1"/>
                </a:solidFill>
                <a:effectLst/>
                <a:uLnTx/>
                <a:uFillTx/>
              </a:endParaRPr>
            </a:p>
          </p:txBody>
        </p:sp>
        <p:sp>
          <p:nvSpPr>
            <p:cNvPr id="17" name="TextBox 16"/>
            <p:cNvSpPr txBox="1"/>
            <p:nvPr/>
          </p:nvSpPr>
          <p:spPr>
            <a:xfrm>
              <a:off x="1766397" y="3537387"/>
              <a:ext cx="1082348"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0" normalizeH="0" baseline="0" noProof="0" dirty="0" smtClean="0">
                  <a:ln>
                    <a:noFill/>
                  </a:ln>
                  <a:solidFill>
                    <a:schemeClr val="bg1"/>
                  </a:solidFill>
                  <a:effectLst/>
                  <a:uLnTx/>
                  <a:uFillTx/>
                  <a:latin typeface="微软雅黑"/>
                  <a:ea typeface="微软雅黑"/>
                  <a:cs typeface="方正豪体简体" panose="03000509000000000000" pitchFamily="65" charset="-122"/>
                </a:rPr>
                <a:t>添加小标题</a:t>
              </a:r>
            </a:p>
          </p:txBody>
        </p:sp>
      </p:grpSp>
      <p:grpSp>
        <p:nvGrpSpPr>
          <p:cNvPr id="18" name="组合 17"/>
          <p:cNvGrpSpPr/>
          <p:nvPr/>
        </p:nvGrpSpPr>
        <p:grpSpPr>
          <a:xfrm>
            <a:off x="2232223" y="4155926"/>
            <a:ext cx="1154356" cy="307777"/>
            <a:chOff x="1694389" y="3875941"/>
            <a:chExt cx="1154356" cy="307777"/>
          </a:xfrm>
        </p:grpSpPr>
        <p:sp>
          <p:nvSpPr>
            <p:cNvPr id="19" name="矩形 18"/>
            <p:cNvSpPr/>
            <p:nvPr/>
          </p:nvSpPr>
          <p:spPr>
            <a:xfrm flipH="1">
              <a:off x="1694389" y="4029249"/>
              <a:ext cx="72008" cy="72008"/>
            </a:xfrm>
            <a:prstGeom prst="rect">
              <a:avLst/>
            </a:prstGeom>
            <a:solidFill>
              <a:schemeClr val="bg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chemeClr val="bg1"/>
                </a:solidFill>
                <a:effectLst/>
                <a:uLnTx/>
                <a:uFillTx/>
              </a:endParaRPr>
            </a:p>
          </p:txBody>
        </p:sp>
        <p:sp>
          <p:nvSpPr>
            <p:cNvPr id="20" name="TextBox 19"/>
            <p:cNvSpPr txBox="1"/>
            <p:nvPr/>
          </p:nvSpPr>
          <p:spPr>
            <a:xfrm>
              <a:off x="1766397" y="3875941"/>
              <a:ext cx="1082348"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0" normalizeH="0" baseline="0" noProof="0" dirty="0" smtClean="0">
                  <a:ln>
                    <a:noFill/>
                  </a:ln>
                  <a:solidFill>
                    <a:schemeClr val="bg1"/>
                  </a:solidFill>
                  <a:effectLst/>
                  <a:uLnTx/>
                  <a:uFillTx/>
                  <a:latin typeface="微软雅黑"/>
                  <a:ea typeface="微软雅黑"/>
                  <a:cs typeface="方正豪体简体" panose="03000509000000000000" pitchFamily="65" charset="-122"/>
                </a:rPr>
                <a:t>添加小标题</a:t>
              </a:r>
            </a:p>
          </p:txBody>
        </p:sp>
      </p:grpSp>
      <p:grpSp>
        <p:nvGrpSpPr>
          <p:cNvPr id="21" name="组合 20"/>
          <p:cNvGrpSpPr/>
          <p:nvPr/>
        </p:nvGrpSpPr>
        <p:grpSpPr>
          <a:xfrm>
            <a:off x="3633668" y="4155926"/>
            <a:ext cx="1154356" cy="307777"/>
            <a:chOff x="1694389" y="4211992"/>
            <a:chExt cx="1154356" cy="307777"/>
          </a:xfrm>
        </p:grpSpPr>
        <p:sp>
          <p:nvSpPr>
            <p:cNvPr id="22" name="矩形 21"/>
            <p:cNvSpPr/>
            <p:nvPr/>
          </p:nvSpPr>
          <p:spPr>
            <a:xfrm flipH="1">
              <a:off x="1694389" y="4365300"/>
              <a:ext cx="72008" cy="72008"/>
            </a:xfrm>
            <a:prstGeom prst="rect">
              <a:avLst/>
            </a:prstGeom>
            <a:solidFill>
              <a:schemeClr val="bg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chemeClr val="bg1"/>
                </a:solidFill>
                <a:effectLst/>
                <a:uLnTx/>
                <a:uFillTx/>
              </a:endParaRPr>
            </a:p>
          </p:txBody>
        </p:sp>
        <p:sp>
          <p:nvSpPr>
            <p:cNvPr id="23" name="TextBox 22"/>
            <p:cNvSpPr txBox="1"/>
            <p:nvPr/>
          </p:nvSpPr>
          <p:spPr>
            <a:xfrm>
              <a:off x="1766397" y="4211992"/>
              <a:ext cx="1082348"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0" normalizeH="0" baseline="0" noProof="0" dirty="0" smtClean="0">
                  <a:ln>
                    <a:noFill/>
                  </a:ln>
                  <a:solidFill>
                    <a:schemeClr val="bg1"/>
                  </a:solidFill>
                  <a:effectLst/>
                  <a:uLnTx/>
                  <a:uFillTx/>
                  <a:latin typeface="微软雅黑"/>
                  <a:ea typeface="微软雅黑"/>
                  <a:cs typeface="方正豪体简体" panose="03000509000000000000" pitchFamily="65" charset="-122"/>
                </a:rPr>
                <a:t>添加小标题</a:t>
              </a:r>
            </a:p>
          </p:txBody>
        </p:sp>
      </p:grpSp>
    </p:spTree>
    <p:extLst>
      <p:ext uri="{BB962C8B-B14F-4D97-AF65-F5344CB8AC3E}">
        <p14:creationId xmlns:p14="http://schemas.microsoft.com/office/powerpoint/2010/main" val="1981632979"/>
      </p:ext>
    </p:extLst>
  </p:cSld>
  <p:clrMapOvr>
    <a:masterClrMapping/>
  </p:clrMapOvr>
  <p:transition spd="slow" advTm="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barn(inVertical)">
                                      <p:cBhvr>
                                        <p:cTn id="7" dur="500"/>
                                        <p:tgtEl>
                                          <p:spTgt spid="4099"/>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4101"/>
                                        </p:tgtEl>
                                        <p:attrNameLst>
                                          <p:attrName>style.visibility</p:attrName>
                                        </p:attrNameLst>
                                      </p:cBhvr>
                                      <p:to>
                                        <p:strVal val="visible"/>
                                      </p:to>
                                    </p:set>
                                    <p:animEffect transition="in" filter="wipe(down)">
                                      <p:cBhvr>
                                        <p:cTn id="15" dur="500"/>
                                        <p:tgtEl>
                                          <p:spTgt spid="4101"/>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anim calcmode="lin" valueType="num">
                                      <p:cBhvr>
                                        <p:cTn id="20" dur="500" fill="hold"/>
                                        <p:tgtEl>
                                          <p:spTgt spid="12"/>
                                        </p:tgtEl>
                                        <p:attrNameLst>
                                          <p:attrName>ppt_x</p:attrName>
                                        </p:attrNameLst>
                                      </p:cBhvr>
                                      <p:tavLst>
                                        <p:tav tm="0">
                                          <p:val>
                                            <p:strVal val="#ppt_x"/>
                                          </p:val>
                                        </p:tav>
                                        <p:tav tm="100000">
                                          <p:val>
                                            <p:strVal val="#ppt_x"/>
                                          </p:val>
                                        </p:tav>
                                      </p:tavLst>
                                    </p:anim>
                                    <p:anim calcmode="lin" valueType="num">
                                      <p:cBhvr>
                                        <p:cTn id="21" dur="5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40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anim calcmode="lin" valueType="num">
                                      <p:cBhvr>
                                        <p:cTn id="25" dur="500" fill="hold"/>
                                        <p:tgtEl>
                                          <p:spTgt spid="15"/>
                                        </p:tgtEl>
                                        <p:attrNameLst>
                                          <p:attrName>ppt_x</p:attrName>
                                        </p:attrNameLst>
                                      </p:cBhvr>
                                      <p:tavLst>
                                        <p:tav tm="0">
                                          <p:val>
                                            <p:strVal val="#ppt_x"/>
                                          </p:val>
                                        </p:tav>
                                        <p:tav tm="100000">
                                          <p:val>
                                            <p:strVal val="#ppt_x"/>
                                          </p:val>
                                        </p:tav>
                                      </p:tavLst>
                                    </p:anim>
                                    <p:anim calcmode="lin" valueType="num">
                                      <p:cBhvr>
                                        <p:cTn id="26" dur="500" fill="hold"/>
                                        <p:tgtEl>
                                          <p:spTgt spid="1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60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anim calcmode="lin" valueType="num">
                                      <p:cBhvr>
                                        <p:cTn id="30" dur="500" fill="hold"/>
                                        <p:tgtEl>
                                          <p:spTgt spid="18"/>
                                        </p:tgtEl>
                                        <p:attrNameLst>
                                          <p:attrName>ppt_x</p:attrName>
                                        </p:attrNameLst>
                                      </p:cBhvr>
                                      <p:tavLst>
                                        <p:tav tm="0">
                                          <p:val>
                                            <p:strVal val="#ppt_x"/>
                                          </p:val>
                                        </p:tav>
                                        <p:tav tm="100000">
                                          <p:val>
                                            <p:strVal val="#ppt_x"/>
                                          </p:val>
                                        </p:tav>
                                      </p:tavLst>
                                    </p:anim>
                                    <p:anim calcmode="lin" valueType="num">
                                      <p:cBhvr>
                                        <p:cTn id="31" dur="500" fill="hold"/>
                                        <p:tgtEl>
                                          <p:spTgt spid="18"/>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80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anim calcmode="lin" valueType="num">
                                      <p:cBhvr>
                                        <p:cTn id="35" dur="500" fill="hold"/>
                                        <p:tgtEl>
                                          <p:spTgt spid="21"/>
                                        </p:tgtEl>
                                        <p:attrNameLst>
                                          <p:attrName>ppt_x</p:attrName>
                                        </p:attrNameLst>
                                      </p:cBhvr>
                                      <p:tavLst>
                                        <p:tav tm="0">
                                          <p:val>
                                            <p:strVal val="#ppt_x"/>
                                          </p:val>
                                        </p:tav>
                                        <p:tav tm="100000">
                                          <p:val>
                                            <p:strVal val="#ppt_x"/>
                                          </p:val>
                                        </p:tav>
                                      </p:tavLst>
                                    </p:anim>
                                    <p:anim calcmode="lin" valueType="num">
                                      <p:cBhvr>
                                        <p:cTn id="36"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animBg="1"/>
      <p:bldP spid="410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1"/>
          <p:cNvSpPr txBox="1">
            <a:spLocks noChangeArrowheads="1"/>
          </p:cNvSpPr>
          <p:nvPr/>
        </p:nvSpPr>
        <p:spPr bwMode="auto">
          <a:xfrm>
            <a:off x="179512" y="123478"/>
            <a:ext cx="24427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zh-CN" altLang="en-US" spc="300" dirty="0">
                <a:solidFill>
                  <a:schemeClr val="tx1">
                    <a:lumMod val="65000"/>
                    <a:lumOff val="35000"/>
                  </a:schemeClr>
                </a:solidFill>
                <a:latin typeface="微软雅黑" pitchFamily="34" charset="-122"/>
                <a:ea typeface="微软雅黑" pitchFamily="34" charset="-122"/>
              </a:rPr>
              <a:t>点此添加</a:t>
            </a:r>
            <a:r>
              <a:rPr lang="zh-CN" altLang="en-US" spc="300" dirty="0" smtClean="0">
                <a:solidFill>
                  <a:schemeClr val="tx1">
                    <a:lumMod val="65000"/>
                    <a:lumOff val="35000"/>
                  </a:schemeClr>
                </a:solidFill>
                <a:latin typeface="微软雅黑" pitchFamily="34" charset="-122"/>
                <a:ea typeface="微软雅黑" pitchFamily="34" charset="-122"/>
              </a:rPr>
              <a:t>标题内容</a:t>
            </a:r>
            <a:endParaRPr lang="zh-CN" altLang="en-US" spc="300" dirty="0">
              <a:solidFill>
                <a:schemeClr val="tx1">
                  <a:lumMod val="65000"/>
                  <a:lumOff val="35000"/>
                </a:schemeClr>
              </a:solidFill>
              <a:latin typeface="微软雅黑" pitchFamily="34" charset="-122"/>
              <a:ea typeface="微软雅黑" pitchFamily="34" charset="-122"/>
            </a:endParaRPr>
          </a:p>
        </p:txBody>
      </p:sp>
      <p:grpSp>
        <p:nvGrpSpPr>
          <p:cNvPr id="3" name="组合 2"/>
          <p:cNvGrpSpPr>
            <a:grpSpLocks/>
          </p:cNvGrpSpPr>
          <p:nvPr/>
        </p:nvGrpSpPr>
        <p:grpSpPr bwMode="auto">
          <a:xfrm rot="-2700000">
            <a:off x="2589737" y="220939"/>
            <a:ext cx="166688" cy="165100"/>
            <a:chOff x="0" y="0"/>
            <a:chExt cx="1346200" cy="1346200"/>
          </a:xfrm>
        </p:grpSpPr>
        <p:cxnSp>
          <p:nvCxnSpPr>
            <p:cNvPr id="4" name="直接连接符 3"/>
            <p:cNvCxnSpPr>
              <a:cxnSpLocks noChangeShapeType="1"/>
            </p:cNvCxnSpPr>
            <p:nvPr/>
          </p:nvCxnSpPr>
          <p:spPr bwMode="auto">
            <a:xfrm>
              <a:off x="0" y="0"/>
              <a:ext cx="1346200" cy="0"/>
            </a:xfrm>
            <a:prstGeom prst="line">
              <a:avLst/>
            </a:prstGeom>
            <a:noFill/>
            <a:ln w="25400" cap="rnd" cmpd="sng">
              <a:solidFill>
                <a:srgbClr val="45BBCE"/>
              </a:solidFill>
              <a:round/>
              <a:headEnd/>
              <a:tailEnd/>
            </a:ln>
            <a:extLst>
              <a:ext uri="{909E8E84-426E-40DD-AFC4-6F175D3DCCD1}">
                <a14:hiddenFill xmlns:a14="http://schemas.microsoft.com/office/drawing/2010/main">
                  <a:noFill/>
                </a14:hiddenFill>
              </a:ext>
            </a:extLst>
          </p:spPr>
        </p:cxnSp>
        <p:cxnSp>
          <p:nvCxnSpPr>
            <p:cNvPr id="5" name="直接连接符 4"/>
            <p:cNvCxnSpPr>
              <a:cxnSpLocks noChangeShapeType="1"/>
            </p:cNvCxnSpPr>
            <p:nvPr/>
          </p:nvCxnSpPr>
          <p:spPr bwMode="auto">
            <a:xfrm>
              <a:off x="0" y="0"/>
              <a:ext cx="0" cy="1346200"/>
            </a:xfrm>
            <a:prstGeom prst="line">
              <a:avLst/>
            </a:prstGeom>
            <a:noFill/>
            <a:ln w="25400" cap="rnd" cmpd="sng">
              <a:solidFill>
                <a:srgbClr val="45BBCE"/>
              </a:solidFill>
              <a:round/>
              <a:headEnd/>
              <a:tailEnd/>
            </a:ln>
            <a:extLst>
              <a:ext uri="{909E8E84-426E-40DD-AFC4-6F175D3DCCD1}">
                <a14:hiddenFill xmlns:a14="http://schemas.microsoft.com/office/drawing/2010/main">
                  <a:noFill/>
                </a14:hiddenFill>
              </a:ext>
            </a:extLst>
          </p:spPr>
        </p:cxnSp>
        <p:cxnSp>
          <p:nvCxnSpPr>
            <p:cNvPr id="6" name="直接连接符 10"/>
            <p:cNvCxnSpPr>
              <a:cxnSpLocks noChangeShapeType="1"/>
            </p:cNvCxnSpPr>
            <p:nvPr/>
          </p:nvCxnSpPr>
          <p:spPr bwMode="auto">
            <a:xfrm>
              <a:off x="12700" y="0"/>
              <a:ext cx="1308100" cy="1308100"/>
            </a:xfrm>
            <a:prstGeom prst="line">
              <a:avLst/>
            </a:prstGeom>
            <a:noFill/>
            <a:ln w="25400" cap="rnd" cmpd="sng">
              <a:solidFill>
                <a:srgbClr val="45BBCE"/>
              </a:solidFill>
              <a:round/>
              <a:headEnd/>
              <a:tailEnd/>
            </a:ln>
            <a:extLst>
              <a:ext uri="{909E8E84-426E-40DD-AFC4-6F175D3DCCD1}">
                <a14:hiddenFill xmlns:a14="http://schemas.microsoft.com/office/drawing/2010/main">
                  <a:noFill/>
                </a14:hiddenFill>
              </a:ext>
            </a:extLst>
          </p:spPr>
        </p:cxnSp>
      </p:grpSp>
      <p:sp>
        <p:nvSpPr>
          <p:cNvPr id="18" name="矩形 160"/>
          <p:cNvSpPr>
            <a:spLocks noChangeArrowheads="1"/>
          </p:cNvSpPr>
          <p:nvPr/>
        </p:nvSpPr>
        <p:spPr bwMode="auto">
          <a:xfrm flipH="1">
            <a:off x="-756592" y="1176566"/>
            <a:ext cx="11161240" cy="2664296"/>
          </a:xfrm>
          <a:custGeom>
            <a:avLst/>
            <a:gdLst>
              <a:gd name="connsiteX0" fmla="*/ 0 w 7260238"/>
              <a:gd name="connsiteY0" fmla="*/ 0 h 3090960"/>
              <a:gd name="connsiteX1" fmla="*/ 7260238 w 7260238"/>
              <a:gd name="connsiteY1" fmla="*/ 0 h 3090960"/>
              <a:gd name="connsiteX2" fmla="*/ 7260238 w 7260238"/>
              <a:gd name="connsiteY2" fmla="*/ 3090960 h 3090960"/>
              <a:gd name="connsiteX3" fmla="*/ 0 w 7260238"/>
              <a:gd name="connsiteY3" fmla="*/ 3090960 h 3090960"/>
              <a:gd name="connsiteX4" fmla="*/ 0 w 7260238"/>
              <a:gd name="connsiteY4" fmla="*/ 0 h 3090960"/>
              <a:gd name="connsiteX0" fmla="*/ 0 w 7260238"/>
              <a:gd name="connsiteY0" fmla="*/ 0 h 3090960"/>
              <a:gd name="connsiteX1" fmla="*/ 7260238 w 7260238"/>
              <a:gd name="connsiteY1" fmla="*/ 0 h 3090960"/>
              <a:gd name="connsiteX2" fmla="*/ 7260238 w 7260238"/>
              <a:gd name="connsiteY2" fmla="*/ 3090960 h 3090960"/>
              <a:gd name="connsiteX3" fmla="*/ 666205 w 7260238"/>
              <a:gd name="connsiteY3" fmla="*/ 3090960 h 3090960"/>
              <a:gd name="connsiteX4" fmla="*/ 0 w 7260238"/>
              <a:gd name="connsiteY4" fmla="*/ 0 h 3090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0238" h="3090960">
                <a:moveTo>
                  <a:pt x="0" y="0"/>
                </a:moveTo>
                <a:lnTo>
                  <a:pt x="7260238" y="0"/>
                </a:lnTo>
                <a:lnTo>
                  <a:pt x="7260238" y="3090960"/>
                </a:lnTo>
                <a:lnTo>
                  <a:pt x="666205" y="3090960"/>
                </a:lnTo>
                <a:lnTo>
                  <a:pt x="0" y="0"/>
                </a:lnTo>
                <a:close/>
              </a:path>
            </a:pathLst>
          </a:custGeom>
          <a:solidFill>
            <a:srgbClr val="45BBCE"/>
          </a:solidFill>
          <a:ln w="12700" cmpd="sng">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dirty="0">
              <a:ln>
                <a:noFill/>
              </a:ln>
              <a:solidFill>
                <a:srgbClr val="FFC000"/>
              </a:solidFill>
              <a:effectLst/>
              <a:uLnTx/>
              <a:uFillTx/>
              <a:latin typeface="微软雅黑"/>
              <a:ea typeface="微软雅黑"/>
            </a:endParaRPr>
          </a:p>
        </p:txBody>
      </p:sp>
      <p:sp>
        <p:nvSpPr>
          <p:cNvPr id="19" name="矩形 18"/>
          <p:cNvSpPr/>
          <p:nvPr/>
        </p:nvSpPr>
        <p:spPr>
          <a:xfrm flipH="1">
            <a:off x="323528" y="1325692"/>
            <a:ext cx="1723549" cy="430374"/>
          </a:xfrm>
          <a:prstGeom prst="rect">
            <a:avLst/>
          </a:prstGeom>
        </p:spPr>
        <p:txBody>
          <a:bodyPr wrap="none">
            <a:spAutoFit/>
          </a:bodyPr>
          <a:lstStyle/>
          <a:p>
            <a:pPr marL="0" marR="0" lvl="0" indent="0" defTabSz="914400" eaLnBrk="1" fontAlgn="base" latinLnBrk="0" hangingPunct="1">
              <a:lnSpc>
                <a:spcPct val="120000"/>
              </a:lnSpc>
              <a:spcBef>
                <a:spcPts val="0"/>
              </a:spcBef>
              <a:spcAft>
                <a:spcPts val="0"/>
              </a:spcAft>
              <a:buClrTx/>
              <a:buSzTx/>
              <a:buFontTx/>
              <a:buNone/>
              <a:tabLst/>
              <a:defRPr/>
            </a:pPr>
            <a:r>
              <a:rPr kumimoji="0" lang="zh-CN" altLang="en-US" sz="2000" b="1" i="0" u="none" strike="noStrike" kern="0" cap="none" spc="0" normalizeH="0" baseline="0" noProof="0" dirty="0" smtClean="0">
                <a:ln>
                  <a:noFill/>
                </a:ln>
                <a:solidFill>
                  <a:schemeClr val="bg1"/>
                </a:solidFill>
                <a:effectLst/>
                <a:uLnTx/>
                <a:uFillTx/>
                <a:latin typeface="微软雅黑" pitchFamily="34" charset="-122"/>
                <a:ea typeface="微软雅黑" pitchFamily="34" charset="-122"/>
                <a:sym typeface="Arial" pitchFamily="34" charset="0"/>
              </a:rPr>
              <a:t>年度工作概述</a:t>
            </a:r>
            <a:endParaRPr kumimoji="0" lang="zh-CN" altLang="en-US" sz="2000" b="1" i="0" u="none" strike="noStrike" kern="0" cap="none" spc="0" normalizeH="0" baseline="0" noProof="0" dirty="0">
              <a:ln>
                <a:noFill/>
              </a:ln>
              <a:solidFill>
                <a:schemeClr val="bg1"/>
              </a:solidFill>
              <a:effectLst/>
              <a:uLnTx/>
              <a:uFillTx/>
              <a:latin typeface="微软雅黑" pitchFamily="34" charset="-122"/>
              <a:ea typeface="微软雅黑" pitchFamily="34" charset="-122"/>
              <a:sym typeface="Arial" pitchFamily="34" charset="0"/>
            </a:endParaRPr>
          </a:p>
        </p:txBody>
      </p:sp>
      <p:grpSp>
        <p:nvGrpSpPr>
          <p:cNvPr id="20" name="组合 19"/>
          <p:cNvGrpSpPr/>
          <p:nvPr/>
        </p:nvGrpSpPr>
        <p:grpSpPr>
          <a:xfrm flipH="1">
            <a:off x="363558" y="1858448"/>
            <a:ext cx="4572000" cy="857822"/>
            <a:chOff x="-107776" y="1594012"/>
            <a:chExt cx="4572000" cy="857822"/>
          </a:xfrm>
        </p:grpSpPr>
        <p:sp>
          <p:nvSpPr>
            <p:cNvPr id="21" name="矩形 20"/>
            <p:cNvSpPr/>
            <p:nvPr/>
          </p:nvSpPr>
          <p:spPr>
            <a:xfrm>
              <a:off x="2842548" y="1594012"/>
              <a:ext cx="1441420" cy="328936"/>
            </a:xfrm>
            <a:prstGeom prst="rect">
              <a:avLst/>
            </a:prstGeom>
          </p:spPr>
          <p:txBody>
            <a:bodyPr wrap="none">
              <a:spAutoFit/>
            </a:bodyPr>
            <a:lstStyle/>
            <a:p>
              <a:pPr marL="0" marR="0" lvl="0" indent="0" defTabSz="914400" eaLnBrk="1" fontAlgn="base" latinLnBrk="0" hangingPunct="1">
                <a:lnSpc>
                  <a:spcPct val="120000"/>
                </a:lnSpc>
                <a:spcBef>
                  <a:spcPts val="0"/>
                </a:spcBef>
                <a:spcAft>
                  <a:spcPts val="0"/>
                </a:spcAft>
                <a:buClrTx/>
                <a:buSzTx/>
                <a:buFontTx/>
                <a:buNone/>
                <a:tabLst/>
                <a:defRPr/>
              </a:pPr>
              <a:r>
                <a:rPr kumimoji="0" lang="zh-CN" altLang="en-US" sz="1400" b="1" i="0" u="none" strike="noStrike" kern="0" cap="none" spc="0" normalizeH="0" baseline="0" noProof="0" dirty="0" smtClean="0">
                  <a:ln>
                    <a:noFill/>
                  </a:ln>
                  <a:solidFill>
                    <a:schemeClr val="bg1"/>
                  </a:solidFill>
                  <a:effectLst/>
                  <a:uLnTx/>
                  <a:uFillTx/>
                  <a:latin typeface="微软雅黑" pitchFamily="34" charset="-122"/>
                  <a:ea typeface="微软雅黑" pitchFamily="34" charset="-122"/>
                  <a:sym typeface="Arial" pitchFamily="34" charset="0"/>
                </a:rPr>
                <a:t>点击增加小标题</a:t>
              </a:r>
              <a:endParaRPr kumimoji="0" lang="zh-CN" altLang="en-US" sz="1400" b="1" i="0" u="none" strike="noStrike" kern="0" cap="none" spc="0" normalizeH="0" baseline="0" noProof="0" dirty="0">
                <a:ln>
                  <a:noFill/>
                </a:ln>
                <a:solidFill>
                  <a:schemeClr val="bg1"/>
                </a:solidFill>
                <a:effectLst/>
                <a:uLnTx/>
                <a:uFillTx/>
                <a:latin typeface="微软雅黑" pitchFamily="34" charset="-122"/>
                <a:ea typeface="微软雅黑" pitchFamily="34" charset="-122"/>
                <a:sym typeface="Arial" pitchFamily="34" charset="0"/>
              </a:endParaRPr>
            </a:p>
          </p:txBody>
        </p:sp>
        <p:sp>
          <p:nvSpPr>
            <p:cNvPr id="22" name="椭圆 21"/>
            <p:cNvSpPr/>
            <p:nvPr/>
          </p:nvSpPr>
          <p:spPr>
            <a:xfrm>
              <a:off x="4283968" y="1722476"/>
              <a:ext cx="72008" cy="72008"/>
            </a:xfrm>
            <a:prstGeom prst="ellipse">
              <a:avLst/>
            </a:prstGeom>
            <a:solidFill>
              <a:schemeClr val="bg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bg1"/>
                </a:solidFill>
                <a:effectLst/>
                <a:uLnTx/>
                <a:uFillTx/>
                <a:latin typeface="Calibri"/>
                <a:ea typeface="微软雅黑"/>
                <a:cs typeface="+mn-cs"/>
              </a:endParaRPr>
            </a:p>
          </p:txBody>
        </p:sp>
        <p:sp>
          <p:nvSpPr>
            <p:cNvPr id="23" name="矩形 22"/>
            <p:cNvSpPr/>
            <p:nvPr/>
          </p:nvSpPr>
          <p:spPr>
            <a:xfrm>
              <a:off x="-107776" y="1851670"/>
              <a:ext cx="4572000" cy="600164"/>
            </a:xfrm>
            <a:prstGeom prst="rect">
              <a:avLst/>
            </a:prstGeom>
          </p:spPr>
          <p:txBody>
            <a:bodyPr>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zh-CN" altLang="en-US" sz="1100" b="0" i="0" u="none" strike="noStrike" kern="0" cap="none" spc="0" normalizeH="0" baseline="0" noProof="0" dirty="0">
                  <a:ln>
                    <a:noFill/>
                  </a:ln>
                  <a:solidFill>
                    <a:schemeClr val="bg1"/>
                  </a:solidFill>
                  <a:effectLst/>
                  <a:uLnTx/>
                  <a:uFillTx/>
                  <a:latin typeface="微软雅黑" pitchFamily="34" charset="-122"/>
                  <a:ea typeface="微软雅黑" pitchFamily="34" charset="-122"/>
                </a:rPr>
                <a:t>请输入相关内容请输入相关内容请输入相关内容请输入相关内容</a:t>
              </a:r>
              <a:endParaRPr kumimoji="0" lang="en-US" altLang="zh-CN" sz="1100" b="0" i="0" u="none" strike="noStrike" kern="0" cap="none" spc="0" normalizeH="0" baseline="0" noProof="0" dirty="0">
                <a:ln>
                  <a:noFill/>
                </a:ln>
                <a:solidFill>
                  <a:schemeClr val="bg1"/>
                </a:solidFill>
                <a:effectLst/>
                <a:uLnTx/>
                <a:uFillTx/>
                <a:latin typeface="微软雅黑" pitchFamily="34" charset="-122"/>
                <a:ea typeface="微软雅黑" pitchFamily="34" charset="-122"/>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zh-CN" altLang="en-US" sz="1100" b="0" i="0" u="none" strike="noStrike" kern="0" cap="none" spc="0" normalizeH="0" baseline="0" noProof="0" dirty="0">
                  <a:ln>
                    <a:noFill/>
                  </a:ln>
                  <a:solidFill>
                    <a:schemeClr val="bg1"/>
                  </a:solidFill>
                  <a:effectLst/>
                  <a:uLnTx/>
                  <a:uFillTx/>
                  <a:latin typeface="微软雅黑" pitchFamily="34" charset="-122"/>
                  <a:ea typeface="微软雅黑" pitchFamily="34" charset="-122"/>
                </a:rPr>
                <a:t>请输入相关内容请输入相关内容请输入相关</a:t>
              </a:r>
              <a:r>
                <a:rPr kumimoji="0" lang="zh-CN" altLang="en-US" sz="1100" b="0" i="0" u="none" strike="noStrike" kern="0" cap="none" spc="0" normalizeH="0" baseline="0" noProof="0" dirty="0" smtClean="0">
                  <a:ln>
                    <a:noFill/>
                  </a:ln>
                  <a:solidFill>
                    <a:schemeClr val="bg1"/>
                  </a:solidFill>
                  <a:effectLst/>
                  <a:uLnTx/>
                  <a:uFillTx/>
                  <a:latin typeface="微软雅黑" pitchFamily="34" charset="-122"/>
                  <a:ea typeface="微软雅黑" pitchFamily="34" charset="-122"/>
                </a:rPr>
                <a:t>内容</a:t>
              </a:r>
              <a:endParaRPr kumimoji="0" lang="zh-CN" altLang="en-US" sz="1100" b="0" i="0" u="none" strike="noStrike" kern="0" cap="none" spc="0" normalizeH="0" baseline="0" noProof="0" dirty="0">
                <a:ln>
                  <a:noFill/>
                </a:ln>
                <a:solidFill>
                  <a:schemeClr val="bg1"/>
                </a:solidFill>
                <a:effectLst/>
                <a:uLnTx/>
                <a:uFillTx/>
                <a:latin typeface="微软雅黑" pitchFamily="34" charset="-122"/>
                <a:ea typeface="微软雅黑" pitchFamily="34" charset="-122"/>
              </a:endParaRPr>
            </a:p>
          </p:txBody>
        </p:sp>
      </p:grpSp>
      <p:grpSp>
        <p:nvGrpSpPr>
          <p:cNvPr id="24" name="组合 23"/>
          <p:cNvGrpSpPr/>
          <p:nvPr/>
        </p:nvGrpSpPr>
        <p:grpSpPr>
          <a:xfrm flipH="1">
            <a:off x="365173" y="2764178"/>
            <a:ext cx="4572000" cy="857822"/>
            <a:chOff x="-107776" y="1594012"/>
            <a:chExt cx="4572000" cy="857822"/>
          </a:xfrm>
        </p:grpSpPr>
        <p:sp>
          <p:nvSpPr>
            <p:cNvPr id="25" name="矩形 24"/>
            <p:cNvSpPr/>
            <p:nvPr/>
          </p:nvSpPr>
          <p:spPr>
            <a:xfrm>
              <a:off x="2842548" y="1594012"/>
              <a:ext cx="1441420" cy="328936"/>
            </a:xfrm>
            <a:prstGeom prst="rect">
              <a:avLst/>
            </a:prstGeom>
          </p:spPr>
          <p:txBody>
            <a:bodyPr wrap="none">
              <a:spAutoFit/>
            </a:bodyPr>
            <a:lstStyle/>
            <a:p>
              <a:pPr marL="0" marR="0" lvl="0" indent="0" defTabSz="914400" eaLnBrk="1" fontAlgn="base" latinLnBrk="0" hangingPunct="1">
                <a:lnSpc>
                  <a:spcPct val="120000"/>
                </a:lnSpc>
                <a:spcBef>
                  <a:spcPts val="0"/>
                </a:spcBef>
                <a:spcAft>
                  <a:spcPts val="0"/>
                </a:spcAft>
                <a:buClrTx/>
                <a:buSzTx/>
                <a:buFontTx/>
                <a:buNone/>
                <a:tabLst/>
                <a:defRPr/>
              </a:pPr>
              <a:r>
                <a:rPr kumimoji="0" lang="zh-CN" altLang="en-US" sz="1400" b="1" i="0" u="none" strike="noStrike" kern="0" cap="none" spc="0" normalizeH="0" baseline="0" noProof="0" dirty="0" smtClean="0">
                  <a:ln>
                    <a:noFill/>
                  </a:ln>
                  <a:solidFill>
                    <a:schemeClr val="bg1"/>
                  </a:solidFill>
                  <a:effectLst/>
                  <a:uLnTx/>
                  <a:uFillTx/>
                  <a:latin typeface="微软雅黑" pitchFamily="34" charset="-122"/>
                  <a:ea typeface="微软雅黑" pitchFamily="34" charset="-122"/>
                  <a:sym typeface="Arial" pitchFamily="34" charset="0"/>
                </a:rPr>
                <a:t>点击增加小标题</a:t>
              </a:r>
              <a:endParaRPr kumimoji="0" lang="zh-CN" altLang="en-US" sz="1400" b="1" i="0" u="none" strike="noStrike" kern="0" cap="none" spc="0" normalizeH="0" baseline="0" noProof="0" dirty="0">
                <a:ln>
                  <a:noFill/>
                </a:ln>
                <a:solidFill>
                  <a:schemeClr val="bg1"/>
                </a:solidFill>
                <a:effectLst/>
                <a:uLnTx/>
                <a:uFillTx/>
                <a:latin typeface="微软雅黑" pitchFamily="34" charset="-122"/>
                <a:ea typeface="微软雅黑" pitchFamily="34" charset="-122"/>
                <a:sym typeface="Arial" pitchFamily="34" charset="0"/>
              </a:endParaRPr>
            </a:p>
          </p:txBody>
        </p:sp>
        <p:sp>
          <p:nvSpPr>
            <p:cNvPr id="26" name="椭圆 25"/>
            <p:cNvSpPr/>
            <p:nvPr/>
          </p:nvSpPr>
          <p:spPr>
            <a:xfrm>
              <a:off x="4283968" y="1722476"/>
              <a:ext cx="72008" cy="72008"/>
            </a:xfrm>
            <a:prstGeom prst="ellipse">
              <a:avLst/>
            </a:prstGeom>
            <a:solidFill>
              <a:schemeClr val="bg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bg1"/>
                </a:solidFill>
                <a:effectLst/>
                <a:uLnTx/>
                <a:uFillTx/>
                <a:latin typeface="Calibri"/>
                <a:ea typeface="微软雅黑"/>
                <a:cs typeface="+mn-cs"/>
              </a:endParaRPr>
            </a:p>
          </p:txBody>
        </p:sp>
        <p:sp>
          <p:nvSpPr>
            <p:cNvPr id="27" name="矩形 26"/>
            <p:cNvSpPr/>
            <p:nvPr/>
          </p:nvSpPr>
          <p:spPr>
            <a:xfrm>
              <a:off x="-107776" y="1851670"/>
              <a:ext cx="4572000" cy="600164"/>
            </a:xfrm>
            <a:prstGeom prst="rect">
              <a:avLst/>
            </a:prstGeom>
          </p:spPr>
          <p:txBody>
            <a:bodyPr>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zh-CN" altLang="en-US" sz="1100" b="0" i="0" u="none" strike="noStrike" kern="0" cap="none" spc="0" normalizeH="0" baseline="0" noProof="0" dirty="0">
                  <a:ln>
                    <a:noFill/>
                  </a:ln>
                  <a:solidFill>
                    <a:schemeClr val="bg1"/>
                  </a:solidFill>
                  <a:effectLst/>
                  <a:uLnTx/>
                  <a:uFillTx/>
                  <a:latin typeface="微软雅黑" pitchFamily="34" charset="-122"/>
                  <a:ea typeface="微软雅黑" pitchFamily="34" charset="-122"/>
                </a:rPr>
                <a:t>请输入相关内容请输入相关内容请输入相关内容请输入相关内容</a:t>
              </a:r>
              <a:endParaRPr kumimoji="0" lang="en-US" altLang="zh-CN" sz="1100" b="0" i="0" u="none" strike="noStrike" kern="0" cap="none" spc="0" normalizeH="0" baseline="0" noProof="0" dirty="0">
                <a:ln>
                  <a:noFill/>
                </a:ln>
                <a:solidFill>
                  <a:schemeClr val="bg1"/>
                </a:solidFill>
                <a:effectLst/>
                <a:uLnTx/>
                <a:uFillTx/>
                <a:latin typeface="微软雅黑" pitchFamily="34" charset="-122"/>
                <a:ea typeface="微软雅黑" pitchFamily="34" charset="-122"/>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zh-CN" altLang="en-US" sz="1100" b="0" i="0" u="none" strike="noStrike" kern="0" cap="none" spc="0" normalizeH="0" baseline="0" noProof="0" dirty="0">
                  <a:ln>
                    <a:noFill/>
                  </a:ln>
                  <a:solidFill>
                    <a:schemeClr val="bg1"/>
                  </a:solidFill>
                  <a:effectLst/>
                  <a:uLnTx/>
                  <a:uFillTx/>
                  <a:latin typeface="微软雅黑" pitchFamily="34" charset="-122"/>
                  <a:ea typeface="微软雅黑" pitchFamily="34" charset="-122"/>
                </a:rPr>
                <a:t>请输入相关内容请输入相关内容请输入相关</a:t>
              </a:r>
              <a:r>
                <a:rPr kumimoji="0" lang="zh-CN" altLang="en-US" sz="1100" b="0" i="0" u="none" strike="noStrike" kern="0" cap="none" spc="0" normalizeH="0" baseline="0" noProof="0" dirty="0" smtClean="0">
                  <a:ln>
                    <a:noFill/>
                  </a:ln>
                  <a:solidFill>
                    <a:schemeClr val="bg1"/>
                  </a:solidFill>
                  <a:effectLst/>
                  <a:uLnTx/>
                  <a:uFillTx/>
                  <a:latin typeface="微软雅黑" pitchFamily="34" charset="-122"/>
                  <a:ea typeface="微软雅黑" pitchFamily="34" charset="-122"/>
                </a:rPr>
                <a:t>内容</a:t>
              </a:r>
              <a:endParaRPr kumimoji="0" lang="zh-CN" altLang="en-US" sz="1100" b="0" i="0" u="none" strike="noStrike" kern="0" cap="none" spc="0" normalizeH="0" baseline="0" noProof="0" dirty="0">
                <a:ln>
                  <a:noFill/>
                </a:ln>
                <a:solidFill>
                  <a:schemeClr val="bg1"/>
                </a:solidFill>
                <a:effectLst/>
                <a:uLnTx/>
                <a:uFillTx/>
                <a:latin typeface="微软雅黑" pitchFamily="34" charset="-122"/>
                <a:ea typeface="微软雅黑" pitchFamily="34" charset="-122"/>
              </a:endParaRPr>
            </a:p>
          </p:txBody>
        </p:sp>
      </p:grpSp>
      <p:sp>
        <p:nvSpPr>
          <p:cNvPr id="28" name="矩形 27"/>
          <p:cNvSpPr>
            <a:spLocks noChangeArrowheads="1"/>
          </p:cNvSpPr>
          <p:nvPr/>
        </p:nvSpPr>
        <p:spPr bwMode="auto">
          <a:xfrm>
            <a:off x="365440" y="4035905"/>
            <a:ext cx="8455032" cy="93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30000"/>
              </a:lnSpc>
            </a:pPr>
            <a:r>
              <a:rPr lang="zh-CN" altLang="en-US" sz="1050" dirty="0">
                <a:solidFill>
                  <a:sysClr val="windowText" lastClr="000000"/>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在此框中选择粘贴，并选择只保留文字。您的内容打在这里，或者通过复制您的文本后，在此框中选择粘贴，并选择只保留文字。您的内容打在这里，或者通过复制您的文本后，在此框中选择粘贴，并选择只保留文字。</a:t>
            </a:r>
            <a:endParaRPr lang="en-US" altLang="zh-CN" sz="1050" dirty="0">
              <a:solidFill>
                <a:sysClr val="windowText" lastClr="000000"/>
              </a:solidFill>
              <a:latin typeface="微软雅黑" pitchFamily="34" charset="-122"/>
              <a:ea typeface="微软雅黑" pitchFamily="34" charset="-122"/>
            </a:endParaRPr>
          </a:p>
          <a:p>
            <a:pPr>
              <a:lnSpc>
                <a:spcPct val="130000"/>
              </a:lnSpc>
            </a:pPr>
            <a:endParaRPr lang="en-US" altLang="zh-CN" sz="1050" dirty="0">
              <a:solidFill>
                <a:sysClr val="windowText" lastClr="000000"/>
              </a:solidFill>
              <a:latin typeface="微软雅黑" pitchFamily="34" charset="-122"/>
              <a:ea typeface="微软雅黑" pitchFamily="34" charset="-122"/>
            </a:endParaRPr>
          </a:p>
        </p:txBody>
      </p:sp>
      <p:pic>
        <p:nvPicPr>
          <p:cNvPr id="30" name="图片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3992" y="720507"/>
            <a:ext cx="5262544" cy="3162886"/>
          </a:xfrm>
          <a:prstGeom prst="rect">
            <a:avLst/>
          </a:prstGeom>
        </p:spPr>
      </p:pic>
    </p:spTree>
    <p:extLst>
      <p:ext uri="{BB962C8B-B14F-4D97-AF65-F5344CB8AC3E}">
        <p14:creationId xmlns:p14="http://schemas.microsoft.com/office/powerpoint/2010/main" val="1011461941"/>
      </p:ext>
    </p:extLst>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1+#ppt_w/2"/>
                                          </p:val>
                                        </p:tav>
                                        <p:tav tm="100000">
                                          <p:val>
                                            <p:strVal val="#ppt_x"/>
                                          </p:val>
                                        </p:tav>
                                      </p:tavLst>
                                    </p:anim>
                                    <p:anim calcmode="lin" valueType="num">
                                      <p:cBhvr additive="base">
                                        <p:cTn id="11" dur="500" fill="hold"/>
                                        <p:tgtEl>
                                          <p:spTgt spid="3"/>
                                        </p:tgtEl>
                                        <p:attrNameLst>
                                          <p:attrName>ppt_y</p:attrName>
                                        </p:attrNameLst>
                                      </p:cBhvr>
                                      <p:tavLst>
                                        <p:tav tm="0">
                                          <p:val>
                                            <p:strVal val="#ppt_y"/>
                                          </p:val>
                                        </p:tav>
                                        <p:tav tm="100000">
                                          <p:val>
                                            <p:strVal val="#ppt_y"/>
                                          </p:val>
                                        </p:tav>
                                      </p:tavLst>
                                    </p:anim>
                                  </p:childTnLst>
                                </p:cTn>
                              </p:par>
                              <p:par>
                                <p:cTn id="12" presetID="2" presetClass="entr" presetSubtype="8" fill="hold" grpId="0" nodeType="withEffect">
                                  <p:stCondLst>
                                    <p:cond delay="50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1000" fill="hold"/>
                                        <p:tgtEl>
                                          <p:spTgt spid="18"/>
                                        </p:tgtEl>
                                        <p:attrNameLst>
                                          <p:attrName>ppt_x</p:attrName>
                                        </p:attrNameLst>
                                      </p:cBhvr>
                                      <p:tavLst>
                                        <p:tav tm="0">
                                          <p:val>
                                            <p:strVal val="0-#ppt_w/2"/>
                                          </p:val>
                                        </p:tav>
                                        <p:tav tm="100000">
                                          <p:val>
                                            <p:strVal val="#ppt_x"/>
                                          </p:val>
                                        </p:tav>
                                      </p:tavLst>
                                    </p:anim>
                                    <p:anim calcmode="lin" valueType="num">
                                      <p:cBhvr additive="base">
                                        <p:cTn id="15" dur="1000" fill="hold"/>
                                        <p:tgtEl>
                                          <p:spTgt spid="18"/>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left)">
                                      <p:cBhvr>
                                        <p:cTn id="23" dur="500"/>
                                        <p:tgtEl>
                                          <p:spTgt spid="20"/>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left)">
                                      <p:cBhvr>
                                        <p:cTn id="27" dur="500"/>
                                        <p:tgtEl>
                                          <p:spTgt spid="24"/>
                                        </p:tgtEl>
                                      </p:cBhvr>
                                    </p:animEffect>
                                  </p:childTnLst>
                                </p:cTn>
                              </p:par>
                            </p:childTnLst>
                          </p:cTn>
                        </p:par>
                        <p:par>
                          <p:cTn id="28" fill="hold">
                            <p:stCondLst>
                              <p:cond delay="3000"/>
                            </p:stCondLst>
                            <p:childTnLst>
                              <p:par>
                                <p:cTn id="29" presetID="42" presetClass="entr" presetSubtype="0" fill="hold" nodeType="after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1000"/>
                                        <p:tgtEl>
                                          <p:spTgt spid="30"/>
                                        </p:tgtEl>
                                      </p:cBhvr>
                                    </p:animEffect>
                                    <p:anim calcmode="lin" valueType="num">
                                      <p:cBhvr>
                                        <p:cTn id="32" dur="1000" fill="hold"/>
                                        <p:tgtEl>
                                          <p:spTgt spid="30"/>
                                        </p:tgtEl>
                                        <p:attrNameLst>
                                          <p:attrName>ppt_x</p:attrName>
                                        </p:attrNameLst>
                                      </p:cBhvr>
                                      <p:tavLst>
                                        <p:tav tm="0">
                                          <p:val>
                                            <p:strVal val="#ppt_x"/>
                                          </p:val>
                                        </p:tav>
                                        <p:tav tm="100000">
                                          <p:val>
                                            <p:strVal val="#ppt_x"/>
                                          </p:val>
                                        </p:tav>
                                      </p:tavLst>
                                    </p:anim>
                                    <p:anim calcmode="lin" valueType="num">
                                      <p:cBhvr>
                                        <p:cTn id="33" dur="1000" fill="hold"/>
                                        <p:tgtEl>
                                          <p:spTgt spid="30"/>
                                        </p:tgtEl>
                                        <p:attrNameLst>
                                          <p:attrName>ppt_y</p:attrName>
                                        </p:attrNameLst>
                                      </p:cBhvr>
                                      <p:tavLst>
                                        <p:tav tm="0">
                                          <p:val>
                                            <p:strVal val="#ppt_y+.1"/>
                                          </p:val>
                                        </p:tav>
                                        <p:tav tm="100000">
                                          <p:val>
                                            <p:strVal val="#ppt_y"/>
                                          </p:val>
                                        </p:tav>
                                      </p:tavLst>
                                    </p:anim>
                                  </p:childTnLst>
                                </p:cTn>
                              </p:par>
                            </p:childTnLst>
                          </p:cTn>
                        </p:par>
                        <p:par>
                          <p:cTn id="34" fill="hold">
                            <p:stCondLst>
                              <p:cond delay="4000"/>
                            </p:stCondLst>
                            <p:childTnLst>
                              <p:par>
                                <p:cTn id="35" presetID="42" presetClass="entr" presetSubtype="0" fill="hold" grpId="0" nodeType="after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1000"/>
                                        <p:tgtEl>
                                          <p:spTgt spid="28"/>
                                        </p:tgtEl>
                                      </p:cBhvr>
                                    </p:animEffect>
                                    <p:anim calcmode="lin" valueType="num">
                                      <p:cBhvr>
                                        <p:cTn id="38" dur="1000" fill="hold"/>
                                        <p:tgtEl>
                                          <p:spTgt spid="28"/>
                                        </p:tgtEl>
                                        <p:attrNameLst>
                                          <p:attrName>ppt_x</p:attrName>
                                        </p:attrNameLst>
                                      </p:cBhvr>
                                      <p:tavLst>
                                        <p:tav tm="0">
                                          <p:val>
                                            <p:strVal val="#ppt_x"/>
                                          </p:val>
                                        </p:tav>
                                        <p:tav tm="100000">
                                          <p:val>
                                            <p:strVal val="#ppt_x"/>
                                          </p:val>
                                        </p:tav>
                                      </p:tavLst>
                                    </p:anim>
                                    <p:anim calcmode="lin" valueType="num">
                                      <p:cBhvr>
                                        <p:cTn id="3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animBg="1"/>
      <p:bldP spid="19" grpId="0"/>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1"/>
          <p:cNvSpPr txBox="1">
            <a:spLocks noChangeArrowheads="1"/>
          </p:cNvSpPr>
          <p:nvPr/>
        </p:nvSpPr>
        <p:spPr bwMode="auto">
          <a:xfrm>
            <a:off x="179512" y="123478"/>
            <a:ext cx="24427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zh-CN" altLang="en-US" spc="300" dirty="0">
                <a:solidFill>
                  <a:schemeClr val="tx1">
                    <a:lumMod val="65000"/>
                    <a:lumOff val="35000"/>
                  </a:schemeClr>
                </a:solidFill>
                <a:latin typeface="微软雅黑" pitchFamily="34" charset="-122"/>
                <a:ea typeface="微软雅黑" pitchFamily="34" charset="-122"/>
              </a:rPr>
              <a:t>点此添加</a:t>
            </a:r>
            <a:r>
              <a:rPr lang="zh-CN" altLang="en-US" spc="300" dirty="0" smtClean="0">
                <a:solidFill>
                  <a:schemeClr val="tx1">
                    <a:lumMod val="65000"/>
                    <a:lumOff val="35000"/>
                  </a:schemeClr>
                </a:solidFill>
                <a:latin typeface="微软雅黑" pitchFamily="34" charset="-122"/>
                <a:ea typeface="微软雅黑" pitchFamily="34" charset="-122"/>
              </a:rPr>
              <a:t>标题内容</a:t>
            </a:r>
            <a:endParaRPr lang="zh-CN" altLang="en-US" spc="300" dirty="0">
              <a:solidFill>
                <a:schemeClr val="tx1">
                  <a:lumMod val="65000"/>
                  <a:lumOff val="35000"/>
                </a:schemeClr>
              </a:solidFill>
              <a:latin typeface="微软雅黑" pitchFamily="34" charset="-122"/>
              <a:ea typeface="微软雅黑" pitchFamily="34" charset="-122"/>
            </a:endParaRPr>
          </a:p>
        </p:txBody>
      </p:sp>
      <p:grpSp>
        <p:nvGrpSpPr>
          <p:cNvPr id="3" name="组合 2"/>
          <p:cNvGrpSpPr>
            <a:grpSpLocks/>
          </p:cNvGrpSpPr>
          <p:nvPr/>
        </p:nvGrpSpPr>
        <p:grpSpPr bwMode="auto">
          <a:xfrm rot="-2700000">
            <a:off x="2589737" y="220939"/>
            <a:ext cx="166688" cy="165100"/>
            <a:chOff x="0" y="0"/>
            <a:chExt cx="1346200" cy="1346200"/>
          </a:xfrm>
        </p:grpSpPr>
        <p:cxnSp>
          <p:nvCxnSpPr>
            <p:cNvPr id="4" name="直接连接符 3"/>
            <p:cNvCxnSpPr>
              <a:cxnSpLocks noChangeShapeType="1"/>
            </p:cNvCxnSpPr>
            <p:nvPr/>
          </p:nvCxnSpPr>
          <p:spPr bwMode="auto">
            <a:xfrm>
              <a:off x="0" y="0"/>
              <a:ext cx="1346200" cy="0"/>
            </a:xfrm>
            <a:prstGeom prst="line">
              <a:avLst/>
            </a:prstGeom>
            <a:noFill/>
            <a:ln w="25400" cap="rnd" cmpd="sng">
              <a:solidFill>
                <a:srgbClr val="45BBCE"/>
              </a:solidFill>
              <a:round/>
              <a:headEnd/>
              <a:tailEnd/>
            </a:ln>
            <a:extLst>
              <a:ext uri="{909E8E84-426E-40DD-AFC4-6F175D3DCCD1}">
                <a14:hiddenFill xmlns:a14="http://schemas.microsoft.com/office/drawing/2010/main">
                  <a:noFill/>
                </a14:hiddenFill>
              </a:ext>
            </a:extLst>
          </p:spPr>
        </p:cxnSp>
        <p:cxnSp>
          <p:nvCxnSpPr>
            <p:cNvPr id="5" name="直接连接符 4"/>
            <p:cNvCxnSpPr>
              <a:cxnSpLocks noChangeShapeType="1"/>
            </p:cNvCxnSpPr>
            <p:nvPr/>
          </p:nvCxnSpPr>
          <p:spPr bwMode="auto">
            <a:xfrm>
              <a:off x="0" y="0"/>
              <a:ext cx="0" cy="1346200"/>
            </a:xfrm>
            <a:prstGeom prst="line">
              <a:avLst/>
            </a:prstGeom>
            <a:noFill/>
            <a:ln w="25400" cap="rnd" cmpd="sng">
              <a:solidFill>
                <a:srgbClr val="45BBCE"/>
              </a:solidFill>
              <a:round/>
              <a:headEnd/>
              <a:tailEnd/>
            </a:ln>
            <a:extLst>
              <a:ext uri="{909E8E84-426E-40DD-AFC4-6F175D3DCCD1}">
                <a14:hiddenFill xmlns:a14="http://schemas.microsoft.com/office/drawing/2010/main">
                  <a:noFill/>
                </a14:hiddenFill>
              </a:ext>
            </a:extLst>
          </p:spPr>
        </p:cxnSp>
        <p:cxnSp>
          <p:nvCxnSpPr>
            <p:cNvPr id="6" name="直接连接符 10"/>
            <p:cNvCxnSpPr>
              <a:cxnSpLocks noChangeShapeType="1"/>
            </p:cNvCxnSpPr>
            <p:nvPr/>
          </p:nvCxnSpPr>
          <p:spPr bwMode="auto">
            <a:xfrm>
              <a:off x="12700" y="0"/>
              <a:ext cx="1308100" cy="1308100"/>
            </a:xfrm>
            <a:prstGeom prst="line">
              <a:avLst/>
            </a:prstGeom>
            <a:noFill/>
            <a:ln w="25400" cap="rnd" cmpd="sng">
              <a:solidFill>
                <a:srgbClr val="45BBCE"/>
              </a:solidFill>
              <a:round/>
              <a:headEnd/>
              <a:tailEnd/>
            </a:ln>
            <a:extLst>
              <a:ext uri="{909E8E84-426E-40DD-AFC4-6F175D3DCCD1}">
                <a14:hiddenFill xmlns:a14="http://schemas.microsoft.com/office/drawing/2010/main">
                  <a:noFill/>
                </a14:hiddenFill>
              </a:ext>
            </a:extLst>
          </p:spPr>
        </p:cxnSp>
      </p:grpSp>
      <p:sp>
        <p:nvSpPr>
          <p:cNvPr id="7" name="Freeform 6"/>
          <p:cNvSpPr>
            <a:spLocks/>
          </p:cNvSpPr>
          <p:nvPr/>
        </p:nvSpPr>
        <p:spPr bwMode="auto">
          <a:xfrm>
            <a:off x="0" y="2489900"/>
            <a:ext cx="9144000" cy="2653600"/>
          </a:xfrm>
          <a:custGeom>
            <a:avLst/>
            <a:gdLst>
              <a:gd name="T0" fmla="*/ 3078 w 4268"/>
              <a:gd name="T1" fmla="*/ 3 h 1326"/>
              <a:gd name="T2" fmla="*/ 3355 w 4268"/>
              <a:gd name="T3" fmla="*/ 18 h 1326"/>
              <a:gd name="T4" fmla="*/ 3647 w 4268"/>
              <a:gd name="T5" fmla="*/ 50 h 1326"/>
              <a:gd name="T6" fmla="*/ 3951 w 4268"/>
              <a:gd name="T7" fmla="*/ 100 h 1326"/>
              <a:gd name="T8" fmla="*/ 4268 w 4268"/>
              <a:gd name="T9" fmla="*/ 168 h 1326"/>
              <a:gd name="T10" fmla="*/ 4106 w 4268"/>
              <a:gd name="T11" fmla="*/ 140 h 1326"/>
              <a:gd name="T12" fmla="*/ 3795 w 4268"/>
              <a:gd name="T13" fmla="*/ 80 h 1326"/>
              <a:gd name="T14" fmla="*/ 3499 w 4268"/>
              <a:gd name="T15" fmla="*/ 40 h 1326"/>
              <a:gd name="T16" fmla="*/ 3215 w 4268"/>
              <a:gd name="T17" fmla="*/ 16 h 1326"/>
              <a:gd name="T18" fmla="*/ 2943 w 4268"/>
              <a:gd name="T19" fmla="*/ 9 h 1326"/>
              <a:gd name="T20" fmla="*/ 2636 w 4268"/>
              <a:gd name="T21" fmla="*/ 18 h 1326"/>
              <a:gd name="T22" fmla="*/ 2348 w 4268"/>
              <a:gd name="T23" fmla="*/ 48 h 1326"/>
              <a:gd name="T24" fmla="*/ 2077 w 4268"/>
              <a:gd name="T25" fmla="*/ 93 h 1326"/>
              <a:gd name="T26" fmla="*/ 1825 w 4268"/>
              <a:gd name="T27" fmla="*/ 153 h 1326"/>
              <a:gd name="T28" fmla="*/ 1589 w 4268"/>
              <a:gd name="T29" fmla="*/ 225 h 1326"/>
              <a:gd name="T30" fmla="*/ 1370 w 4268"/>
              <a:gd name="T31" fmla="*/ 308 h 1326"/>
              <a:gd name="T32" fmla="*/ 1169 w 4268"/>
              <a:gd name="T33" fmla="*/ 398 h 1326"/>
              <a:gd name="T34" fmla="*/ 985 w 4268"/>
              <a:gd name="T35" fmla="*/ 494 h 1326"/>
              <a:gd name="T36" fmla="*/ 817 w 4268"/>
              <a:gd name="T37" fmla="*/ 595 h 1326"/>
              <a:gd name="T38" fmla="*/ 666 w 4268"/>
              <a:gd name="T39" fmla="*/ 696 h 1326"/>
              <a:gd name="T40" fmla="*/ 531 w 4268"/>
              <a:gd name="T41" fmla="*/ 797 h 1326"/>
              <a:gd name="T42" fmla="*/ 412 w 4268"/>
              <a:gd name="T43" fmla="*/ 895 h 1326"/>
              <a:gd name="T44" fmla="*/ 308 w 4268"/>
              <a:gd name="T45" fmla="*/ 988 h 1326"/>
              <a:gd name="T46" fmla="*/ 221 w 4268"/>
              <a:gd name="T47" fmla="*/ 1075 h 1326"/>
              <a:gd name="T48" fmla="*/ 149 w 4268"/>
              <a:gd name="T49" fmla="*/ 1151 h 1326"/>
              <a:gd name="T50" fmla="*/ 91 w 4268"/>
              <a:gd name="T51" fmla="*/ 1217 h 1326"/>
              <a:gd name="T52" fmla="*/ 49 w 4268"/>
              <a:gd name="T53" fmla="*/ 1269 h 1326"/>
              <a:gd name="T54" fmla="*/ 22 w 4268"/>
              <a:gd name="T55" fmla="*/ 1305 h 1326"/>
              <a:gd name="T56" fmla="*/ 8 w 4268"/>
              <a:gd name="T57" fmla="*/ 1323 h 1326"/>
              <a:gd name="T58" fmla="*/ 6 w 4268"/>
              <a:gd name="T59" fmla="*/ 1326 h 1326"/>
              <a:gd name="T60" fmla="*/ 1 w 4268"/>
              <a:gd name="T61" fmla="*/ 1318 h 1326"/>
              <a:gd name="T62" fmla="*/ 17 w 4268"/>
              <a:gd name="T63" fmla="*/ 1298 h 1326"/>
              <a:gd name="T64" fmla="*/ 47 w 4268"/>
              <a:gd name="T65" fmla="*/ 1259 h 1326"/>
              <a:gd name="T66" fmla="*/ 93 w 4268"/>
              <a:gd name="T67" fmla="*/ 1203 h 1326"/>
              <a:gd name="T68" fmla="*/ 154 w 4268"/>
              <a:gd name="T69" fmla="*/ 1135 h 1326"/>
              <a:gd name="T70" fmla="*/ 230 w 4268"/>
              <a:gd name="T71" fmla="*/ 1053 h 1326"/>
              <a:gd name="T72" fmla="*/ 324 w 4268"/>
              <a:gd name="T73" fmla="*/ 964 h 1326"/>
              <a:gd name="T74" fmla="*/ 434 w 4268"/>
              <a:gd name="T75" fmla="*/ 867 h 1326"/>
              <a:gd name="T76" fmla="*/ 561 w 4268"/>
              <a:gd name="T77" fmla="*/ 765 h 1326"/>
              <a:gd name="T78" fmla="*/ 703 w 4268"/>
              <a:gd name="T79" fmla="*/ 661 h 1326"/>
              <a:gd name="T80" fmla="*/ 864 w 4268"/>
              <a:gd name="T81" fmla="*/ 556 h 1326"/>
              <a:gd name="T82" fmla="*/ 1040 w 4268"/>
              <a:gd name="T83" fmla="*/ 455 h 1326"/>
              <a:gd name="T84" fmla="*/ 1235 w 4268"/>
              <a:gd name="T85" fmla="*/ 358 h 1326"/>
              <a:gd name="T86" fmla="*/ 1448 w 4268"/>
              <a:gd name="T87" fmla="*/ 268 h 1326"/>
              <a:gd name="T88" fmla="*/ 1678 w 4268"/>
              <a:gd name="T89" fmla="*/ 188 h 1326"/>
              <a:gd name="T90" fmla="*/ 1927 w 4268"/>
              <a:gd name="T91" fmla="*/ 119 h 1326"/>
              <a:gd name="T92" fmla="*/ 2194 w 4268"/>
              <a:gd name="T93" fmla="*/ 63 h 1326"/>
              <a:gd name="T94" fmla="*/ 2480 w 4268"/>
              <a:gd name="T95" fmla="*/ 23 h 1326"/>
              <a:gd name="T96" fmla="*/ 2784 w 4268"/>
              <a:gd name="T97" fmla="*/ 3 h 1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268" h="1326">
                <a:moveTo>
                  <a:pt x="2943" y="0"/>
                </a:moveTo>
                <a:lnTo>
                  <a:pt x="3078" y="3"/>
                </a:lnTo>
                <a:lnTo>
                  <a:pt x="3215" y="8"/>
                </a:lnTo>
                <a:lnTo>
                  <a:pt x="3355" y="18"/>
                </a:lnTo>
                <a:lnTo>
                  <a:pt x="3500" y="31"/>
                </a:lnTo>
                <a:lnTo>
                  <a:pt x="3647" y="50"/>
                </a:lnTo>
                <a:lnTo>
                  <a:pt x="3797" y="72"/>
                </a:lnTo>
                <a:lnTo>
                  <a:pt x="3951" y="100"/>
                </a:lnTo>
                <a:lnTo>
                  <a:pt x="4109" y="132"/>
                </a:lnTo>
                <a:lnTo>
                  <a:pt x="4268" y="168"/>
                </a:lnTo>
                <a:lnTo>
                  <a:pt x="4267" y="176"/>
                </a:lnTo>
                <a:lnTo>
                  <a:pt x="4106" y="140"/>
                </a:lnTo>
                <a:lnTo>
                  <a:pt x="3950" y="107"/>
                </a:lnTo>
                <a:lnTo>
                  <a:pt x="3795" y="80"/>
                </a:lnTo>
                <a:lnTo>
                  <a:pt x="3645" y="58"/>
                </a:lnTo>
                <a:lnTo>
                  <a:pt x="3499" y="40"/>
                </a:lnTo>
                <a:lnTo>
                  <a:pt x="3355" y="26"/>
                </a:lnTo>
                <a:lnTo>
                  <a:pt x="3215" y="16"/>
                </a:lnTo>
                <a:lnTo>
                  <a:pt x="3078" y="10"/>
                </a:lnTo>
                <a:lnTo>
                  <a:pt x="2943" y="9"/>
                </a:lnTo>
                <a:lnTo>
                  <a:pt x="2788" y="12"/>
                </a:lnTo>
                <a:lnTo>
                  <a:pt x="2636" y="18"/>
                </a:lnTo>
                <a:lnTo>
                  <a:pt x="2490" y="31"/>
                </a:lnTo>
                <a:lnTo>
                  <a:pt x="2348" y="48"/>
                </a:lnTo>
                <a:lnTo>
                  <a:pt x="2210" y="69"/>
                </a:lnTo>
                <a:lnTo>
                  <a:pt x="2077" y="93"/>
                </a:lnTo>
                <a:lnTo>
                  <a:pt x="1949" y="122"/>
                </a:lnTo>
                <a:lnTo>
                  <a:pt x="1825" y="153"/>
                </a:lnTo>
                <a:lnTo>
                  <a:pt x="1704" y="188"/>
                </a:lnTo>
                <a:lnTo>
                  <a:pt x="1589" y="225"/>
                </a:lnTo>
                <a:lnTo>
                  <a:pt x="1478" y="265"/>
                </a:lnTo>
                <a:lnTo>
                  <a:pt x="1370" y="308"/>
                </a:lnTo>
                <a:lnTo>
                  <a:pt x="1268" y="352"/>
                </a:lnTo>
                <a:lnTo>
                  <a:pt x="1169" y="398"/>
                </a:lnTo>
                <a:lnTo>
                  <a:pt x="1075" y="446"/>
                </a:lnTo>
                <a:lnTo>
                  <a:pt x="985" y="494"/>
                </a:lnTo>
                <a:lnTo>
                  <a:pt x="899" y="545"/>
                </a:lnTo>
                <a:lnTo>
                  <a:pt x="817" y="595"/>
                </a:lnTo>
                <a:lnTo>
                  <a:pt x="739" y="646"/>
                </a:lnTo>
                <a:lnTo>
                  <a:pt x="666" y="696"/>
                </a:lnTo>
                <a:lnTo>
                  <a:pt x="597" y="748"/>
                </a:lnTo>
                <a:lnTo>
                  <a:pt x="531" y="797"/>
                </a:lnTo>
                <a:lnTo>
                  <a:pt x="470" y="847"/>
                </a:lnTo>
                <a:lnTo>
                  <a:pt x="412" y="895"/>
                </a:lnTo>
                <a:lnTo>
                  <a:pt x="359" y="943"/>
                </a:lnTo>
                <a:lnTo>
                  <a:pt x="308" y="988"/>
                </a:lnTo>
                <a:lnTo>
                  <a:pt x="263" y="1032"/>
                </a:lnTo>
                <a:lnTo>
                  <a:pt x="221" y="1075"/>
                </a:lnTo>
                <a:lnTo>
                  <a:pt x="183" y="1115"/>
                </a:lnTo>
                <a:lnTo>
                  <a:pt x="149" y="1151"/>
                </a:lnTo>
                <a:lnTo>
                  <a:pt x="118" y="1186"/>
                </a:lnTo>
                <a:lnTo>
                  <a:pt x="91" y="1217"/>
                </a:lnTo>
                <a:lnTo>
                  <a:pt x="69" y="1246"/>
                </a:lnTo>
                <a:lnTo>
                  <a:pt x="49" y="1269"/>
                </a:lnTo>
                <a:lnTo>
                  <a:pt x="34" y="1288"/>
                </a:lnTo>
                <a:lnTo>
                  <a:pt x="22" y="1305"/>
                </a:lnTo>
                <a:lnTo>
                  <a:pt x="13" y="1317"/>
                </a:lnTo>
                <a:lnTo>
                  <a:pt x="8" y="1323"/>
                </a:lnTo>
                <a:lnTo>
                  <a:pt x="6" y="1326"/>
                </a:lnTo>
                <a:lnTo>
                  <a:pt x="6" y="1326"/>
                </a:lnTo>
                <a:lnTo>
                  <a:pt x="0" y="1321"/>
                </a:lnTo>
                <a:lnTo>
                  <a:pt x="1" y="1318"/>
                </a:lnTo>
                <a:lnTo>
                  <a:pt x="8" y="1310"/>
                </a:lnTo>
                <a:lnTo>
                  <a:pt x="17" y="1298"/>
                </a:lnTo>
                <a:lnTo>
                  <a:pt x="30" y="1281"/>
                </a:lnTo>
                <a:lnTo>
                  <a:pt x="47" y="1259"/>
                </a:lnTo>
                <a:lnTo>
                  <a:pt x="67" y="1233"/>
                </a:lnTo>
                <a:lnTo>
                  <a:pt x="93" y="1203"/>
                </a:lnTo>
                <a:lnTo>
                  <a:pt x="122" y="1171"/>
                </a:lnTo>
                <a:lnTo>
                  <a:pt x="154" y="1135"/>
                </a:lnTo>
                <a:lnTo>
                  <a:pt x="190" y="1094"/>
                </a:lnTo>
                <a:lnTo>
                  <a:pt x="230" y="1053"/>
                </a:lnTo>
                <a:lnTo>
                  <a:pt x="276" y="1009"/>
                </a:lnTo>
                <a:lnTo>
                  <a:pt x="324" y="964"/>
                </a:lnTo>
                <a:lnTo>
                  <a:pt x="377" y="916"/>
                </a:lnTo>
                <a:lnTo>
                  <a:pt x="434" y="867"/>
                </a:lnTo>
                <a:lnTo>
                  <a:pt x="495" y="816"/>
                </a:lnTo>
                <a:lnTo>
                  <a:pt x="561" y="765"/>
                </a:lnTo>
                <a:lnTo>
                  <a:pt x="629" y="713"/>
                </a:lnTo>
                <a:lnTo>
                  <a:pt x="703" y="661"/>
                </a:lnTo>
                <a:lnTo>
                  <a:pt x="781" y="609"/>
                </a:lnTo>
                <a:lnTo>
                  <a:pt x="864" y="556"/>
                </a:lnTo>
                <a:lnTo>
                  <a:pt x="949" y="506"/>
                </a:lnTo>
                <a:lnTo>
                  <a:pt x="1040" y="455"/>
                </a:lnTo>
                <a:lnTo>
                  <a:pt x="1136" y="406"/>
                </a:lnTo>
                <a:lnTo>
                  <a:pt x="1235" y="358"/>
                </a:lnTo>
                <a:lnTo>
                  <a:pt x="1339" y="312"/>
                </a:lnTo>
                <a:lnTo>
                  <a:pt x="1448" y="268"/>
                </a:lnTo>
                <a:lnTo>
                  <a:pt x="1560" y="226"/>
                </a:lnTo>
                <a:lnTo>
                  <a:pt x="1678" y="188"/>
                </a:lnTo>
                <a:lnTo>
                  <a:pt x="1800" y="151"/>
                </a:lnTo>
                <a:lnTo>
                  <a:pt x="1927" y="119"/>
                </a:lnTo>
                <a:lnTo>
                  <a:pt x="2058" y="89"/>
                </a:lnTo>
                <a:lnTo>
                  <a:pt x="2194" y="63"/>
                </a:lnTo>
                <a:lnTo>
                  <a:pt x="2335" y="41"/>
                </a:lnTo>
                <a:lnTo>
                  <a:pt x="2480" y="23"/>
                </a:lnTo>
                <a:lnTo>
                  <a:pt x="2630" y="12"/>
                </a:lnTo>
                <a:lnTo>
                  <a:pt x="2784" y="3"/>
                </a:lnTo>
                <a:lnTo>
                  <a:pt x="2943" y="0"/>
                </a:lnTo>
                <a:close/>
              </a:path>
            </a:pathLst>
          </a:custGeom>
          <a:solidFill>
            <a:srgbClr val="969696"/>
          </a:solidFill>
          <a:ln w="28575">
            <a:solidFill>
              <a:schemeClr val="tx1">
                <a:lumMod val="65000"/>
                <a:lumOff val="35000"/>
              </a:schemeClr>
            </a:solidFill>
            <a:prstDash val="solid"/>
            <a:round/>
            <a:headEnd/>
            <a:tailEnd/>
          </a:ln>
        </p:spPr>
        <p:txBody>
          <a:bodyPr vert="horz" wrap="square" lIns="98183" tIns="49091" rIns="98183" bIns="49091" numCol="1" anchor="t" anchorCtr="0" compatLnSpc="1">
            <a:prstTxWarp prst="textNoShape">
              <a:avLst/>
            </a:prstTxWarp>
          </a:bodyPr>
          <a:lstStyle/>
          <a:p>
            <a:pPr algn="ctr" fontAlgn="base">
              <a:spcBef>
                <a:spcPct val="0"/>
              </a:spcBef>
              <a:spcAft>
                <a:spcPct val="0"/>
              </a:spcAft>
              <a:defRPr/>
            </a:pPr>
            <a:endParaRPr lang="en-US" sz="2200" kern="0">
              <a:solidFill>
                <a:srgbClr val="000000"/>
              </a:solidFill>
              <a:latin typeface="微软雅黑"/>
              <a:ea typeface="微软雅黑"/>
              <a:sym typeface="Gill Sans" charset="0"/>
            </a:endParaRPr>
          </a:p>
        </p:txBody>
      </p:sp>
      <p:sp>
        <p:nvSpPr>
          <p:cNvPr id="8" name="Oval Callout 10"/>
          <p:cNvSpPr/>
          <p:nvPr/>
        </p:nvSpPr>
        <p:spPr bwMode="auto">
          <a:xfrm rot="19660752">
            <a:off x="185055" y="2573501"/>
            <a:ext cx="1197907" cy="1160692"/>
          </a:xfrm>
          <a:prstGeom prst="wedgeEllipseCallout">
            <a:avLst/>
          </a:prstGeom>
          <a:solidFill>
            <a:srgbClr val="45BBCE"/>
          </a:solidFill>
          <a:ln w="25400" cap="flat" cmpd="sng" algn="ctr">
            <a:noFill/>
            <a:prstDash val="solid"/>
            <a:round/>
            <a:headEnd type="none" w="med" len="med"/>
            <a:tailEnd type="none" w="med" len="med"/>
          </a:ln>
          <a:effectLst/>
          <a:extLst/>
        </p:spPr>
        <p:txBody>
          <a:bodyPr vert="horz" wrap="square" lIns="98183" tIns="49091" rIns="98183" bIns="49091" numCol="1" rtlCol="0" anchor="t" anchorCtr="0" compatLnSpc="1">
            <a:prstTxWarp prst="textNoShape">
              <a:avLst/>
            </a:prstTxWarp>
          </a:bodyPr>
          <a:lstStyle/>
          <a:p>
            <a:pPr marL="0" marR="0" lvl="0" indent="0" algn="ctr" defTabSz="981828" eaLnBrk="1" fontAlgn="base" latinLnBrk="0" hangingPunct="1">
              <a:lnSpc>
                <a:spcPct val="100000"/>
              </a:lnSpc>
              <a:spcBef>
                <a:spcPct val="0"/>
              </a:spcBef>
              <a:spcAft>
                <a:spcPct val="0"/>
              </a:spcAft>
              <a:buClrTx/>
              <a:buSzTx/>
              <a:buFontTx/>
              <a:buNone/>
              <a:tabLst/>
              <a:defRPr/>
            </a:pPr>
            <a:endParaRPr kumimoji="0" lang="en-US" sz="6000" b="0" i="0" u="none" strike="noStrike" kern="0" cap="none" spc="0" normalizeH="0" baseline="0" noProof="0">
              <a:ln>
                <a:noFill/>
              </a:ln>
              <a:solidFill>
                <a:schemeClr val="bg1"/>
              </a:solidFill>
              <a:effectLst/>
              <a:uLnTx/>
              <a:uFillTx/>
              <a:latin typeface="微软雅黑"/>
              <a:ea typeface="微软雅黑"/>
              <a:sym typeface="Gill Sans" charset="0"/>
            </a:endParaRPr>
          </a:p>
        </p:txBody>
      </p:sp>
      <p:sp>
        <p:nvSpPr>
          <p:cNvPr id="9" name="Oval 9"/>
          <p:cNvSpPr/>
          <p:nvPr/>
        </p:nvSpPr>
        <p:spPr bwMode="auto">
          <a:xfrm>
            <a:off x="887414" y="4016751"/>
            <a:ext cx="272987" cy="269643"/>
          </a:xfrm>
          <a:prstGeom prst="ellipse">
            <a:avLst/>
          </a:prstGeom>
          <a:solidFill>
            <a:schemeClr val="tx1">
              <a:lumMod val="65000"/>
              <a:lumOff val="35000"/>
            </a:schemeClr>
          </a:solidFill>
          <a:ln w="25400" cap="flat" cmpd="sng" algn="ctr">
            <a:noFill/>
            <a:prstDash val="solid"/>
            <a:round/>
            <a:headEnd type="none" w="med" len="med"/>
            <a:tailEnd type="none" w="med" len="med"/>
          </a:ln>
          <a:effectLst/>
          <a:extLst/>
        </p:spPr>
        <p:txBody>
          <a:bodyPr vert="horz" wrap="square" lIns="98183" tIns="49091" rIns="98183" bIns="49091" numCol="1" rtlCol="0" anchor="t" anchorCtr="0" compatLnSpc="1">
            <a:prstTxWarp prst="textNoShape">
              <a:avLst/>
            </a:prstTxWarp>
          </a:bodyPr>
          <a:lstStyle/>
          <a:p>
            <a:pPr marL="0" marR="0" lvl="0" indent="0" algn="ctr" defTabSz="981828" eaLnBrk="1" fontAlgn="base" latinLnBrk="0" hangingPunct="1">
              <a:lnSpc>
                <a:spcPct val="100000"/>
              </a:lnSpc>
              <a:spcBef>
                <a:spcPct val="0"/>
              </a:spcBef>
              <a:spcAft>
                <a:spcPct val="0"/>
              </a:spcAft>
              <a:buClrTx/>
              <a:buSzTx/>
              <a:buFontTx/>
              <a:buNone/>
              <a:tabLst/>
              <a:defRPr/>
            </a:pPr>
            <a:endParaRPr kumimoji="0" lang="en-US" sz="6000" b="0" i="0" u="none" strike="noStrike" kern="0" cap="none" spc="0" normalizeH="0" baseline="0" noProof="0">
              <a:ln>
                <a:noFill/>
              </a:ln>
              <a:solidFill>
                <a:srgbClr val="000000"/>
              </a:solidFill>
              <a:effectLst/>
              <a:uLnTx/>
              <a:uFillTx/>
              <a:latin typeface="微软雅黑"/>
              <a:ea typeface="微软雅黑"/>
              <a:sym typeface="Gill Sans" charset="0"/>
            </a:endParaRPr>
          </a:p>
        </p:txBody>
      </p:sp>
      <p:sp>
        <p:nvSpPr>
          <p:cNvPr id="10" name="Rectangle 17"/>
          <p:cNvSpPr>
            <a:spLocks/>
          </p:cNvSpPr>
          <p:nvPr/>
        </p:nvSpPr>
        <p:spPr bwMode="auto">
          <a:xfrm>
            <a:off x="1030461" y="4343548"/>
            <a:ext cx="1198550" cy="552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1000" dirty="0">
                <a:solidFill>
                  <a:schemeClr val="tx1">
                    <a:lumMod val="65000"/>
                    <a:lumOff val="35000"/>
                  </a:schemeClr>
                </a:solidFill>
                <a:latin typeface="微软雅黑"/>
                <a:ea typeface="微软雅黑"/>
                <a:cs typeface="Lato Light" charset="0"/>
                <a:sym typeface="Lato Light" charset="0"/>
              </a:rPr>
              <a:t>此处添加详细文本描述，建议与标题相关并符合整体语言风格</a:t>
            </a:r>
            <a:endParaRPr lang="en-US" sz="1000" dirty="0">
              <a:solidFill>
                <a:schemeClr val="tx1">
                  <a:lumMod val="65000"/>
                  <a:lumOff val="35000"/>
                </a:schemeClr>
              </a:solidFill>
              <a:latin typeface="微软雅黑"/>
              <a:ea typeface="微软雅黑"/>
              <a:cs typeface="Lato Light" charset="0"/>
              <a:sym typeface="Lato Light" charset="0"/>
            </a:endParaRPr>
          </a:p>
        </p:txBody>
      </p:sp>
      <p:sp>
        <p:nvSpPr>
          <p:cNvPr id="11" name="Oval Callout 85"/>
          <p:cNvSpPr/>
          <p:nvPr/>
        </p:nvSpPr>
        <p:spPr bwMode="auto">
          <a:xfrm rot="8037643">
            <a:off x="2365707" y="3550941"/>
            <a:ext cx="1183233" cy="1175084"/>
          </a:xfrm>
          <a:prstGeom prst="wedgeEllipseCallout">
            <a:avLst/>
          </a:prstGeom>
          <a:solidFill>
            <a:srgbClr val="45BBCE"/>
          </a:solidFill>
          <a:ln w="25400" cap="flat" cmpd="sng" algn="ctr">
            <a:noFill/>
            <a:prstDash val="solid"/>
            <a:round/>
            <a:headEnd type="none" w="med" len="med"/>
            <a:tailEnd type="none" w="med" len="med"/>
          </a:ln>
          <a:effectLst/>
          <a:extLst/>
        </p:spPr>
        <p:txBody>
          <a:bodyPr vert="horz" wrap="square" lIns="98183" tIns="49091" rIns="98183" bIns="49091" numCol="1" rtlCol="0" anchor="t" anchorCtr="0" compatLnSpc="1">
            <a:prstTxWarp prst="textNoShape">
              <a:avLst/>
            </a:prstTxWarp>
          </a:bodyPr>
          <a:lstStyle/>
          <a:p>
            <a:pPr algn="ctr" defTabSz="981828" fontAlgn="base">
              <a:spcBef>
                <a:spcPct val="0"/>
              </a:spcBef>
              <a:spcAft>
                <a:spcPct val="0"/>
              </a:spcAft>
              <a:defRPr/>
            </a:pPr>
            <a:endParaRPr lang="en-US" sz="6000" kern="0">
              <a:solidFill>
                <a:schemeClr val="bg1"/>
              </a:solidFill>
              <a:latin typeface="微软雅黑"/>
              <a:ea typeface="微软雅黑"/>
              <a:sym typeface="Gill Sans" charset="0"/>
            </a:endParaRPr>
          </a:p>
        </p:txBody>
      </p:sp>
      <p:sp>
        <p:nvSpPr>
          <p:cNvPr id="12" name="Oval 86"/>
          <p:cNvSpPr/>
          <p:nvPr/>
        </p:nvSpPr>
        <p:spPr bwMode="auto">
          <a:xfrm rot="8637565">
            <a:off x="2358252" y="3140658"/>
            <a:ext cx="272987" cy="269643"/>
          </a:xfrm>
          <a:prstGeom prst="ellipse">
            <a:avLst/>
          </a:prstGeom>
          <a:solidFill>
            <a:schemeClr val="tx1">
              <a:lumMod val="65000"/>
              <a:lumOff val="35000"/>
            </a:schemeClr>
          </a:solidFill>
          <a:ln w="25400" cap="flat" cmpd="sng" algn="ctr">
            <a:noFill/>
            <a:prstDash val="solid"/>
            <a:round/>
            <a:headEnd type="none" w="med" len="med"/>
            <a:tailEnd type="none" w="med" len="med"/>
          </a:ln>
          <a:effectLst/>
          <a:extLst/>
        </p:spPr>
        <p:txBody>
          <a:bodyPr vert="horz" wrap="square" lIns="98183" tIns="49091" rIns="98183" bIns="49091" numCol="1" rtlCol="0" anchor="t" anchorCtr="0" compatLnSpc="1">
            <a:prstTxWarp prst="textNoShape">
              <a:avLst/>
            </a:prstTxWarp>
          </a:bodyPr>
          <a:lstStyle/>
          <a:p>
            <a:pPr algn="ctr" defTabSz="981828" fontAlgn="base">
              <a:spcBef>
                <a:spcPct val="0"/>
              </a:spcBef>
              <a:spcAft>
                <a:spcPct val="0"/>
              </a:spcAft>
              <a:defRPr/>
            </a:pPr>
            <a:endParaRPr lang="en-US" sz="6000" kern="0">
              <a:solidFill>
                <a:srgbClr val="000000"/>
              </a:solidFill>
              <a:latin typeface="微软雅黑"/>
              <a:ea typeface="微软雅黑"/>
              <a:sym typeface="Gill Sans" charset="0"/>
            </a:endParaRPr>
          </a:p>
        </p:txBody>
      </p:sp>
      <p:sp>
        <p:nvSpPr>
          <p:cNvPr id="13" name="Oval 94"/>
          <p:cNvSpPr/>
          <p:nvPr/>
        </p:nvSpPr>
        <p:spPr bwMode="auto">
          <a:xfrm rot="9824873">
            <a:off x="5255468" y="2398542"/>
            <a:ext cx="272987" cy="269643"/>
          </a:xfrm>
          <a:prstGeom prst="ellipse">
            <a:avLst/>
          </a:prstGeom>
          <a:solidFill>
            <a:schemeClr val="tx1">
              <a:lumMod val="65000"/>
              <a:lumOff val="35000"/>
            </a:schemeClr>
          </a:solidFill>
          <a:ln w="25400" cap="flat" cmpd="sng" algn="ctr">
            <a:noFill/>
            <a:prstDash val="solid"/>
            <a:round/>
            <a:headEnd type="none" w="med" len="med"/>
            <a:tailEnd type="none" w="med" len="med"/>
          </a:ln>
          <a:effectLst/>
          <a:extLst/>
        </p:spPr>
        <p:txBody>
          <a:bodyPr vert="horz" wrap="square" lIns="98183" tIns="49091" rIns="98183" bIns="49091" numCol="1" rtlCol="0" anchor="t" anchorCtr="0" compatLnSpc="1">
            <a:prstTxWarp prst="textNoShape">
              <a:avLst/>
            </a:prstTxWarp>
          </a:bodyPr>
          <a:lstStyle/>
          <a:p>
            <a:pPr marL="0" marR="0" lvl="0" indent="0" algn="ctr" defTabSz="981828" eaLnBrk="1" fontAlgn="base" latinLnBrk="0" hangingPunct="1">
              <a:lnSpc>
                <a:spcPct val="100000"/>
              </a:lnSpc>
              <a:spcBef>
                <a:spcPct val="0"/>
              </a:spcBef>
              <a:spcAft>
                <a:spcPct val="0"/>
              </a:spcAft>
              <a:buClrTx/>
              <a:buSzTx/>
              <a:buFontTx/>
              <a:buNone/>
              <a:tabLst/>
              <a:defRPr/>
            </a:pPr>
            <a:endParaRPr kumimoji="0" lang="en-US" sz="6000" b="0" i="0" u="none" strike="noStrike" kern="0" cap="none" spc="0" normalizeH="0" baseline="0" noProof="0">
              <a:ln>
                <a:noFill/>
              </a:ln>
              <a:solidFill>
                <a:srgbClr val="000000"/>
              </a:solidFill>
              <a:effectLst/>
              <a:uLnTx/>
              <a:uFillTx/>
              <a:latin typeface="微软雅黑"/>
              <a:ea typeface="微软雅黑"/>
              <a:sym typeface="Gill Sans" charset="0"/>
            </a:endParaRPr>
          </a:p>
        </p:txBody>
      </p:sp>
      <p:sp>
        <p:nvSpPr>
          <p:cNvPr id="14" name="Oval 99"/>
          <p:cNvSpPr/>
          <p:nvPr/>
        </p:nvSpPr>
        <p:spPr bwMode="auto">
          <a:xfrm>
            <a:off x="3760788" y="2686060"/>
            <a:ext cx="272987" cy="269643"/>
          </a:xfrm>
          <a:prstGeom prst="ellipse">
            <a:avLst/>
          </a:prstGeom>
          <a:solidFill>
            <a:schemeClr val="tx1">
              <a:lumMod val="65000"/>
              <a:lumOff val="35000"/>
            </a:schemeClr>
          </a:solidFill>
          <a:ln w="25400" cap="flat" cmpd="sng" algn="ctr">
            <a:noFill/>
            <a:prstDash val="solid"/>
            <a:round/>
            <a:headEnd type="none" w="med" len="med"/>
            <a:tailEnd type="none" w="med" len="med"/>
          </a:ln>
          <a:effectLst/>
          <a:extLst/>
        </p:spPr>
        <p:txBody>
          <a:bodyPr vert="horz" wrap="square" lIns="98183" tIns="49091" rIns="98183" bIns="49091" numCol="1" rtlCol="0" anchor="t" anchorCtr="0" compatLnSpc="1">
            <a:prstTxWarp prst="textNoShape">
              <a:avLst/>
            </a:prstTxWarp>
          </a:bodyPr>
          <a:lstStyle/>
          <a:p>
            <a:pPr marL="0" marR="0" lvl="0" indent="0" algn="ctr" defTabSz="981828" eaLnBrk="1" fontAlgn="base" latinLnBrk="0" hangingPunct="1">
              <a:lnSpc>
                <a:spcPct val="100000"/>
              </a:lnSpc>
              <a:spcBef>
                <a:spcPct val="0"/>
              </a:spcBef>
              <a:spcAft>
                <a:spcPct val="0"/>
              </a:spcAft>
              <a:buClrTx/>
              <a:buSzTx/>
              <a:buFontTx/>
              <a:buNone/>
              <a:tabLst/>
              <a:defRPr/>
            </a:pPr>
            <a:endParaRPr kumimoji="0" lang="en-US" sz="6000" b="0" i="0" u="none" strike="noStrike" kern="0" cap="none" spc="0" normalizeH="0" baseline="0" noProof="0">
              <a:ln>
                <a:noFill/>
              </a:ln>
              <a:solidFill>
                <a:srgbClr val="000000"/>
              </a:solidFill>
              <a:effectLst/>
              <a:uLnTx/>
              <a:uFillTx/>
              <a:latin typeface="微软雅黑"/>
              <a:ea typeface="微软雅黑"/>
              <a:sym typeface="Gill Sans" charset="0"/>
            </a:endParaRPr>
          </a:p>
        </p:txBody>
      </p:sp>
      <p:sp>
        <p:nvSpPr>
          <p:cNvPr id="15" name="Rectangle 17"/>
          <p:cNvSpPr>
            <a:spLocks/>
          </p:cNvSpPr>
          <p:nvPr/>
        </p:nvSpPr>
        <p:spPr bwMode="auto">
          <a:xfrm>
            <a:off x="3547659" y="3086143"/>
            <a:ext cx="1138632" cy="552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1000" dirty="0">
                <a:solidFill>
                  <a:schemeClr val="tx1">
                    <a:lumMod val="65000"/>
                    <a:lumOff val="35000"/>
                  </a:schemeClr>
                </a:solidFill>
                <a:latin typeface="微软雅黑"/>
                <a:ea typeface="微软雅黑"/>
                <a:cs typeface="Lato Light" charset="0"/>
                <a:sym typeface="Lato Light" charset="0"/>
              </a:rPr>
              <a:t>此处添加详细文本描述，建议与标题相关并符合整体语言风格</a:t>
            </a:r>
            <a:endParaRPr lang="en-US" sz="1000" dirty="0">
              <a:solidFill>
                <a:schemeClr val="tx1">
                  <a:lumMod val="65000"/>
                  <a:lumOff val="35000"/>
                </a:schemeClr>
              </a:solidFill>
              <a:latin typeface="微软雅黑"/>
              <a:ea typeface="微软雅黑"/>
              <a:cs typeface="Lato Light" charset="0"/>
              <a:sym typeface="Lato Light" charset="0"/>
            </a:endParaRPr>
          </a:p>
        </p:txBody>
      </p:sp>
      <p:sp>
        <p:nvSpPr>
          <p:cNvPr id="16" name="Rectangle 17"/>
          <p:cNvSpPr>
            <a:spLocks/>
          </p:cNvSpPr>
          <p:nvPr/>
        </p:nvSpPr>
        <p:spPr bwMode="auto">
          <a:xfrm>
            <a:off x="4857730" y="1699983"/>
            <a:ext cx="1104683" cy="52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1000" dirty="0">
                <a:solidFill>
                  <a:schemeClr val="tx1">
                    <a:lumMod val="65000"/>
                    <a:lumOff val="35000"/>
                  </a:schemeClr>
                </a:solidFill>
                <a:latin typeface="微软雅黑"/>
                <a:ea typeface="微软雅黑"/>
                <a:cs typeface="Lato Light" charset="0"/>
                <a:sym typeface="Lato Light" charset="0"/>
              </a:rPr>
              <a:t>此处添加详细文本描述，建议与标题相关并符合整体语言风格</a:t>
            </a:r>
            <a:endParaRPr lang="en-US" sz="1000" dirty="0">
              <a:solidFill>
                <a:schemeClr val="tx1">
                  <a:lumMod val="65000"/>
                  <a:lumOff val="35000"/>
                </a:schemeClr>
              </a:solidFill>
              <a:latin typeface="微软雅黑"/>
              <a:ea typeface="微软雅黑"/>
              <a:cs typeface="Lato Light" charset="0"/>
              <a:sym typeface="Lato Light" charset="0"/>
            </a:endParaRPr>
          </a:p>
        </p:txBody>
      </p:sp>
      <p:sp>
        <p:nvSpPr>
          <p:cNvPr id="17" name="Rectangle 17"/>
          <p:cNvSpPr>
            <a:spLocks/>
          </p:cNvSpPr>
          <p:nvPr/>
        </p:nvSpPr>
        <p:spPr bwMode="auto">
          <a:xfrm>
            <a:off x="1638643" y="2419389"/>
            <a:ext cx="1104683" cy="609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1000" dirty="0">
                <a:solidFill>
                  <a:schemeClr val="tx1">
                    <a:lumMod val="65000"/>
                    <a:lumOff val="35000"/>
                  </a:schemeClr>
                </a:solidFill>
                <a:latin typeface="微软雅黑"/>
                <a:ea typeface="微软雅黑"/>
                <a:cs typeface="Lato Light" charset="0"/>
                <a:sym typeface="Lato Light" charset="0"/>
              </a:rPr>
              <a:t>此处添加详细文本描述，建议与标题相关并符合整体语言风格</a:t>
            </a:r>
            <a:endParaRPr lang="en-US" sz="1000" dirty="0">
              <a:solidFill>
                <a:schemeClr val="tx1">
                  <a:lumMod val="65000"/>
                  <a:lumOff val="35000"/>
                </a:schemeClr>
              </a:solidFill>
              <a:latin typeface="微软雅黑"/>
              <a:ea typeface="微软雅黑"/>
              <a:cs typeface="Lato Light" charset="0"/>
              <a:sym typeface="Lato Light" charset="0"/>
            </a:endParaRPr>
          </a:p>
        </p:txBody>
      </p:sp>
      <p:sp>
        <p:nvSpPr>
          <p:cNvPr id="18" name="Oval Callout 10"/>
          <p:cNvSpPr/>
          <p:nvPr/>
        </p:nvSpPr>
        <p:spPr bwMode="auto">
          <a:xfrm rot="19660752">
            <a:off x="3136495" y="1186903"/>
            <a:ext cx="1197907" cy="1160692"/>
          </a:xfrm>
          <a:prstGeom prst="wedgeEllipseCallout">
            <a:avLst/>
          </a:prstGeom>
          <a:solidFill>
            <a:srgbClr val="45BBCE"/>
          </a:solidFill>
          <a:ln w="25400" cap="flat" cmpd="sng" algn="ctr">
            <a:noFill/>
            <a:prstDash val="solid"/>
            <a:round/>
            <a:headEnd type="none" w="med" len="med"/>
            <a:tailEnd type="none" w="med" len="med"/>
          </a:ln>
          <a:effectLst/>
          <a:extLst/>
        </p:spPr>
        <p:txBody>
          <a:bodyPr vert="horz" wrap="square" lIns="98183" tIns="49091" rIns="98183" bIns="49091" numCol="1" rtlCol="0" anchor="t" anchorCtr="0" compatLnSpc="1">
            <a:prstTxWarp prst="textNoShape">
              <a:avLst/>
            </a:prstTxWarp>
          </a:bodyPr>
          <a:lstStyle/>
          <a:p>
            <a:pPr marL="0" marR="0" lvl="0" indent="0" algn="ctr" defTabSz="981828" eaLnBrk="1" fontAlgn="base" latinLnBrk="0" hangingPunct="1">
              <a:lnSpc>
                <a:spcPct val="100000"/>
              </a:lnSpc>
              <a:spcBef>
                <a:spcPct val="0"/>
              </a:spcBef>
              <a:spcAft>
                <a:spcPct val="0"/>
              </a:spcAft>
              <a:buClrTx/>
              <a:buSzTx/>
              <a:buFontTx/>
              <a:buNone/>
              <a:tabLst/>
              <a:defRPr/>
            </a:pPr>
            <a:endParaRPr kumimoji="0" lang="en-US" sz="6000" b="0" i="0" u="none" strike="noStrike" kern="0" cap="none" spc="0" normalizeH="0" baseline="0" noProof="0">
              <a:ln>
                <a:noFill/>
              </a:ln>
              <a:solidFill>
                <a:schemeClr val="bg1"/>
              </a:solidFill>
              <a:effectLst/>
              <a:uLnTx/>
              <a:uFillTx/>
              <a:latin typeface="微软雅黑"/>
              <a:ea typeface="微软雅黑"/>
              <a:sym typeface="Gill Sans" charset="0"/>
            </a:endParaRPr>
          </a:p>
        </p:txBody>
      </p:sp>
      <p:sp>
        <p:nvSpPr>
          <p:cNvPr id="19" name="Oval 99"/>
          <p:cNvSpPr/>
          <p:nvPr/>
        </p:nvSpPr>
        <p:spPr bwMode="auto">
          <a:xfrm>
            <a:off x="6614222" y="2359262"/>
            <a:ext cx="272987" cy="269643"/>
          </a:xfrm>
          <a:prstGeom prst="ellipse">
            <a:avLst/>
          </a:prstGeom>
          <a:solidFill>
            <a:schemeClr val="tx1">
              <a:lumMod val="65000"/>
              <a:lumOff val="35000"/>
            </a:schemeClr>
          </a:solidFill>
          <a:ln w="25400" cap="flat" cmpd="sng" algn="ctr">
            <a:noFill/>
            <a:prstDash val="solid"/>
            <a:round/>
            <a:headEnd type="none" w="med" len="med"/>
            <a:tailEnd type="none" w="med" len="med"/>
          </a:ln>
          <a:effectLst/>
          <a:extLst/>
        </p:spPr>
        <p:txBody>
          <a:bodyPr vert="horz" wrap="square" lIns="98183" tIns="49091" rIns="98183" bIns="49091" numCol="1" rtlCol="0" anchor="t" anchorCtr="0" compatLnSpc="1">
            <a:prstTxWarp prst="textNoShape">
              <a:avLst/>
            </a:prstTxWarp>
          </a:bodyPr>
          <a:lstStyle/>
          <a:p>
            <a:pPr marL="0" marR="0" lvl="0" indent="0" algn="ctr" defTabSz="981828" eaLnBrk="1" fontAlgn="base" latinLnBrk="0" hangingPunct="1">
              <a:lnSpc>
                <a:spcPct val="100000"/>
              </a:lnSpc>
              <a:spcBef>
                <a:spcPct val="0"/>
              </a:spcBef>
              <a:spcAft>
                <a:spcPct val="0"/>
              </a:spcAft>
              <a:buClrTx/>
              <a:buSzTx/>
              <a:buFontTx/>
              <a:buNone/>
              <a:tabLst/>
              <a:defRPr/>
            </a:pPr>
            <a:endParaRPr kumimoji="0" lang="en-US" sz="6000" b="0" i="0" u="none" strike="noStrike" kern="0" cap="none" spc="0" normalizeH="0" baseline="0" noProof="0">
              <a:ln>
                <a:noFill/>
              </a:ln>
              <a:solidFill>
                <a:srgbClr val="000000"/>
              </a:solidFill>
              <a:effectLst/>
              <a:uLnTx/>
              <a:uFillTx/>
              <a:latin typeface="微软雅黑"/>
              <a:ea typeface="微软雅黑"/>
              <a:sym typeface="Gill Sans" charset="0"/>
            </a:endParaRPr>
          </a:p>
        </p:txBody>
      </p:sp>
      <p:sp>
        <p:nvSpPr>
          <p:cNvPr id="20" name="Oval 99"/>
          <p:cNvSpPr/>
          <p:nvPr/>
        </p:nvSpPr>
        <p:spPr bwMode="auto">
          <a:xfrm>
            <a:off x="8052509" y="2514595"/>
            <a:ext cx="272987" cy="269643"/>
          </a:xfrm>
          <a:prstGeom prst="ellipse">
            <a:avLst/>
          </a:prstGeom>
          <a:solidFill>
            <a:schemeClr val="tx1">
              <a:lumMod val="65000"/>
              <a:lumOff val="35000"/>
            </a:schemeClr>
          </a:solidFill>
          <a:ln w="25400" cap="flat" cmpd="sng" algn="ctr">
            <a:noFill/>
            <a:prstDash val="solid"/>
            <a:round/>
            <a:headEnd type="none" w="med" len="med"/>
            <a:tailEnd type="none" w="med" len="med"/>
          </a:ln>
          <a:effectLst/>
          <a:extLst/>
        </p:spPr>
        <p:txBody>
          <a:bodyPr vert="horz" wrap="square" lIns="98183" tIns="49091" rIns="98183" bIns="49091" numCol="1" rtlCol="0" anchor="t" anchorCtr="0" compatLnSpc="1">
            <a:prstTxWarp prst="textNoShape">
              <a:avLst/>
            </a:prstTxWarp>
          </a:bodyPr>
          <a:lstStyle/>
          <a:p>
            <a:pPr marL="0" marR="0" lvl="0" indent="0" algn="ctr" defTabSz="981828" eaLnBrk="1" fontAlgn="base" latinLnBrk="0" hangingPunct="1">
              <a:lnSpc>
                <a:spcPct val="100000"/>
              </a:lnSpc>
              <a:spcBef>
                <a:spcPct val="0"/>
              </a:spcBef>
              <a:spcAft>
                <a:spcPct val="0"/>
              </a:spcAft>
              <a:buClrTx/>
              <a:buSzTx/>
              <a:buFontTx/>
              <a:buNone/>
              <a:tabLst/>
              <a:defRPr/>
            </a:pPr>
            <a:endParaRPr kumimoji="0" lang="en-US" sz="6000" b="0" i="0" u="none" strike="noStrike" kern="0" cap="none" spc="0" normalizeH="0" baseline="0" noProof="0">
              <a:ln>
                <a:noFill/>
              </a:ln>
              <a:solidFill>
                <a:srgbClr val="000000"/>
              </a:solidFill>
              <a:effectLst/>
              <a:uLnTx/>
              <a:uFillTx/>
              <a:latin typeface="微软雅黑"/>
              <a:ea typeface="微软雅黑"/>
              <a:sym typeface="Gill Sans" charset="0"/>
            </a:endParaRPr>
          </a:p>
        </p:txBody>
      </p:sp>
      <p:sp>
        <p:nvSpPr>
          <p:cNvPr id="21" name="Oval Callout 85"/>
          <p:cNvSpPr/>
          <p:nvPr/>
        </p:nvSpPr>
        <p:spPr bwMode="auto">
          <a:xfrm rot="9305715">
            <a:off x="4910915" y="2937706"/>
            <a:ext cx="1183052" cy="1175264"/>
          </a:xfrm>
          <a:prstGeom prst="wedgeEllipseCallout">
            <a:avLst/>
          </a:prstGeom>
          <a:solidFill>
            <a:srgbClr val="45BBCE"/>
          </a:solidFill>
          <a:ln w="25400" cap="flat" cmpd="sng" algn="ctr">
            <a:noFill/>
            <a:prstDash val="solid"/>
            <a:round/>
            <a:headEnd type="none" w="med" len="med"/>
            <a:tailEnd type="none" w="med" len="med"/>
          </a:ln>
          <a:effectLst/>
          <a:extLst/>
        </p:spPr>
        <p:txBody>
          <a:bodyPr vert="horz" wrap="square" lIns="98183" tIns="49091" rIns="98183" bIns="49091" numCol="1" rtlCol="0" anchor="t" anchorCtr="0" compatLnSpc="1">
            <a:prstTxWarp prst="textNoShape">
              <a:avLst/>
            </a:prstTxWarp>
          </a:bodyPr>
          <a:lstStyle/>
          <a:p>
            <a:pPr algn="ctr" defTabSz="981828" fontAlgn="base">
              <a:spcBef>
                <a:spcPct val="0"/>
              </a:spcBef>
              <a:spcAft>
                <a:spcPct val="0"/>
              </a:spcAft>
              <a:defRPr/>
            </a:pPr>
            <a:endParaRPr lang="en-US" sz="6000" kern="0">
              <a:solidFill>
                <a:schemeClr val="bg1"/>
              </a:solidFill>
              <a:latin typeface="微软雅黑"/>
              <a:ea typeface="微软雅黑"/>
              <a:sym typeface="Gill Sans" charset="0"/>
            </a:endParaRPr>
          </a:p>
        </p:txBody>
      </p:sp>
      <p:sp>
        <p:nvSpPr>
          <p:cNvPr id="22" name="Oval Callout 10"/>
          <p:cNvSpPr/>
          <p:nvPr/>
        </p:nvSpPr>
        <p:spPr bwMode="auto">
          <a:xfrm rot="20704326">
            <a:off x="6216426" y="877525"/>
            <a:ext cx="1197907" cy="1160692"/>
          </a:xfrm>
          <a:prstGeom prst="wedgeEllipseCallout">
            <a:avLst/>
          </a:prstGeom>
          <a:solidFill>
            <a:srgbClr val="45BBCE"/>
          </a:solidFill>
          <a:ln w="25400" cap="flat" cmpd="sng" algn="ctr">
            <a:noFill/>
            <a:prstDash val="solid"/>
            <a:round/>
            <a:headEnd type="none" w="med" len="med"/>
            <a:tailEnd type="none" w="med" len="med"/>
          </a:ln>
          <a:effectLst/>
          <a:extLst/>
        </p:spPr>
        <p:txBody>
          <a:bodyPr vert="horz" wrap="square" lIns="98183" tIns="49091" rIns="98183" bIns="49091" numCol="1" rtlCol="0" anchor="t" anchorCtr="0" compatLnSpc="1">
            <a:prstTxWarp prst="textNoShape">
              <a:avLst/>
            </a:prstTxWarp>
          </a:bodyPr>
          <a:lstStyle/>
          <a:p>
            <a:pPr marL="0" marR="0" lvl="0" indent="0" algn="ctr" defTabSz="981828" eaLnBrk="1" fontAlgn="base" latinLnBrk="0" hangingPunct="1">
              <a:lnSpc>
                <a:spcPct val="100000"/>
              </a:lnSpc>
              <a:spcBef>
                <a:spcPct val="0"/>
              </a:spcBef>
              <a:spcAft>
                <a:spcPct val="0"/>
              </a:spcAft>
              <a:buClrTx/>
              <a:buSzTx/>
              <a:buFontTx/>
              <a:buNone/>
              <a:tabLst/>
              <a:defRPr/>
            </a:pPr>
            <a:endParaRPr kumimoji="0" lang="en-US" sz="6000" b="0" i="0" u="none" strike="noStrike" kern="0" cap="none" spc="0" normalizeH="0" baseline="0" noProof="0">
              <a:ln>
                <a:noFill/>
              </a:ln>
              <a:solidFill>
                <a:schemeClr val="bg1"/>
              </a:solidFill>
              <a:effectLst/>
              <a:uLnTx/>
              <a:uFillTx/>
              <a:latin typeface="微软雅黑"/>
              <a:ea typeface="微软雅黑"/>
              <a:sym typeface="Gill Sans" charset="0"/>
            </a:endParaRPr>
          </a:p>
        </p:txBody>
      </p:sp>
      <p:sp>
        <p:nvSpPr>
          <p:cNvPr id="23" name="Oval Callout 85"/>
          <p:cNvSpPr/>
          <p:nvPr/>
        </p:nvSpPr>
        <p:spPr bwMode="auto">
          <a:xfrm rot="9900337">
            <a:off x="7543030" y="3069237"/>
            <a:ext cx="1183052" cy="1175264"/>
          </a:xfrm>
          <a:prstGeom prst="wedgeEllipseCallout">
            <a:avLst/>
          </a:prstGeom>
          <a:solidFill>
            <a:srgbClr val="45BBCE"/>
          </a:solidFill>
          <a:ln w="25400" cap="flat" cmpd="sng" algn="ctr">
            <a:noFill/>
            <a:prstDash val="solid"/>
            <a:round/>
            <a:headEnd type="none" w="med" len="med"/>
            <a:tailEnd type="none" w="med" len="med"/>
          </a:ln>
          <a:effectLst/>
          <a:extLst/>
        </p:spPr>
        <p:txBody>
          <a:bodyPr vert="horz" wrap="square" lIns="98183" tIns="49091" rIns="98183" bIns="49091" numCol="1" rtlCol="0" anchor="t" anchorCtr="0" compatLnSpc="1">
            <a:prstTxWarp prst="textNoShape">
              <a:avLst/>
            </a:prstTxWarp>
          </a:bodyPr>
          <a:lstStyle/>
          <a:p>
            <a:pPr algn="ctr" defTabSz="981828" fontAlgn="base">
              <a:spcBef>
                <a:spcPct val="0"/>
              </a:spcBef>
              <a:spcAft>
                <a:spcPct val="0"/>
              </a:spcAft>
              <a:defRPr/>
            </a:pPr>
            <a:endParaRPr lang="en-US" sz="6000" kern="0">
              <a:solidFill>
                <a:schemeClr val="bg1"/>
              </a:solidFill>
              <a:latin typeface="微软雅黑"/>
              <a:ea typeface="微软雅黑"/>
              <a:sym typeface="Gill Sans" charset="0"/>
            </a:endParaRPr>
          </a:p>
        </p:txBody>
      </p:sp>
      <p:sp>
        <p:nvSpPr>
          <p:cNvPr id="24" name="Rectangle 17"/>
          <p:cNvSpPr>
            <a:spLocks/>
          </p:cNvSpPr>
          <p:nvPr/>
        </p:nvSpPr>
        <p:spPr bwMode="auto">
          <a:xfrm>
            <a:off x="6258602" y="2800369"/>
            <a:ext cx="1104683" cy="52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1000" dirty="0">
                <a:solidFill>
                  <a:schemeClr val="tx1">
                    <a:lumMod val="65000"/>
                    <a:lumOff val="35000"/>
                  </a:schemeClr>
                </a:solidFill>
                <a:latin typeface="微软雅黑"/>
                <a:ea typeface="微软雅黑"/>
                <a:cs typeface="Lato Light" charset="0"/>
                <a:sym typeface="Lato Light" charset="0"/>
              </a:rPr>
              <a:t>此处添加详细文本描述，建议与标题相关并符合整体语言风格</a:t>
            </a:r>
            <a:endParaRPr lang="en-US" sz="1000" dirty="0">
              <a:solidFill>
                <a:schemeClr val="tx1">
                  <a:lumMod val="65000"/>
                  <a:lumOff val="35000"/>
                </a:schemeClr>
              </a:solidFill>
              <a:latin typeface="微软雅黑"/>
              <a:ea typeface="微软雅黑"/>
              <a:cs typeface="Lato Light" charset="0"/>
              <a:sym typeface="Lato Light" charset="0"/>
            </a:endParaRPr>
          </a:p>
        </p:txBody>
      </p:sp>
      <p:sp>
        <p:nvSpPr>
          <p:cNvPr id="25" name="Rectangle 17"/>
          <p:cNvSpPr>
            <a:spLocks/>
          </p:cNvSpPr>
          <p:nvPr/>
        </p:nvSpPr>
        <p:spPr bwMode="auto">
          <a:xfrm>
            <a:off x="7696890" y="1828738"/>
            <a:ext cx="1104683" cy="52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1000" dirty="0">
                <a:solidFill>
                  <a:schemeClr val="tx1">
                    <a:lumMod val="65000"/>
                    <a:lumOff val="35000"/>
                  </a:schemeClr>
                </a:solidFill>
                <a:latin typeface="微软雅黑"/>
                <a:ea typeface="微软雅黑"/>
                <a:cs typeface="Lato Light" charset="0"/>
                <a:sym typeface="Lato Light" charset="0"/>
              </a:rPr>
              <a:t>此处添加详细文本描述，建议与标题相关并符合整体语言风格</a:t>
            </a:r>
            <a:endParaRPr lang="en-US" sz="1000" dirty="0">
              <a:solidFill>
                <a:schemeClr val="tx1">
                  <a:lumMod val="65000"/>
                  <a:lumOff val="35000"/>
                </a:schemeClr>
              </a:solidFill>
              <a:latin typeface="微软雅黑"/>
              <a:ea typeface="微软雅黑"/>
              <a:cs typeface="Lato Light" charset="0"/>
              <a:sym typeface="Lato Light" charset="0"/>
            </a:endParaRPr>
          </a:p>
        </p:txBody>
      </p:sp>
      <p:sp>
        <p:nvSpPr>
          <p:cNvPr id="26" name="TextBox 25"/>
          <p:cNvSpPr txBox="1"/>
          <p:nvPr/>
        </p:nvSpPr>
        <p:spPr>
          <a:xfrm>
            <a:off x="435948" y="3017695"/>
            <a:ext cx="696123" cy="354222"/>
          </a:xfrm>
          <a:prstGeom prst="rect">
            <a:avLst/>
          </a:prstGeom>
          <a:noFill/>
        </p:spPr>
        <p:txBody>
          <a:bodyPr wrap="none" lIns="72567" tIns="36283" rIns="72567" bIns="36283" rtlCol="0">
            <a:spAutoFit/>
          </a:bodyPr>
          <a:lstStyle/>
          <a:p>
            <a:pPr defTabSz="934007"/>
            <a:r>
              <a:rPr lang="en-US" altLang="zh-CN" sz="1800" dirty="0">
                <a:solidFill>
                  <a:schemeClr val="bg1"/>
                </a:solidFill>
                <a:latin typeface="微软雅黑" panose="020B0503020204020204" pitchFamily="34" charset="-122"/>
                <a:ea typeface="微软雅黑" panose="020B0503020204020204" pitchFamily="34" charset="-122"/>
              </a:rPr>
              <a:t>2006</a:t>
            </a:r>
            <a:endParaRPr lang="zh-CN" altLang="en-US" sz="1800" dirty="0">
              <a:solidFill>
                <a:schemeClr val="bg1"/>
              </a:solidFill>
              <a:latin typeface="微软雅黑" panose="020B0503020204020204" pitchFamily="34" charset="-122"/>
              <a:ea typeface="微软雅黑" panose="020B0503020204020204" pitchFamily="34" charset="-122"/>
            </a:endParaRPr>
          </a:p>
        </p:txBody>
      </p:sp>
      <p:sp>
        <p:nvSpPr>
          <p:cNvPr id="27" name="TextBox 26"/>
          <p:cNvSpPr txBox="1"/>
          <p:nvPr/>
        </p:nvSpPr>
        <p:spPr>
          <a:xfrm>
            <a:off x="2609263" y="4000620"/>
            <a:ext cx="696123" cy="354222"/>
          </a:xfrm>
          <a:prstGeom prst="rect">
            <a:avLst/>
          </a:prstGeom>
          <a:noFill/>
        </p:spPr>
        <p:txBody>
          <a:bodyPr wrap="none" lIns="72567" tIns="36283" rIns="72567" bIns="36283" rtlCol="0">
            <a:spAutoFit/>
          </a:bodyPr>
          <a:lstStyle/>
          <a:p>
            <a:pPr defTabSz="934007"/>
            <a:r>
              <a:rPr lang="en-US" altLang="zh-CN" sz="1800" dirty="0">
                <a:solidFill>
                  <a:schemeClr val="bg1"/>
                </a:solidFill>
                <a:latin typeface="微软雅黑" panose="020B0503020204020204" pitchFamily="34" charset="-122"/>
                <a:ea typeface="微软雅黑" panose="020B0503020204020204" pitchFamily="34" charset="-122"/>
              </a:rPr>
              <a:t>2008</a:t>
            </a:r>
            <a:endParaRPr lang="zh-CN" altLang="en-US" sz="1800" dirty="0">
              <a:solidFill>
                <a:schemeClr val="bg1"/>
              </a:solidFill>
              <a:latin typeface="微软雅黑" panose="020B0503020204020204" pitchFamily="34" charset="-122"/>
              <a:ea typeface="微软雅黑" panose="020B0503020204020204" pitchFamily="34" charset="-122"/>
            </a:endParaRPr>
          </a:p>
        </p:txBody>
      </p:sp>
      <p:sp>
        <p:nvSpPr>
          <p:cNvPr id="28" name="TextBox 27"/>
          <p:cNvSpPr txBox="1"/>
          <p:nvPr/>
        </p:nvSpPr>
        <p:spPr>
          <a:xfrm>
            <a:off x="3387388" y="1590138"/>
            <a:ext cx="696123" cy="354222"/>
          </a:xfrm>
          <a:prstGeom prst="rect">
            <a:avLst/>
          </a:prstGeom>
          <a:noFill/>
        </p:spPr>
        <p:txBody>
          <a:bodyPr wrap="none" lIns="72567" tIns="36283" rIns="72567" bIns="36283" rtlCol="0">
            <a:spAutoFit/>
          </a:bodyPr>
          <a:lstStyle/>
          <a:p>
            <a:pPr defTabSz="934007"/>
            <a:r>
              <a:rPr lang="en-US" altLang="zh-CN" sz="1800" dirty="0">
                <a:solidFill>
                  <a:schemeClr val="bg1"/>
                </a:solidFill>
                <a:latin typeface="微软雅黑" panose="020B0503020204020204" pitchFamily="34" charset="-122"/>
                <a:ea typeface="微软雅黑" panose="020B0503020204020204" pitchFamily="34" charset="-122"/>
              </a:rPr>
              <a:t>2009</a:t>
            </a:r>
            <a:endParaRPr lang="zh-CN" altLang="en-US" sz="1800" dirty="0">
              <a:solidFill>
                <a:schemeClr val="bg1"/>
              </a:solidFill>
              <a:latin typeface="微软雅黑" panose="020B0503020204020204" pitchFamily="34" charset="-122"/>
              <a:ea typeface="微软雅黑" panose="020B0503020204020204" pitchFamily="34" charset="-122"/>
            </a:endParaRPr>
          </a:p>
        </p:txBody>
      </p:sp>
      <p:sp>
        <p:nvSpPr>
          <p:cNvPr id="29" name="TextBox 28"/>
          <p:cNvSpPr txBox="1"/>
          <p:nvPr/>
        </p:nvSpPr>
        <p:spPr>
          <a:xfrm>
            <a:off x="5154380" y="3371917"/>
            <a:ext cx="696123" cy="354222"/>
          </a:xfrm>
          <a:prstGeom prst="rect">
            <a:avLst/>
          </a:prstGeom>
          <a:noFill/>
        </p:spPr>
        <p:txBody>
          <a:bodyPr wrap="none" lIns="72567" tIns="36283" rIns="72567" bIns="36283" rtlCol="0">
            <a:spAutoFit/>
          </a:bodyPr>
          <a:lstStyle/>
          <a:p>
            <a:pPr defTabSz="934007"/>
            <a:r>
              <a:rPr lang="en-US" altLang="zh-CN" sz="1800" dirty="0">
                <a:solidFill>
                  <a:schemeClr val="bg1"/>
                </a:solidFill>
                <a:latin typeface="微软雅黑" panose="020B0503020204020204" pitchFamily="34" charset="-122"/>
                <a:ea typeface="微软雅黑" panose="020B0503020204020204" pitchFamily="34" charset="-122"/>
              </a:rPr>
              <a:t>2010</a:t>
            </a:r>
            <a:endParaRPr lang="zh-CN" altLang="en-US" sz="1800" dirty="0">
              <a:solidFill>
                <a:schemeClr val="bg1"/>
              </a:solidFill>
              <a:latin typeface="微软雅黑" panose="020B0503020204020204" pitchFamily="34" charset="-122"/>
              <a:ea typeface="微软雅黑" panose="020B0503020204020204" pitchFamily="34" charset="-122"/>
            </a:endParaRPr>
          </a:p>
        </p:txBody>
      </p:sp>
      <p:sp>
        <p:nvSpPr>
          <p:cNvPr id="30" name="TextBox 29"/>
          <p:cNvSpPr txBox="1"/>
          <p:nvPr/>
        </p:nvSpPr>
        <p:spPr>
          <a:xfrm>
            <a:off x="6467318" y="1314344"/>
            <a:ext cx="696123" cy="354222"/>
          </a:xfrm>
          <a:prstGeom prst="rect">
            <a:avLst/>
          </a:prstGeom>
          <a:noFill/>
        </p:spPr>
        <p:txBody>
          <a:bodyPr wrap="none" lIns="72567" tIns="36283" rIns="72567" bIns="36283" rtlCol="0">
            <a:spAutoFit/>
          </a:bodyPr>
          <a:lstStyle/>
          <a:p>
            <a:pPr defTabSz="934007"/>
            <a:r>
              <a:rPr lang="en-US" altLang="zh-CN" sz="1800" dirty="0">
                <a:solidFill>
                  <a:schemeClr val="bg1"/>
                </a:solidFill>
                <a:latin typeface="微软雅黑" panose="020B0503020204020204" pitchFamily="34" charset="-122"/>
                <a:ea typeface="微软雅黑" panose="020B0503020204020204" pitchFamily="34" charset="-122"/>
              </a:rPr>
              <a:t>2014</a:t>
            </a:r>
            <a:endParaRPr lang="zh-CN" altLang="en-US" sz="1800" dirty="0">
              <a:solidFill>
                <a:schemeClr val="bg1"/>
              </a:solidFill>
              <a:latin typeface="微软雅黑" panose="020B0503020204020204" pitchFamily="34" charset="-122"/>
              <a:ea typeface="微软雅黑" panose="020B0503020204020204" pitchFamily="34" charset="-122"/>
            </a:endParaRPr>
          </a:p>
        </p:txBody>
      </p:sp>
      <p:sp>
        <p:nvSpPr>
          <p:cNvPr id="31" name="TextBox 30"/>
          <p:cNvSpPr txBox="1"/>
          <p:nvPr/>
        </p:nvSpPr>
        <p:spPr>
          <a:xfrm>
            <a:off x="7965869" y="3479757"/>
            <a:ext cx="337375" cy="354222"/>
          </a:xfrm>
          <a:prstGeom prst="rect">
            <a:avLst/>
          </a:prstGeom>
          <a:noFill/>
        </p:spPr>
        <p:txBody>
          <a:bodyPr wrap="none" lIns="72567" tIns="36283" rIns="72567" bIns="36283" rtlCol="0">
            <a:spAutoFit/>
          </a:bodyPr>
          <a:lstStyle/>
          <a:p>
            <a:pPr defTabSz="934007"/>
            <a:r>
              <a:rPr lang="en-US" altLang="zh-CN" sz="1800" dirty="0">
                <a:solidFill>
                  <a:schemeClr val="bg1"/>
                </a:solidFill>
                <a:latin typeface="微软雅黑" panose="020B0503020204020204" pitchFamily="34" charset="-122"/>
                <a:ea typeface="微软雅黑" panose="020B0503020204020204" pitchFamily="34" charset="-122"/>
              </a:rPr>
              <a:t>…</a:t>
            </a:r>
            <a:endParaRPr lang="zh-CN" altLang="en-US" sz="180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35870343"/>
      </p:ext>
    </p:extLst>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1+#ppt_w/2"/>
                                          </p:val>
                                        </p:tav>
                                        <p:tav tm="100000">
                                          <p:val>
                                            <p:strVal val="#ppt_x"/>
                                          </p:val>
                                        </p:tav>
                                      </p:tavLst>
                                    </p:anim>
                                    <p:anim calcmode="lin" valueType="num">
                                      <p:cBhvr additive="base">
                                        <p:cTn id="11" dur="500" fill="hold"/>
                                        <p:tgtEl>
                                          <p:spTgt spid="3"/>
                                        </p:tgtEl>
                                        <p:attrNameLst>
                                          <p:attrName>ppt_y</p:attrName>
                                        </p:attrNameLst>
                                      </p:cBhvr>
                                      <p:tavLst>
                                        <p:tav tm="0">
                                          <p:val>
                                            <p:strVal val="#ppt_y"/>
                                          </p:val>
                                        </p:tav>
                                        <p:tav tm="100000">
                                          <p:val>
                                            <p:strVal val="#ppt_y"/>
                                          </p:val>
                                        </p:tav>
                                      </p:tavLst>
                                    </p:anim>
                                  </p:childTnLst>
                                </p:cTn>
                              </p:par>
                              <p:par>
                                <p:cTn id="12" presetID="22" presetClass="entr" presetSubtype="4"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par>
                                <p:cTn id="15" presetID="53" presetClass="entr" presetSubtype="16" fill="hold" grpId="0" nodeType="withEffect">
                                  <p:stCondLst>
                                    <p:cond delay="1000"/>
                                  </p:stCondLst>
                                  <p:childTnLst>
                                    <p:set>
                                      <p:cBhvr>
                                        <p:cTn id="16" dur="1" fill="hold">
                                          <p:stCondLst>
                                            <p:cond delay="0"/>
                                          </p:stCondLst>
                                        </p:cTn>
                                        <p:tgtEl>
                                          <p:spTgt spid="9"/>
                                        </p:tgtEl>
                                        <p:attrNameLst>
                                          <p:attrName>style.visibility</p:attrName>
                                        </p:attrNameLst>
                                      </p:cBhvr>
                                      <p:to>
                                        <p:strVal val="visible"/>
                                      </p:to>
                                    </p:set>
                                    <p:anim calcmode="lin" valueType="num">
                                      <p:cBhvr>
                                        <p:cTn id="17" dur="250" fill="hold"/>
                                        <p:tgtEl>
                                          <p:spTgt spid="9"/>
                                        </p:tgtEl>
                                        <p:attrNameLst>
                                          <p:attrName>ppt_w</p:attrName>
                                        </p:attrNameLst>
                                      </p:cBhvr>
                                      <p:tavLst>
                                        <p:tav tm="0">
                                          <p:val>
                                            <p:fltVal val="0"/>
                                          </p:val>
                                        </p:tav>
                                        <p:tav tm="100000">
                                          <p:val>
                                            <p:strVal val="#ppt_w"/>
                                          </p:val>
                                        </p:tav>
                                      </p:tavLst>
                                    </p:anim>
                                    <p:anim calcmode="lin" valueType="num">
                                      <p:cBhvr>
                                        <p:cTn id="18" dur="250" fill="hold"/>
                                        <p:tgtEl>
                                          <p:spTgt spid="9"/>
                                        </p:tgtEl>
                                        <p:attrNameLst>
                                          <p:attrName>ppt_h</p:attrName>
                                        </p:attrNameLst>
                                      </p:cBhvr>
                                      <p:tavLst>
                                        <p:tav tm="0">
                                          <p:val>
                                            <p:fltVal val="0"/>
                                          </p:val>
                                        </p:tav>
                                        <p:tav tm="100000">
                                          <p:val>
                                            <p:strVal val="#ppt_h"/>
                                          </p:val>
                                        </p:tav>
                                      </p:tavLst>
                                    </p:anim>
                                    <p:animEffect transition="in" filter="fade">
                                      <p:cBhvr>
                                        <p:cTn id="19" dur="250"/>
                                        <p:tgtEl>
                                          <p:spTgt spid="9"/>
                                        </p:tgtEl>
                                      </p:cBhvr>
                                    </p:animEffect>
                                  </p:childTnLst>
                                </p:cTn>
                              </p:par>
                              <p:par>
                                <p:cTn id="20" presetID="2" presetClass="entr" presetSubtype="1" fill="hold" grpId="0" nodeType="withEffect">
                                  <p:stCondLst>
                                    <p:cond delay="150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250" fill="hold"/>
                                        <p:tgtEl>
                                          <p:spTgt spid="8"/>
                                        </p:tgtEl>
                                        <p:attrNameLst>
                                          <p:attrName>ppt_x</p:attrName>
                                        </p:attrNameLst>
                                      </p:cBhvr>
                                      <p:tavLst>
                                        <p:tav tm="0">
                                          <p:val>
                                            <p:strVal val="#ppt_x"/>
                                          </p:val>
                                        </p:tav>
                                        <p:tav tm="100000">
                                          <p:val>
                                            <p:strVal val="#ppt_x"/>
                                          </p:val>
                                        </p:tav>
                                      </p:tavLst>
                                    </p:anim>
                                    <p:anim calcmode="lin" valueType="num">
                                      <p:cBhvr additive="base">
                                        <p:cTn id="23" dur="250" fill="hold"/>
                                        <p:tgtEl>
                                          <p:spTgt spid="8"/>
                                        </p:tgtEl>
                                        <p:attrNameLst>
                                          <p:attrName>ppt_y</p:attrName>
                                        </p:attrNameLst>
                                      </p:cBhvr>
                                      <p:tavLst>
                                        <p:tav tm="0">
                                          <p:val>
                                            <p:strVal val="0-#ppt_h/2"/>
                                          </p:val>
                                        </p:tav>
                                        <p:tav tm="100000">
                                          <p:val>
                                            <p:strVal val="#ppt_y"/>
                                          </p:val>
                                        </p:tav>
                                      </p:tavLst>
                                    </p:anim>
                                  </p:childTnLst>
                                </p:cTn>
                              </p:par>
                              <p:par>
                                <p:cTn id="24" presetID="10" presetClass="entr" presetSubtype="0" fill="hold" grpId="0" nodeType="withEffect">
                                  <p:stCondLst>
                                    <p:cond delay="150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par>
                                <p:cTn id="27" presetID="22" presetClass="entr" presetSubtype="8" fill="hold" grpId="0" nodeType="withEffect">
                                  <p:stCondLst>
                                    <p:cond delay="150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par>
                                <p:cTn id="30" presetID="53" presetClass="entr" presetSubtype="16" fill="hold" grpId="0" nodeType="withEffect">
                                  <p:stCondLst>
                                    <p:cond delay="2000"/>
                                  </p:stCondLst>
                                  <p:childTnLst>
                                    <p:set>
                                      <p:cBhvr>
                                        <p:cTn id="31" dur="1" fill="hold">
                                          <p:stCondLst>
                                            <p:cond delay="0"/>
                                          </p:stCondLst>
                                        </p:cTn>
                                        <p:tgtEl>
                                          <p:spTgt spid="12"/>
                                        </p:tgtEl>
                                        <p:attrNameLst>
                                          <p:attrName>style.visibility</p:attrName>
                                        </p:attrNameLst>
                                      </p:cBhvr>
                                      <p:to>
                                        <p:strVal val="visible"/>
                                      </p:to>
                                    </p:set>
                                    <p:anim calcmode="lin" valueType="num">
                                      <p:cBhvr>
                                        <p:cTn id="32" dur="250" fill="hold"/>
                                        <p:tgtEl>
                                          <p:spTgt spid="12"/>
                                        </p:tgtEl>
                                        <p:attrNameLst>
                                          <p:attrName>ppt_w</p:attrName>
                                        </p:attrNameLst>
                                      </p:cBhvr>
                                      <p:tavLst>
                                        <p:tav tm="0">
                                          <p:val>
                                            <p:fltVal val="0"/>
                                          </p:val>
                                        </p:tav>
                                        <p:tav tm="100000">
                                          <p:val>
                                            <p:strVal val="#ppt_w"/>
                                          </p:val>
                                        </p:tav>
                                      </p:tavLst>
                                    </p:anim>
                                    <p:anim calcmode="lin" valueType="num">
                                      <p:cBhvr>
                                        <p:cTn id="33" dur="250" fill="hold"/>
                                        <p:tgtEl>
                                          <p:spTgt spid="12"/>
                                        </p:tgtEl>
                                        <p:attrNameLst>
                                          <p:attrName>ppt_h</p:attrName>
                                        </p:attrNameLst>
                                      </p:cBhvr>
                                      <p:tavLst>
                                        <p:tav tm="0">
                                          <p:val>
                                            <p:fltVal val="0"/>
                                          </p:val>
                                        </p:tav>
                                        <p:tav tm="100000">
                                          <p:val>
                                            <p:strVal val="#ppt_h"/>
                                          </p:val>
                                        </p:tav>
                                      </p:tavLst>
                                    </p:anim>
                                    <p:animEffect transition="in" filter="fade">
                                      <p:cBhvr>
                                        <p:cTn id="34" dur="250"/>
                                        <p:tgtEl>
                                          <p:spTgt spid="12"/>
                                        </p:tgtEl>
                                      </p:cBhvr>
                                    </p:animEffect>
                                  </p:childTnLst>
                                </p:cTn>
                              </p:par>
                              <p:par>
                                <p:cTn id="35" presetID="2" presetClass="entr" presetSubtype="4" fill="hold" grpId="0" nodeType="withEffect">
                                  <p:stCondLst>
                                    <p:cond delay="250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250" fill="hold"/>
                                        <p:tgtEl>
                                          <p:spTgt spid="11"/>
                                        </p:tgtEl>
                                        <p:attrNameLst>
                                          <p:attrName>ppt_x</p:attrName>
                                        </p:attrNameLst>
                                      </p:cBhvr>
                                      <p:tavLst>
                                        <p:tav tm="0">
                                          <p:val>
                                            <p:strVal val="#ppt_x"/>
                                          </p:val>
                                        </p:tav>
                                        <p:tav tm="100000">
                                          <p:val>
                                            <p:strVal val="#ppt_x"/>
                                          </p:val>
                                        </p:tav>
                                      </p:tavLst>
                                    </p:anim>
                                    <p:anim calcmode="lin" valueType="num">
                                      <p:cBhvr additive="base">
                                        <p:cTn id="38" dur="250" fill="hold"/>
                                        <p:tgtEl>
                                          <p:spTgt spid="11"/>
                                        </p:tgtEl>
                                        <p:attrNameLst>
                                          <p:attrName>ppt_y</p:attrName>
                                        </p:attrNameLst>
                                      </p:cBhvr>
                                      <p:tavLst>
                                        <p:tav tm="0">
                                          <p:val>
                                            <p:strVal val="1+#ppt_h/2"/>
                                          </p:val>
                                        </p:tav>
                                        <p:tav tm="100000">
                                          <p:val>
                                            <p:strVal val="#ppt_y"/>
                                          </p:val>
                                        </p:tav>
                                      </p:tavLst>
                                    </p:anim>
                                  </p:childTnLst>
                                </p:cTn>
                              </p:par>
                              <p:par>
                                <p:cTn id="39" presetID="10" presetClass="entr" presetSubtype="0" fill="hold" grpId="0" nodeType="withEffect">
                                  <p:stCondLst>
                                    <p:cond delay="250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500"/>
                                        <p:tgtEl>
                                          <p:spTgt spid="27"/>
                                        </p:tgtEl>
                                      </p:cBhvr>
                                    </p:animEffect>
                                  </p:childTnLst>
                                </p:cTn>
                              </p:par>
                              <p:par>
                                <p:cTn id="42" presetID="22" presetClass="entr" presetSubtype="8" fill="hold" grpId="0" nodeType="withEffect">
                                  <p:stCondLst>
                                    <p:cond delay="2500"/>
                                  </p:stCondLst>
                                  <p:childTnLst>
                                    <p:set>
                                      <p:cBhvr>
                                        <p:cTn id="43" dur="1" fill="hold">
                                          <p:stCondLst>
                                            <p:cond delay="0"/>
                                          </p:stCondLst>
                                        </p:cTn>
                                        <p:tgtEl>
                                          <p:spTgt spid="17"/>
                                        </p:tgtEl>
                                        <p:attrNameLst>
                                          <p:attrName>style.visibility</p:attrName>
                                        </p:attrNameLst>
                                      </p:cBhvr>
                                      <p:to>
                                        <p:strVal val="visible"/>
                                      </p:to>
                                    </p:set>
                                    <p:animEffect transition="in" filter="wipe(left)">
                                      <p:cBhvr>
                                        <p:cTn id="44" dur="500"/>
                                        <p:tgtEl>
                                          <p:spTgt spid="17"/>
                                        </p:tgtEl>
                                      </p:cBhvr>
                                    </p:animEffect>
                                  </p:childTnLst>
                                </p:cTn>
                              </p:par>
                              <p:par>
                                <p:cTn id="45" presetID="53" presetClass="entr" presetSubtype="16" fill="hold" grpId="0" nodeType="withEffect">
                                  <p:stCondLst>
                                    <p:cond delay="3000"/>
                                  </p:stCondLst>
                                  <p:childTnLst>
                                    <p:set>
                                      <p:cBhvr>
                                        <p:cTn id="46" dur="1" fill="hold">
                                          <p:stCondLst>
                                            <p:cond delay="0"/>
                                          </p:stCondLst>
                                        </p:cTn>
                                        <p:tgtEl>
                                          <p:spTgt spid="14"/>
                                        </p:tgtEl>
                                        <p:attrNameLst>
                                          <p:attrName>style.visibility</p:attrName>
                                        </p:attrNameLst>
                                      </p:cBhvr>
                                      <p:to>
                                        <p:strVal val="visible"/>
                                      </p:to>
                                    </p:set>
                                    <p:anim calcmode="lin" valueType="num">
                                      <p:cBhvr>
                                        <p:cTn id="47" dur="250" fill="hold"/>
                                        <p:tgtEl>
                                          <p:spTgt spid="14"/>
                                        </p:tgtEl>
                                        <p:attrNameLst>
                                          <p:attrName>ppt_w</p:attrName>
                                        </p:attrNameLst>
                                      </p:cBhvr>
                                      <p:tavLst>
                                        <p:tav tm="0">
                                          <p:val>
                                            <p:fltVal val="0"/>
                                          </p:val>
                                        </p:tav>
                                        <p:tav tm="100000">
                                          <p:val>
                                            <p:strVal val="#ppt_w"/>
                                          </p:val>
                                        </p:tav>
                                      </p:tavLst>
                                    </p:anim>
                                    <p:anim calcmode="lin" valueType="num">
                                      <p:cBhvr>
                                        <p:cTn id="48" dur="250" fill="hold"/>
                                        <p:tgtEl>
                                          <p:spTgt spid="14"/>
                                        </p:tgtEl>
                                        <p:attrNameLst>
                                          <p:attrName>ppt_h</p:attrName>
                                        </p:attrNameLst>
                                      </p:cBhvr>
                                      <p:tavLst>
                                        <p:tav tm="0">
                                          <p:val>
                                            <p:fltVal val="0"/>
                                          </p:val>
                                        </p:tav>
                                        <p:tav tm="100000">
                                          <p:val>
                                            <p:strVal val="#ppt_h"/>
                                          </p:val>
                                        </p:tav>
                                      </p:tavLst>
                                    </p:anim>
                                    <p:animEffect transition="in" filter="fade">
                                      <p:cBhvr>
                                        <p:cTn id="49" dur="250"/>
                                        <p:tgtEl>
                                          <p:spTgt spid="14"/>
                                        </p:tgtEl>
                                      </p:cBhvr>
                                    </p:animEffect>
                                  </p:childTnLst>
                                </p:cTn>
                              </p:par>
                              <p:par>
                                <p:cTn id="50" presetID="2" presetClass="entr" presetSubtype="1" fill="hold" grpId="0" nodeType="withEffect">
                                  <p:stCondLst>
                                    <p:cond delay="3500"/>
                                  </p:stCondLst>
                                  <p:childTnLst>
                                    <p:set>
                                      <p:cBhvr>
                                        <p:cTn id="51" dur="1" fill="hold">
                                          <p:stCondLst>
                                            <p:cond delay="0"/>
                                          </p:stCondLst>
                                        </p:cTn>
                                        <p:tgtEl>
                                          <p:spTgt spid="18"/>
                                        </p:tgtEl>
                                        <p:attrNameLst>
                                          <p:attrName>style.visibility</p:attrName>
                                        </p:attrNameLst>
                                      </p:cBhvr>
                                      <p:to>
                                        <p:strVal val="visible"/>
                                      </p:to>
                                    </p:set>
                                    <p:anim calcmode="lin" valueType="num">
                                      <p:cBhvr additive="base">
                                        <p:cTn id="52" dur="250" fill="hold"/>
                                        <p:tgtEl>
                                          <p:spTgt spid="18"/>
                                        </p:tgtEl>
                                        <p:attrNameLst>
                                          <p:attrName>ppt_x</p:attrName>
                                        </p:attrNameLst>
                                      </p:cBhvr>
                                      <p:tavLst>
                                        <p:tav tm="0">
                                          <p:val>
                                            <p:strVal val="#ppt_x"/>
                                          </p:val>
                                        </p:tav>
                                        <p:tav tm="100000">
                                          <p:val>
                                            <p:strVal val="#ppt_x"/>
                                          </p:val>
                                        </p:tav>
                                      </p:tavLst>
                                    </p:anim>
                                    <p:anim calcmode="lin" valueType="num">
                                      <p:cBhvr additive="base">
                                        <p:cTn id="53" dur="250" fill="hold"/>
                                        <p:tgtEl>
                                          <p:spTgt spid="18"/>
                                        </p:tgtEl>
                                        <p:attrNameLst>
                                          <p:attrName>ppt_y</p:attrName>
                                        </p:attrNameLst>
                                      </p:cBhvr>
                                      <p:tavLst>
                                        <p:tav tm="0">
                                          <p:val>
                                            <p:strVal val="0-#ppt_h/2"/>
                                          </p:val>
                                        </p:tav>
                                        <p:tav tm="100000">
                                          <p:val>
                                            <p:strVal val="#ppt_y"/>
                                          </p:val>
                                        </p:tav>
                                      </p:tavLst>
                                    </p:anim>
                                  </p:childTnLst>
                                </p:cTn>
                              </p:par>
                              <p:par>
                                <p:cTn id="54" presetID="10" presetClass="entr" presetSubtype="0" fill="hold" grpId="0" nodeType="withEffect">
                                  <p:stCondLst>
                                    <p:cond delay="350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500"/>
                                        <p:tgtEl>
                                          <p:spTgt spid="28"/>
                                        </p:tgtEl>
                                      </p:cBhvr>
                                    </p:animEffect>
                                  </p:childTnLst>
                                </p:cTn>
                              </p:par>
                              <p:par>
                                <p:cTn id="57" presetID="22" presetClass="entr" presetSubtype="8" fill="hold" grpId="0" nodeType="withEffect">
                                  <p:stCondLst>
                                    <p:cond delay="3500"/>
                                  </p:stCondLst>
                                  <p:childTnLst>
                                    <p:set>
                                      <p:cBhvr>
                                        <p:cTn id="58" dur="1" fill="hold">
                                          <p:stCondLst>
                                            <p:cond delay="0"/>
                                          </p:stCondLst>
                                        </p:cTn>
                                        <p:tgtEl>
                                          <p:spTgt spid="15"/>
                                        </p:tgtEl>
                                        <p:attrNameLst>
                                          <p:attrName>style.visibility</p:attrName>
                                        </p:attrNameLst>
                                      </p:cBhvr>
                                      <p:to>
                                        <p:strVal val="visible"/>
                                      </p:to>
                                    </p:set>
                                    <p:animEffect transition="in" filter="wipe(left)">
                                      <p:cBhvr>
                                        <p:cTn id="59" dur="500"/>
                                        <p:tgtEl>
                                          <p:spTgt spid="15"/>
                                        </p:tgtEl>
                                      </p:cBhvr>
                                    </p:animEffect>
                                  </p:childTnLst>
                                </p:cTn>
                              </p:par>
                              <p:par>
                                <p:cTn id="60" presetID="53" presetClass="entr" presetSubtype="16" fill="hold" grpId="0" nodeType="withEffect">
                                  <p:stCondLst>
                                    <p:cond delay="4000"/>
                                  </p:stCondLst>
                                  <p:childTnLst>
                                    <p:set>
                                      <p:cBhvr>
                                        <p:cTn id="61" dur="1" fill="hold">
                                          <p:stCondLst>
                                            <p:cond delay="0"/>
                                          </p:stCondLst>
                                        </p:cTn>
                                        <p:tgtEl>
                                          <p:spTgt spid="13"/>
                                        </p:tgtEl>
                                        <p:attrNameLst>
                                          <p:attrName>style.visibility</p:attrName>
                                        </p:attrNameLst>
                                      </p:cBhvr>
                                      <p:to>
                                        <p:strVal val="visible"/>
                                      </p:to>
                                    </p:set>
                                    <p:anim calcmode="lin" valueType="num">
                                      <p:cBhvr>
                                        <p:cTn id="62" dur="250" fill="hold"/>
                                        <p:tgtEl>
                                          <p:spTgt spid="13"/>
                                        </p:tgtEl>
                                        <p:attrNameLst>
                                          <p:attrName>ppt_w</p:attrName>
                                        </p:attrNameLst>
                                      </p:cBhvr>
                                      <p:tavLst>
                                        <p:tav tm="0">
                                          <p:val>
                                            <p:fltVal val="0"/>
                                          </p:val>
                                        </p:tav>
                                        <p:tav tm="100000">
                                          <p:val>
                                            <p:strVal val="#ppt_w"/>
                                          </p:val>
                                        </p:tav>
                                      </p:tavLst>
                                    </p:anim>
                                    <p:anim calcmode="lin" valueType="num">
                                      <p:cBhvr>
                                        <p:cTn id="63" dur="250" fill="hold"/>
                                        <p:tgtEl>
                                          <p:spTgt spid="13"/>
                                        </p:tgtEl>
                                        <p:attrNameLst>
                                          <p:attrName>ppt_h</p:attrName>
                                        </p:attrNameLst>
                                      </p:cBhvr>
                                      <p:tavLst>
                                        <p:tav tm="0">
                                          <p:val>
                                            <p:fltVal val="0"/>
                                          </p:val>
                                        </p:tav>
                                        <p:tav tm="100000">
                                          <p:val>
                                            <p:strVal val="#ppt_h"/>
                                          </p:val>
                                        </p:tav>
                                      </p:tavLst>
                                    </p:anim>
                                    <p:animEffect transition="in" filter="fade">
                                      <p:cBhvr>
                                        <p:cTn id="64" dur="250"/>
                                        <p:tgtEl>
                                          <p:spTgt spid="13"/>
                                        </p:tgtEl>
                                      </p:cBhvr>
                                    </p:animEffect>
                                  </p:childTnLst>
                                </p:cTn>
                              </p:par>
                              <p:par>
                                <p:cTn id="65" presetID="2" presetClass="entr" presetSubtype="4" fill="hold" grpId="0" nodeType="withEffect">
                                  <p:stCondLst>
                                    <p:cond delay="4500"/>
                                  </p:stCondLst>
                                  <p:childTnLst>
                                    <p:set>
                                      <p:cBhvr>
                                        <p:cTn id="66" dur="1" fill="hold">
                                          <p:stCondLst>
                                            <p:cond delay="0"/>
                                          </p:stCondLst>
                                        </p:cTn>
                                        <p:tgtEl>
                                          <p:spTgt spid="21"/>
                                        </p:tgtEl>
                                        <p:attrNameLst>
                                          <p:attrName>style.visibility</p:attrName>
                                        </p:attrNameLst>
                                      </p:cBhvr>
                                      <p:to>
                                        <p:strVal val="visible"/>
                                      </p:to>
                                    </p:set>
                                    <p:anim calcmode="lin" valueType="num">
                                      <p:cBhvr additive="base">
                                        <p:cTn id="67" dur="250" fill="hold"/>
                                        <p:tgtEl>
                                          <p:spTgt spid="21"/>
                                        </p:tgtEl>
                                        <p:attrNameLst>
                                          <p:attrName>ppt_x</p:attrName>
                                        </p:attrNameLst>
                                      </p:cBhvr>
                                      <p:tavLst>
                                        <p:tav tm="0">
                                          <p:val>
                                            <p:strVal val="#ppt_x"/>
                                          </p:val>
                                        </p:tav>
                                        <p:tav tm="100000">
                                          <p:val>
                                            <p:strVal val="#ppt_x"/>
                                          </p:val>
                                        </p:tav>
                                      </p:tavLst>
                                    </p:anim>
                                    <p:anim calcmode="lin" valueType="num">
                                      <p:cBhvr additive="base">
                                        <p:cTn id="68" dur="250" fill="hold"/>
                                        <p:tgtEl>
                                          <p:spTgt spid="21"/>
                                        </p:tgtEl>
                                        <p:attrNameLst>
                                          <p:attrName>ppt_y</p:attrName>
                                        </p:attrNameLst>
                                      </p:cBhvr>
                                      <p:tavLst>
                                        <p:tav tm="0">
                                          <p:val>
                                            <p:strVal val="1+#ppt_h/2"/>
                                          </p:val>
                                        </p:tav>
                                        <p:tav tm="100000">
                                          <p:val>
                                            <p:strVal val="#ppt_y"/>
                                          </p:val>
                                        </p:tav>
                                      </p:tavLst>
                                    </p:anim>
                                  </p:childTnLst>
                                </p:cTn>
                              </p:par>
                              <p:par>
                                <p:cTn id="69" presetID="10" presetClass="entr" presetSubtype="0" fill="hold" grpId="0" nodeType="withEffect">
                                  <p:stCondLst>
                                    <p:cond delay="4500"/>
                                  </p:stCondLst>
                                  <p:childTnLst>
                                    <p:set>
                                      <p:cBhvr>
                                        <p:cTn id="70" dur="1" fill="hold">
                                          <p:stCondLst>
                                            <p:cond delay="0"/>
                                          </p:stCondLst>
                                        </p:cTn>
                                        <p:tgtEl>
                                          <p:spTgt spid="29"/>
                                        </p:tgtEl>
                                        <p:attrNameLst>
                                          <p:attrName>style.visibility</p:attrName>
                                        </p:attrNameLst>
                                      </p:cBhvr>
                                      <p:to>
                                        <p:strVal val="visible"/>
                                      </p:to>
                                    </p:set>
                                    <p:animEffect transition="in" filter="fade">
                                      <p:cBhvr>
                                        <p:cTn id="71" dur="500"/>
                                        <p:tgtEl>
                                          <p:spTgt spid="29"/>
                                        </p:tgtEl>
                                      </p:cBhvr>
                                    </p:animEffect>
                                  </p:childTnLst>
                                </p:cTn>
                              </p:par>
                              <p:par>
                                <p:cTn id="72" presetID="22" presetClass="entr" presetSubtype="8" fill="hold" grpId="0" nodeType="withEffect">
                                  <p:stCondLst>
                                    <p:cond delay="4500"/>
                                  </p:stCondLst>
                                  <p:childTnLst>
                                    <p:set>
                                      <p:cBhvr>
                                        <p:cTn id="73" dur="1" fill="hold">
                                          <p:stCondLst>
                                            <p:cond delay="0"/>
                                          </p:stCondLst>
                                        </p:cTn>
                                        <p:tgtEl>
                                          <p:spTgt spid="16"/>
                                        </p:tgtEl>
                                        <p:attrNameLst>
                                          <p:attrName>style.visibility</p:attrName>
                                        </p:attrNameLst>
                                      </p:cBhvr>
                                      <p:to>
                                        <p:strVal val="visible"/>
                                      </p:to>
                                    </p:set>
                                    <p:animEffect transition="in" filter="wipe(left)">
                                      <p:cBhvr>
                                        <p:cTn id="74" dur="500"/>
                                        <p:tgtEl>
                                          <p:spTgt spid="16"/>
                                        </p:tgtEl>
                                      </p:cBhvr>
                                    </p:animEffect>
                                  </p:childTnLst>
                                </p:cTn>
                              </p:par>
                              <p:par>
                                <p:cTn id="75" presetID="53" presetClass="entr" presetSubtype="16" fill="hold" grpId="0" nodeType="withEffect">
                                  <p:stCondLst>
                                    <p:cond delay="5000"/>
                                  </p:stCondLst>
                                  <p:childTnLst>
                                    <p:set>
                                      <p:cBhvr>
                                        <p:cTn id="76" dur="1" fill="hold">
                                          <p:stCondLst>
                                            <p:cond delay="0"/>
                                          </p:stCondLst>
                                        </p:cTn>
                                        <p:tgtEl>
                                          <p:spTgt spid="19"/>
                                        </p:tgtEl>
                                        <p:attrNameLst>
                                          <p:attrName>style.visibility</p:attrName>
                                        </p:attrNameLst>
                                      </p:cBhvr>
                                      <p:to>
                                        <p:strVal val="visible"/>
                                      </p:to>
                                    </p:set>
                                    <p:anim calcmode="lin" valueType="num">
                                      <p:cBhvr>
                                        <p:cTn id="77" dur="250" fill="hold"/>
                                        <p:tgtEl>
                                          <p:spTgt spid="19"/>
                                        </p:tgtEl>
                                        <p:attrNameLst>
                                          <p:attrName>ppt_w</p:attrName>
                                        </p:attrNameLst>
                                      </p:cBhvr>
                                      <p:tavLst>
                                        <p:tav tm="0">
                                          <p:val>
                                            <p:fltVal val="0"/>
                                          </p:val>
                                        </p:tav>
                                        <p:tav tm="100000">
                                          <p:val>
                                            <p:strVal val="#ppt_w"/>
                                          </p:val>
                                        </p:tav>
                                      </p:tavLst>
                                    </p:anim>
                                    <p:anim calcmode="lin" valueType="num">
                                      <p:cBhvr>
                                        <p:cTn id="78" dur="250" fill="hold"/>
                                        <p:tgtEl>
                                          <p:spTgt spid="19"/>
                                        </p:tgtEl>
                                        <p:attrNameLst>
                                          <p:attrName>ppt_h</p:attrName>
                                        </p:attrNameLst>
                                      </p:cBhvr>
                                      <p:tavLst>
                                        <p:tav tm="0">
                                          <p:val>
                                            <p:fltVal val="0"/>
                                          </p:val>
                                        </p:tav>
                                        <p:tav tm="100000">
                                          <p:val>
                                            <p:strVal val="#ppt_h"/>
                                          </p:val>
                                        </p:tav>
                                      </p:tavLst>
                                    </p:anim>
                                    <p:animEffect transition="in" filter="fade">
                                      <p:cBhvr>
                                        <p:cTn id="79" dur="250"/>
                                        <p:tgtEl>
                                          <p:spTgt spid="19"/>
                                        </p:tgtEl>
                                      </p:cBhvr>
                                    </p:animEffect>
                                  </p:childTnLst>
                                </p:cTn>
                              </p:par>
                              <p:par>
                                <p:cTn id="80" presetID="2" presetClass="entr" presetSubtype="1" fill="hold" grpId="0" nodeType="withEffect">
                                  <p:stCondLst>
                                    <p:cond delay="5500"/>
                                  </p:stCondLst>
                                  <p:childTnLst>
                                    <p:set>
                                      <p:cBhvr>
                                        <p:cTn id="81" dur="1" fill="hold">
                                          <p:stCondLst>
                                            <p:cond delay="0"/>
                                          </p:stCondLst>
                                        </p:cTn>
                                        <p:tgtEl>
                                          <p:spTgt spid="22"/>
                                        </p:tgtEl>
                                        <p:attrNameLst>
                                          <p:attrName>style.visibility</p:attrName>
                                        </p:attrNameLst>
                                      </p:cBhvr>
                                      <p:to>
                                        <p:strVal val="visible"/>
                                      </p:to>
                                    </p:set>
                                    <p:anim calcmode="lin" valueType="num">
                                      <p:cBhvr additive="base">
                                        <p:cTn id="82" dur="250" fill="hold"/>
                                        <p:tgtEl>
                                          <p:spTgt spid="22"/>
                                        </p:tgtEl>
                                        <p:attrNameLst>
                                          <p:attrName>ppt_x</p:attrName>
                                        </p:attrNameLst>
                                      </p:cBhvr>
                                      <p:tavLst>
                                        <p:tav tm="0">
                                          <p:val>
                                            <p:strVal val="#ppt_x"/>
                                          </p:val>
                                        </p:tav>
                                        <p:tav tm="100000">
                                          <p:val>
                                            <p:strVal val="#ppt_x"/>
                                          </p:val>
                                        </p:tav>
                                      </p:tavLst>
                                    </p:anim>
                                    <p:anim calcmode="lin" valueType="num">
                                      <p:cBhvr additive="base">
                                        <p:cTn id="83" dur="250" fill="hold"/>
                                        <p:tgtEl>
                                          <p:spTgt spid="22"/>
                                        </p:tgtEl>
                                        <p:attrNameLst>
                                          <p:attrName>ppt_y</p:attrName>
                                        </p:attrNameLst>
                                      </p:cBhvr>
                                      <p:tavLst>
                                        <p:tav tm="0">
                                          <p:val>
                                            <p:strVal val="0-#ppt_h/2"/>
                                          </p:val>
                                        </p:tav>
                                        <p:tav tm="100000">
                                          <p:val>
                                            <p:strVal val="#ppt_y"/>
                                          </p:val>
                                        </p:tav>
                                      </p:tavLst>
                                    </p:anim>
                                  </p:childTnLst>
                                </p:cTn>
                              </p:par>
                              <p:par>
                                <p:cTn id="84" presetID="10" presetClass="entr" presetSubtype="0" fill="hold" grpId="0" nodeType="withEffect">
                                  <p:stCondLst>
                                    <p:cond delay="5500"/>
                                  </p:stCondLst>
                                  <p:childTnLst>
                                    <p:set>
                                      <p:cBhvr>
                                        <p:cTn id="85" dur="1" fill="hold">
                                          <p:stCondLst>
                                            <p:cond delay="0"/>
                                          </p:stCondLst>
                                        </p:cTn>
                                        <p:tgtEl>
                                          <p:spTgt spid="30"/>
                                        </p:tgtEl>
                                        <p:attrNameLst>
                                          <p:attrName>style.visibility</p:attrName>
                                        </p:attrNameLst>
                                      </p:cBhvr>
                                      <p:to>
                                        <p:strVal val="visible"/>
                                      </p:to>
                                    </p:set>
                                    <p:animEffect transition="in" filter="fade">
                                      <p:cBhvr>
                                        <p:cTn id="86" dur="500"/>
                                        <p:tgtEl>
                                          <p:spTgt spid="30"/>
                                        </p:tgtEl>
                                      </p:cBhvr>
                                    </p:animEffect>
                                  </p:childTnLst>
                                </p:cTn>
                              </p:par>
                              <p:par>
                                <p:cTn id="87" presetID="22" presetClass="entr" presetSubtype="8" fill="hold" grpId="0" nodeType="withEffect">
                                  <p:stCondLst>
                                    <p:cond delay="5500"/>
                                  </p:stCondLst>
                                  <p:childTnLst>
                                    <p:set>
                                      <p:cBhvr>
                                        <p:cTn id="88" dur="1" fill="hold">
                                          <p:stCondLst>
                                            <p:cond delay="0"/>
                                          </p:stCondLst>
                                        </p:cTn>
                                        <p:tgtEl>
                                          <p:spTgt spid="24"/>
                                        </p:tgtEl>
                                        <p:attrNameLst>
                                          <p:attrName>style.visibility</p:attrName>
                                        </p:attrNameLst>
                                      </p:cBhvr>
                                      <p:to>
                                        <p:strVal val="visible"/>
                                      </p:to>
                                    </p:set>
                                    <p:animEffect transition="in" filter="wipe(left)">
                                      <p:cBhvr>
                                        <p:cTn id="89" dur="500"/>
                                        <p:tgtEl>
                                          <p:spTgt spid="24"/>
                                        </p:tgtEl>
                                      </p:cBhvr>
                                    </p:animEffect>
                                  </p:childTnLst>
                                </p:cTn>
                              </p:par>
                              <p:par>
                                <p:cTn id="90" presetID="53" presetClass="entr" presetSubtype="16" fill="hold" grpId="0" nodeType="withEffect">
                                  <p:stCondLst>
                                    <p:cond delay="6000"/>
                                  </p:stCondLst>
                                  <p:childTnLst>
                                    <p:set>
                                      <p:cBhvr>
                                        <p:cTn id="91" dur="1" fill="hold">
                                          <p:stCondLst>
                                            <p:cond delay="0"/>
                                          </p:stCondLst>
                                        </p:cTn>
                                        <p:tgtEl>
                                          <p:spTgt spid="20"/>
                                        </p:tgtEl>
                                        <p:attrNameLst>
                                          <p:attrName>style.visibility</p:attrName>
                                        </p:attrNameLst>
                                      </p:cBhvr>
                                      <p:to>
                                        <p:strVal val="visible"/>
                                      </p:to>
                                    </p:set>
                                    <p:anim calcmode="lin" valueType="num">
                                      <p:cBhvr>
                                        <p:cTn id="92" dur="250" fill="hold"/>
                                        <p:tgtEl>
                                          <p:spTgt spid="20"/>
                                        </p:tgtEl>
                                        <p:attrNameLst>
                                          <p:attrName>ppt_w</p:attrName>
                                        </p:attrNameLst>
                                      </p:cBhvr>
                                      <p:tavLst>
                                        <p:tav tm="0">
                                          <p:val>
                                            <p:fltVal val="0"/>
                                          </p:val>
                                        </p:tav>
                                        <p:tav tm="100000">
                                          <p:val>
                                            <p:strVal val="#ppt_w"/>
                                          </p:val>
                                        </p:tav>
                                      </p:tavLst>
                                    </p:anim>
                                    <p:anim calcmode="lin" valueType="num">
                                      <p:cBhvr>
                                        <p:cTn id="93" dur="250" fill="hold"/>
                                        <p:tgtEl>
                                          <p:spTgt spid="20"/>
                                        </p:tgtEl>
                                        <p:attrNameLst>
                                          <p:attrName>ppt_h</p:attrName>
                                        </p:attrNameLst>
                                      </p:cBhvr>
                                      <p:tavLst>
                                        <p:tav tm="0">
                                          <p:val>
                                            <p:fltVal val="0"/>
                                          </p:val>
                                        </p:tav>
                                        <p:tav tm="100000">
                                          <p:val>
                                            <p:strVal val="#ppt_h"/>
                                          </p:val>
                                        </p:tav>
                                      </p:tavLst>
                                    </p:anim>
                                    <p:animEffect transition="in" filter="fade">
                                      <p:cBhvr>
                                        <p:cTn id="94" dur="250"/>
                                        <p:tgtEl>
                                          <p:spTgt spid="20"/>
                                        </p:tgtEl>
                                      </p:cBhvr>
                                    </p:animEffect>
                                  </p:childTnLst>
                                </p:cTn>
                              </p:par>
                              <p:par>
                                <p:cTn id="95" presetID="2" presetClass="entr" presetSubtype="4" fill="hold" grpId="0" nodeType="withEffect">
                                  <p:stCondLst>
                                    <p:cond delay="6500"/>
                                  </p:stCondLst>
                                  <p:childTnLst>
                                    <p:set>
                                      <p:cBhvr>
                                        <p:cTn id="96" dur="1" fill="hold">
                                          <p:stCondLst>
                                            <p:cond delay="0"/>
                                          </p:stCondLst>
                                        </p:cTn>
                                        <p:tgtEl>
                                          <p:spTgt spid="23"/>
                                        </p:tgtEl>
                                        <p:attrNameLst>
                                          <p:attrName>style.visibility</p:attrName>
                                        </p:attrNameLst>
                                      </p:cBhvr>
                                      <p:to>
                                        <p:strVal val="visible"/>
                                      </p:to>
                                    </p:set>
                                    <p:anim calcmode="lin" valueType="num">
                                      <p:cBhvr additive="base">
                                        <p:cTn id="97" dur="250" fill="hold"/>
                                        <p:tgtEl>
                                          <p:spTgt spid="23"/>
                                        </p:tgtEl>
                                        <p:attrNameLst>
                                          <p:attrName>ppt_x</p:attrName>
                                        </p:attrNameLst>
                                      </p:cBhvr>
                                      <p:tavLst>
                                        <p:tav tm="0">
                                          <p:val>
                                            <p:strVal val="#ppt_x"/>
                                          </p:val>
                                        </p:tav>
                                        <p:tav tm="100000">
                                          <p:val>
                                            <p:strVal val="#ppt_x"/>
                                          </p:val>
                                        </p:tav>
                                      </p:tavLst>
                                    </p:anim>
                                    <p:anim calcmode="lin" valueType="num">
                                      <p:cBhvr additive="base">
                                        <p:cTn id="98" dur="250" fill="hold"/>
                                        <p:tgtEl>
                                          <p:spTgt spid="23"/>
                                        </p:tgtEl>
                                        <p:attrNameLst>
                                          <p:attrName>ppt_y</p:attrName>
                                        </p:attrNameLst>
                                      </p:cBhvr>
                                      <p:tavLst>
                                        <p:tav tm="0">
                                          <p:val>
                                            <p:strVal val="1+#ppt_h/2"/>
                                          </p:val>
                                        </p:tav>
                                        <p:tav tm="100000">
                                          <p:val>
                                            <p:strVal val="#ppt_y"/>
                                          </p:val>
                                        </p:tav>
                                      </p:tavLst>
                                    </p:anim>
                                  </p:childTnLst>
                                </p:cTn>
                              </p:par>
                              <p:par>
                                <p:cTn id="99" presetID="10" presetClass="entr" presetSubtype="0" fill="hold" grpId="0" nodeType="withEffect">
                                  <p:stCondLst>
                                    <p:cond delay="6500"/>
                                  </p:stCondLst>
                                  <p:childTnLst>
                                    <p:set>
                                      <p:cBhvr>
                                        <p:cTn id="100" dur="1" fill="hold">
                                          <p:stCondLst>
                                            <p:cond delay="0"/>
                                          </p:stCondLst>
                                        </p:cTn>
                                        <p:tgtEl>
                                          <p:spTgt spid="31"/>
                                        </p:tgtEl>
                                        <p:attrNameLst>
                                          <p:attrName>style.visibility</p:attrName>
                                        </p:attrNameLst>
                                      </p:cBhvr>
                                      <p:to>
                                        <p:strVal val="visible"/>
                                      </p:to>
                                    </p:set>
                                    <p:animEffect transition="in" filter="fade">
                                      <p:cBhvr>
                                        <p:cTn id="101" dur="500"/>
                                        <p:tgtEl>
                                          <p:spTgt spid="31"/>
                                        </p:tgtEl>
                                      </p:cBhvr>
                                    </p:animEffect>
                                  </p:childTnLst>
                                </p:cTn>
                              </p:par>
                              <p:par>
                                <p:cTn id="102" presetID="22" presetClass="entr" presetSubtype="8" fill="hold" grpId="0" nodeType="withEffect">
                                  <p:stCondLst>
                                    <p:cond delay="6500"/>
                                  </p:stCondLst>
                                  <p:childTnLst>
                                    <p:set>
                                      <p:cBhvr>
                                        <p:cTn id="103" dur="1" fill="hold">
                                          <p:stCondLst>
                                            <p:cond delay="0"/>
                                          </p:stCondLst>
                                        </p:cTn>
                                        <p:tgtEl>
                                          <p:spTgt spid="25"/>
                                        </p:tgtEl>
                                        <p:attrNameLst>
                                          <p:attrName>style.visibility</p:attrName>
                                        </p:attrNameLst>
                                      </p:cBhvr>
                                      <p:to>
                                        <p:strVal val="visible"/>
                                      </p:to>
                                    </p:set>
                                    <p:animEffect transition="in" filter="wipe(left)">
                                      <p:cBhvr>
                                        <p:cTn id="10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animBg="1"/>
      <p:bldP spid="9" grpId="0" animBg="1"/>
      <p:bldP spid="10" grpId="0"/>
      <p:bldP spid="11" grpId="0" animBg="1"/>
      <p:bldP spid="12" grpId="0" animBg="1"/>
      <p:bldP spid="13" grpId="0" animBg="1"/>
      <p:bldP spid="14" grpId="0" animBg="1"/>
      <p:bldP spid="15" grpId="0"/>
      <p:bldP spid="16" grpId="0"/>
      <p:bldP spid="17" grpId="0"/>
      <p:bldP spid="18" grpId="0" animBg="1"/>
      <p:bldP spid="19" grpId="0" animBg="1"/>
      <p:bldP spid="20" grpId="0" animBg="1"/>
      <p:bldP spid="21" grpId="0" animBg="1"/>
      <p:bldP spid="22" grpId="0" animBg="1"/>
      <p:bldP spid="23" grpId="0" animBg="1"/>
      <p:bldP spid="24" grpId="0"/>
      <p:bldP spid="25" grpId="0"/>
      <p:bldP spid="26" grpId="0"/>
      <p:bldP spid="27" grpId="0"/>
      <p:bldP spid="28" grpId="0"/>
      <p:bldP spid="29" grpId="0"/>
      <p:bldP spid="30" grpId="0"/>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1"/>
          <p:cNvSpPr txBox="1">
            <a:spLocks noChangeArrowheads="1"/>
          </p:cNvSpPr>
          <p:nvPr/>
        </p:nvSpPr>
        <p:spPr bwMode="auto">
          <a:xfrm>
            <a:off x="179512" y="123478"/>
            <a:ext cx="24427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zh-CN" altLang="en-US" spc="300" dirty="0">
                <a:solidFill>
                  <a:schemeClr val="tx1">
                    <a:lumMod val="65000"/>
                    <a:lumOff val="35000"/>
                  </a:schemeClr>
                </a:solidFill>
                <a:latin typeface="微软雅黑" pitchFamily="34" charset="-122"/>
                <a:ea typeface="微软雅黑" pitchFamily="34" charset="-122"/>
              </a:rPr>
              <a:t>点此添加</a:t>
            </a:r>
            <a:r>
              <a:rPr lang="zh-CN" altLang="en-US" spc="300" dirty="0" smtClean="0">
                <a:solidFill>
                  <a:schemeClr val="tx1">
                    <a:lumMod val="65000"/>
                    <a:lumOff val="35000"/>
                  </a:schemeClr>
                </a:solidFill>
                <a:latin typeface="微软雅黑" pitchFamily="34" charset="-122"/>
                <a:ea typeface="微软雅黑" pitchFamily="34" charset="-122"/>
              </a:rPr>
              <a:t>标题内容</a:t>
            </a:r>
            <a:endParaRPr lang="zh-CN" altLang="en-US" spc="300" dirty="0">
              <a:solidFill>
                <a:schemeClr val="tx1">
                  <a:lumMod val="65000"/>
                  <a:lumOff val="35000"/>
                </a:schemeClr>
              </a:solidFill>
              <a:latin typeface="微软雅黑" pitchFamily="34" charset="-122"/>
              <a:ea typeface="微软雅黑" pitchFamily="34" charset="-122"/>
            </a:endParaRPr>
          </a:p>
        </p:txBody>
      </p:sp>
      <p:grpSp>
        <p:nvGrpSpPr>
          <p:cNvPr id="3" name="组合 2"/>
          <p:cNvGrpSpPr>
            <a:grpSpLocks/>
          </p:cNvGrpSpPr>
          <p:nvPr/>
        </p:nvGrpSpPr>
        <p:grpSpPr bwMode="auto">
          <a:xfrm rot="-2700000">
            <a:off x="2589737" y="220939"/>
            <a:ext cx="166688" cy="165100"/>
            <a:chOff x="0" y="0"/>
            <a:chExt cx="1346200" cy="1346200"/>
          </a:xfrm>
        </p:grpSpPr>
        <p:cxnSp>
          <p:nvCxnSpPr>
            <p:cNvPr id="4" name="直接连接符 3"/>
            <p:cNvCxnSpPr>
              <a:cxnSpLocks noChangeShapeType="1"/>
            </p:cNvCxnSpPr>
            <p:nvPr/>
          </p:nvCxnSpPr>
          <p:spPr bwMode="auto">
            <a:xfrm>
              <a:off x="0" y="0"/>
              <a:ext cx="1346200" cy="0"/>
            </a:xfrm>
            <a:prstGeom prst="line">
              <a:avLst/>
            </a:prstGeom>
            <a:noFill/>
            <a:ln w="25400" cap="rnd" cmpd="sng">
              <a:solidFill>
                <a:srgbClr val="45BBCE"/>
              </a:solidFill>
              <a:round/>
              <a:headEnd/>
              <a:tailEnd/>
            </a:ln>
            <a:extLst>
              <a:ext uri="{909E8E84-426E-40DD-AFC4-6F175D3DCCD1}">
                <a14:hiddenFill xmlns:a14="http://schemas.microsoft.com/office/drawing/2010/main">
                  <a:noFill/>
                </a14:hiddenFill>
              </a:ext>
            </a:extLst>
          </p:spPr>
        </p:cxnSp>
        <p:cxnSp>
          <p:nvCxnSpPr>
            <p:cNvPr id="5" name="直接连接符 4"/>
            <p:cNvCxnSpPr>
              <a:cxnSpLocks noChangeShapeType="1"/>
            </p:cNvCxnSpPr>
            <p:nvPr/>
          </p:nvCxnSpPr>
          <p:spPr bwMode="auto">
            <a:xfrm>
              <a:off x="0" y="0"/>
              <a:ext cx="0" cy="1346200"/>
            </a:xfrm>
            <a:prstGeom prst="line">
              <a:avLst/>
            </a:prstGeom>
            <a:noFill/>
            <a:ln w="25400" cap="rnd" cmpd="sng">
              <a:solidFill>
                <a:srgbClr val="45BBCE"/>
              </a:solidFill>
              <a:round/>
              <a:headEnd/>
              <a:tailEnd/>
            </a:ln>
            <a:extLst>
              <a:ext uri="{909E8E84-426E-40DD-AFC4-6F175D3DCCD1}">
                <a14:hiddenFill xmlns:a14="http://schemas.microsoft.com/office/drawing/2010/main">
                  <a:noFill/>
                </a14:hiddenFill>
              </a:ext>
            </a:extLst>
          </p:spPr>
        </p:cxnSp>
        <p:cxnSp>
          <p:nvCxnSpPr>
            <p:cNvPr id="6" name="直接连接符 10"/>
            <p:cNvCxnSpPr>
              <a:cxnSpLocks noChangeShapeType="1"/>
            </p:cNvCxnSpPr>
            <p:nvPr/>
          </p:nvCxnSpPr>
          <p:spPr bwMode="auto">
            <a:xfrm>
              <a:off x="12700" y="0"/>
              <a:ext cx="1308100" cy="1308100"/>
            </a:xfrm>
            <a:prstGeom prst="line">
              <a:avLst/>
            </a:prstGeom>
            <a:noFill/>
            <a:ln w="25400" cap="rnd" cmpd="sng">
              <a:solidFill>
                <a:srgbClr val="45BBCE"/>
              </a:solidFill>
              <a:round/>
              <a:headEnd/>
              <a:tailEnd/>
            </a:ln>
            <a:extLst>
              <a:ext uri="{909E8E84-426E-40DD-AFC4-6F175D3DCCD1}">
                <a14:hiddenFill xmlns:a14="http://schemas.microsoft.com/office/drawing/2010/main">
                  <a:noFill/>
                </a14:hiddenFill>
              </a:ext>
            </a:extLst>
          </p:spPr>
        </p:cxnSp>
      </p:grpSp>
      <p:sp>
        <p:nvSpPr>
          <p:cNvPr id="7" name="椭圆 6"/>
          <p:cNvSpPr/>
          <p:nvPr/>
        </p:nvSpPr>
        <p:spPr>
          <a:xfrm>
            <a:off x="827584" y="1275606"/>
            <a:ext cx="1465976" cy="1465976"/>
          </a:xfrm>
          <a:prstGeom prst="ellipse">
            <a:avLst/>
          </a:prstGeom>
          <a:blipFill>
            <a:blip r:embed="rId3" cstate="print"/>
            <a:stretch>
              <a:fillRect/>
            </a:stretch>
          </a:blipFill>
          <a:ln w="76200">
            <a:solidFill>
              <a:schemeClr val="tx1">
                <a:lumMod val="65000"/>
                <a:lumOff val="3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a:p>
        </p:txBody>
      </p:sp>
      <p:grpSp>
        <p:nvGrpSpPr>
          <p:cNvPr id="8" name="组合 7"/>
          <p:cNvGrpSpPr/>
          <p:nvPr/>
        </p:nvGrpSpPr>
        <p:grpSpPr>
          <a:xfrm>
            <a:off x="851563" y="3399079"/>
            <a:ext cx="1418020" cy="378346"/>
            <a:chOff x="1280133" y="2641600"/>
            <a:chExt cx="1773057" cy="473075"/>
          </a:xfrm>
          <a:solidFill>
            <a:srgbClr val="45BBCE"/>
          </a:solidFill>
        </p:grpSpPr>
        <p:sp>
          <p:nvSpPr>
            <p:cNvPr id="9" name="圆角矩形 8"/>
            <p:cNvSpPr/>
            <p:nvPr/>
          </p:nvSpPr>
          <p:spPr>
            <a:xfrm>
              <a:off x="1280133" y="2641600"/>
              <a:ext cx="1773057" cy="388342"/>
            </a:xfrm>
            <a:prstGeom prst="round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bg1"/>
                </a:solidFill>
                <a:effectLst/>
                <a:uLnTx/>
                <a:uFillTx/>
                <a:latin typeface="Calibri"/>
                <a:ea typeface="宋体"/>
                <a:cs typeface="+mn-cs"/>
              </a:endParaRPr>
            </a:p>
          </p:txBody>
        </p:sp>
        <p:sp>
          <p:nvSpPr>
            <p:cNvPr id="10" name="TextBox 9"/>
            <p:cNvSpPr txBox="1"/>
            <p:nvPr/>
          </p:nvSpPr>
          <p:spPr>
            <a:xfrm>
              <a:off x="1674115" y="2728049"/>
              <a:ext cx="985093" cy="230902"/>
            </a:xfrm>
            <a:prstGeom prst="rect">
              <a:avLst/>
            </a:prstGeom>
            <a:grpFill/>
          </p:spPr>
          <p:txBody>
            <a:bodyPr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200" b="1" i="0" u="none" strike="noStrike" kern="0" cap="none" spc="0" normalizeH="0" baseline="0" noProof="0" dirty="0" smtClean="0">
                  <a:ln>
                    <a:noFill/>
                  </a:ln>
                  <a:effectLst/>
                  <a:uLnTx/>
                  <a:uFillTx/>
                  <a:latin typeface="微软雅黑" pitchFamily="34" charset="-122"/>
                  <a:ea typeface="微软雅黑" pitchFamily="34" charset="-122"/>
                </a:rPr>
                <a:t>职务名称</a:t>
              </a:r>
              <a:endParaRPr kumimoji="0" lang="zh-CN" altLang="en-US" sz="1200" b="1" i="0" u="none" strike="noStrike" kern="0" cap="none" spc="0" normalizeH="0" baseline="0" noProof="0" dirty="0">
                <a:ln>
                  <a:noFill/>
                </a:ln>
                <a:effectLst/>
                <a:uLnTx/>
                <a:uFillTx/>
                <a:latin typeface="微软雅黑" pitchFamily="34" charset="-122"/>
                <a:ea typeface="微软雅黑" pitchFamily="34" charset="-122"/>
              </a:endParaRPr>
            </a:p>
          </p:txBody>
        </p:sp>
        <p:sp>
          <p:nvSpPr>
            <p:cNvPr id="11" name="等腰三角形 10"/>
            <p:cNvSpPr/>
            <p:nvPr/>
          </p:nvSpPr>
          <p:spPr>
            <a:xfrm flipV="1">
              <a:off x="2057344" y="2975421"/>
              <a:ext cx="218634" cy="139254"/>
            </a:xfrm>
            <a:prstGeom prst="triangl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bg1"/>
                </a:solidFill>
                <a:effectLst/>
                <a:uLnTx/>
                <a:uFillTx/>
                <a:latin typeface="Calibri"/>
                <a:ea typeface="宋体"/>
                <a:cs typeface="+mn-cs"/>
              </a:endParaRPr>
            </a:p>
          </p:txBody>
        </p:sp>
      </p:grpSp>
      <p:sp>
        <p:nvSpPr>
          <p:cNvPr id="12" name="TextBox 11"/>
          <p:cNvSpPr txBox="1"/>
          <p:nvPr/>
        </p:nvSpPr>
        <p:spPr>
          <a:xfrm>
            <a:off x="861387" y="3890978"/>
            <a:ext cx="1408196" cy="615553"/>
          </a:xfrm>
          <a:prstGeom prst="rect">
            <a:avLst/>
          </a:prstGeom>
          <a:noFill/>
        </p:spPr>
        <p:txBody>
          <a:bodyPr wrap="square" lIns="0" tIns="0" rIns="0" bIns="0" rtlCol="0">
            <a:spAutoFit/>
          </a:bodyPr>
          <a:lstStyle/>
          <a:p>
            <a:pPr lvl="0" algn="just">
              <a:lnSpc>
                <a:spcPts val="1200"/>
              </a:lnSpc>
            </a:pPr>
            <a:r>
              <a:rPr kumimoji="0" lang="zh-CN" altLang="en-US" sz="900" b="0" i="0" u="none" strike="noStrike" kern="0" cap="none" spc="0" normalizeH="0" baseline="0" noProof="0" dirty="0" smtClean="0">
                <a:ln>
                  <a:noFill/>
                </a:ln>
                <a:solidFill>
                  <a:schemeClr val="tx1">
                    <a:lumMod val="85000"/>
                    <a:lumOff val="15000"/>
                  </a:schemeClr>
                </a:solidFill>
                <a:effectLst/>
                <a:uLnTx/>
                <a:uFillTx/>
                <a:latin typeface="微软雅黑" pitchFamily="34" charset="-122"/>
                <a:ea typeface="微软雅黑" pitchFamily="34" charset="-122"/>
              </a:rPr>
              <a:t>添加文本内容添加文本内容</a:t>
            </a:r>
          </a:p>
          <a:p>
            <a:pPr lvl="0" algn="just">
              <a:lnSpc>
                <a:spcPts val="1200"/>
              </a:lnSpc>
            </a:pPr>
            <a:r>
              <a:rPr kumimoji="0" lang="zh-CN" altLang="en-US" sz="900" b="0" i="0" u="none" strike="noStrike" kern="0" cap="none" spc="0" normalizeH="0" baseline="0" noProof="0" dirty="0" smtClean="0">
                <a:ln>
                  <a:noFill/>
                </a:ln>
                <a:solidFill>
                  <a:schemeClr val="tx1">
                    <a:lumMod val="85000"/>
                    <a:lumOff val="15000"/>
                  </a:schemeClr>
                </a:solidFill>
                <a:effectLst/>
                <a:uLnTx/>
                <a:uFillTx/>
                <a:latin typeface="微软雅黑" pitchFamily="34" charset="-122"/>
                <a:ea typeface="微软雅黑" pitchFamily="34" charset="-122"/>
              </a:rPr>
              <a:t>添加文本内容添加文本内容</a:t>
            </a:r>
            <a:endParaRPr kumimoji="0" lang="en-US" altLang="zh-CN" sz="900" b="0" i="0" u="none" strike="noStrike" kern="0" cap="none" spc="0" normalizeH="0" baseline="0" noProof="0" dirty="0" smtClean="0">
              <a:ln>
                <a:noFill/>
              </a:ln>
              <a:solidFill>
                <a:schemeClr val="tx1">
                  <a:lumMod val="85000"/>
                  <a:lumOff val="15000"/>
                </a:schemeClr>
              </a:solidFill>
              <a:effectLst/>
              <a:uLnTx/>
              <a:uFillTx/>
              <a:latin typeface="微软雅黑" pitchFamily="34" charset="-122"/>
              <a:ea typeface="微软雅黑" pitchFamily="34" charset="-122"/>
            </a:endParaRPr>
          </a:p>
          <a:p>
            <a:pPr lvl="0" algn="just">
              <a:lnSpc>
                <a:spcPts val="1200"/>
              </a:lnSpc>
            </a:pPr>
            <a:r>
              <a:rPr kumimoji="0" lang="zh-CN" altLang="en-US" sz="900" b="0" i="0" u="none" strike="noStrike" kern="0" cap="none" spc="0" normalizeH="0" baseline="0" noProof="0" dirty="0" smtClean="0">
                <a:ln>
                  <a:noFill/>
                </a:ln>
                <a:solidFill>
                  <a:schemeClr val="tx1">
                    <a:lumMod val="85000"/>
                    <a:lumOff val="15000"/>
                  </a:schemeClr>
                </a:solidFill>
                <a:effectLst/>
                <a:uLnTx/>
                <a:uFillTx/>
                <a:latin typeface="微软雅黑" pitchFamily="34" charset="-122"/>
                <a:ea typeface="微软雅黑" pitchFamily="34" charset="-122"/>
              </a:rPr>
              <a:t>添加文本内容添加文本内容</a:t>
            </a:r>
          </a:p>
          <a:p>
            <a:pPr lvl="0" algn="just">
              <a:lnSpc>
                <a:spcPts val="1200"/>
              </a:lnSpc>
            </a:pPr>
            <a:r>
              <a:rPr kumimoji="0" lang="zh-CN" altLang="en-US" sz="900" b="0" i="0" u="none" strike="noStrike" kern="0" cap="none" spc="0" normalizeH="0" baseline="0" noProof="0" dirty="0" smtClean="0">
                <a:ln>
                  <a:noFill/>
                </a:ln>
                <a:solidFill>
                  <a:schemeClr val="tx1">
                    <a:lumMod val="85000"/>
                    <a:lumOff val="15000"/>
                  </a:schemeClr>
                </a:solidFill>
                <a:effectLst/>
                <a:uLnTx/>
                <a:uFillTx/>
                <a:latin typeface="微软雅黑" pitchFamily="34" charset="-122"/>
                <a:ea typeface="微软雅黑" pitchFamily="34" charset="-122"/>
              </a:rPr>
              <a:t>添加文本内容添加文本内容</a:t>
            </a:r>
          </a:p>
        </p:txBody>
      </p:sp>
      <p:sp>
        <p:nvSpPr>
          <p:cNvPr id="13" name="矩形 12"/>
          <p:cNvSpPr>
            <a:spLocks noChangeArrowheads="1"/>
          </p:cNvSpPr>
          <p:nvPr/>
        </p:nvSpPr>
        <p:spPr bwMode="auto">
          <a:xfrm>
            <a:off x="1047612" y="2965593"/>
            <a:ext cx="1025922" cy="30777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lgn="ctr">
              <a:spcBef>
                <a:spcPct val="0"/>
              </a:spcBef>
            </a:pPr>
            <a:r>
              <a:rPr lang="zh-CN" altLang="en-US" b="1" cap="all" dirty="0" smtClean="0">
                <a:solidFill>
                  <a:schemeClr val="tx1">
                    <a:lumMod val="85000"/>
                    <a:lumOff val="15000"/>
                  </a:schemeClr>
                </a:solidFill>
                <a:latin typeface="微软雅黑" pitchFamily="34" charset="-122"/>
                <a:ea typeface="微软雅黑" pitchFamily="34" charset="-122"/>
                <a:cs typeface="+mj-cs"/>
              </a:rPr>
              <a:t>姓 名</a:t>
            </a:r>
            <a:endParaRPr lang="en-US" altLang="zh-CN" b="1" cap="all" dirty="0">
              <a:solidFill>
                <a:schemeClr val="tx1">
                  <a:lumMod val="85000"/>
                  <a:lumOff val="15000"/>
                </a:schemeClr>
              </a:solidFill>
              <a:latin typeface="微软雅黑" pitchFamily="34" charset="-122"/>
              <a:ea typeface="微软雅黑" pitchFamily="34" charset="-122"/>
              <a:cs typeface="+mj-cs"/>
            </a:endParaRPr>
          </a:p>
        </p:txBody>
      </p:sp>
      <p:sp>
        <p:nvSpPr>
          <p:cNvPr id="14" name="椭圆 13"/>
          <p:cNvSpPr/>
          <p:nvPr/>
        </p:nvSpPr>
        <p:spPr>
          <a:xfrm>
            <a:off x="2805603" y="1275606"/>
            <a:ext cx="1465976" cy="1465976"/>
          </a:xfrm>
          <a:prstGeom prst="ellipse">
            <a:avLst/>
          </a:prstGeom>
          <a:blipFill>
            <a:blip r:embed="rId3" cstate="print"/>
            <a:stretch>
              <a:fillRect/>
            </a:stretch>
          </a:blipFill>
          <a:ln w="76200">
            <a:solidFill>
              <a:schemeClr val="tx1">
                <a:lumMod val="65000"/>
                <a:lumOff val="3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a:p>
        </p:txBody>
      </p:sp>
      <p:grpSp>
        <p:nvGrpSpPr>
          <p:cNvPr id="15" name="组合 14"/>
          <p:cNvGrpSpPr/>
          <p:nvPr/>
        </p:nvGrpSpPr>
        <p:grpSpPr>
          <a:xfrm>
            <a:off x="2829582" y="3399079"/>
            <a:ext cx="1418020" cy="378346"/>
            <a:chOff x="1280133" y="2641600"/>
            <a:chExt cx="1773057" cy="473075"/>
          </a:xfrm>
          <a:solidFill>
            <a:srgbClr val="45BBCE"/>
          </a:solidFill>
        </p:grpSpPr>
        <p:sp>
          <p:nvSpPr>
            <p:cNvPr id="16" name="圆角矩形 15"/>
            <p:cNvSpPr/>
            <p:nvPr/>
          </p:nvSpPr>
          <p:spPr>
            <a:xfrm>
              <a:off x="1280133" y="2641600"/>
              <a:ext cx="1773057" cy="388342"/>
            </a:xfrm>
            <a:prstGeom prst="round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bg1"/>
                </a:solidFill>
                <a:effectLst/>
                <a:uLnTx/>
                <a:uFillTx/>
                <a:latin typeface="Calibri"/>
                <a:ea typeface="宋体"/>
                <a:cs typeface="+mn-cs"/>
              </a:endParaRPr>
            </a:p>
          </p:txBody>
        </p:sp>
        <p:sp>
          <p:nvSpPr>
            <p:cNvPr id="17" name="TextBox 16"/>
            <p:cNvSpPr txBox="1"/>
            <p:nvPr/>
          </p:nvSpPr>
          <p:spPr>
            <a:xfrm>
              <a:off x="1674115" y="2728049"/>
              <a:ext cx="985093" cy="230902"/>
            </a:xfrm>
            <a:prstGeom prst="rect">
              <a:avLst/>
            </a:prstGeom>
            <a:grpFill/>
          </p:spPr>
          <p:txBody>
            <a:bodyPr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200" b="1" i="0" u="none" strike="noStrike" kern="0" cap="none" spc="0" normalizeH="0" baseline="0" noProof="0" dirty="0" smtClean="0">
                  <a:ln>
                    <a:noFill/>
                  </a:ln>
                  <a:effectLst/>
                  <a:uLnTx/>
                  <a:uFillTx/>
                  <a:latin typeface="微软雅黑" pitchFamily="34" charset="-122"/>
                  <a:ea typeface="微软雅黑" pitchFamily="34" charset="-122"/>
                </a:rPr>
                <a:t>职务名称</a:t>
              </a:r>
              <a:endParaRPr kumimoji="0" lang="zh-CN" altLang="en-US" sz="1200" b="1" i="0" u="none" strike="noStrike" kern="0" cap="none" spc="0" normalizeH="0" baseline="0" noProof="0" dirty="0">
                <a:ln>
                  <a:noFill/>
                </a:ln>
                <a:effectLst/>
                <a:uLnTx/>
                <a:uFillTx/>
                <a:latin typeface="微软雅黑" pitchFamily="34" charset="-122"/>
                <a:ea typeface="微软雅黑" pitchFamily="34" charset="-122"/>
              </a:endParaRPr>
            </a:p>
          </p:txBody>
        </p:sp>
        <p:sp>
          <p:nvSpPr>
            <p:cNvPr id="18" name="等腰三角形 17"/>
            <p:cNvSpPr/>
            <p:nvPr/>
          </p:nvSpPr>
          <p:spPr>
            <a:xfrm flipV="1">
              <a:off x="2057344" y="2975421"/>
              <a:ext cx="218634" cy="139254"/>
            </a:xfrm>
            <a:prstGeom prst="triangl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bg1"/>
                </a:solidFill>
                <a:effectLst/>
                <a:uLnTx/>
                <a:uFillTx/>
                <a:latin typeface="Calibri"/>
                <a:ea typeface="宋体"/>
                <a:cs typeface="+mn-cs"/>
              </a:endParaRPr>
            </a:p>
          </p:txBody>
        </p:sp>
      </p:grpSp>
      <p:sp>
        <p:nvSpPr>
          <p:cNvPr id="19" name="TextBox 18"/>
          <p:cNvSpPr txBox="1"/>
          <p:nvPr/>
        </p:nvSpPr>
        <p:spPr>
          <a:xfrm>
            <a:off x="2839406" y="3890978"/>
            <a:ext cx="1408196" cy="615553"/>
          </a:xfrm>
          <a:prstGeom prst="rect">
            <a:avLst/>
          </a:prstGeom>
          <a:noFill/>
        </p:spPr>
        <p:txBody>
          <a:bodyPr wrap="square" lIns="0" tIns="0" rIns="0" bIns="0" rtlCol="0">
            <a:spAutoFit/>
          </a:bodyPr>
          <a:lstStyle/>
          <a:p>
            <a:pPr lvl="0" algn="just">
              <a:lnSpc>
                <a:spcPts val="1200"/>
              </a:lnSpc>
            </a:pPr>
            <a:r>
              <a:rPr kumimoji="0" lang="zh-CN" altLang="en-US" sz="900" b="0" i="0" u="none" strike="noStrike" kern="0" cap="none" spc="0" normalizeH="0" baseline="0" noProof="0" dirty="0" smtClean="0">
                <a:ln>
                  <a:noFill/>
                </a:ln>
                <a:solidFill>
                  <a:schemeClr val="tx1">
                    <a:lumMod val="85000"/>
                    <a:lumOff val="15000"/>
                  </a:schemeClr>
                </a:solidFill>
                <a:effectLst/>
                <a:uLnTx/>
                <a:uFillTx/>
                <a:latin typeface="微软雅黑" pitchFamily="34" charset="-122"/>
                <a:ea typeface="微软雅黑" pitchFamily="34" charset="-122"/>
              </a:rPr>
              <a:t>添加文本内容添加文本内容</a:t>
            </a:r>
          </a:p>
          <a:p>
            <a:pPr lvl="0" algn="just">
              <a:lnSpc>
                <a:spcPts val="1200"/>
              </a:lnSpc>
            </a:pPr>
            <a:r>
              <a:rPr kumimoji="0" lang="zh-CN" altLang="en-US" sz="900" b="0" i="0" u="none" strike="noStrike" kern="0" cap="none" spc="0" normalizeH="0" baseline="0" noProof="0" dirty="0" smtClean="0">
                <a:ln>
                  <a:noFill/>
                </a:ln>
                <a:solidFill>
                  <a:schemeClr val="tx1">
                    <a:lumMod val="85000"/>
                    <a:lumOff val="15000"/>
                  </a:schemeClr>
                </a:solidFill>
                <a:effectLst/>
                <a:uLnTx/>
                <a:uFillTx/>
                <a:latin typeface="微软雅黑" pitchFamily="34" charset="-122"/>
                <a:ea typeface="微软雅黑" pitchFamily="34" charset="-122"/>
              </a:rPr>
              <a:t>添加文本内容添加文本内容</a:t>
            </a:r>
            <a:endParaRPr kumimoji="0" lang="en-US" altLang="zh-CN" sz="900" b="0" i="0" u="none" strike="noStrike" kern="0" cap="none" spc="0" normalizeH="0" baseline="0" noProof="0" dirty="0" smtClean="0">
              <a:ln>
                <a:noFill/>
              </a:ln>
              <a:solidFill>
                <a:schemeClr val="tx1">
                  <a:lumMod val="85000"/>
                  <a:lumOff val="15000"/>
                </a:schemeClr>
              </a:solidFill>
              <a:effectLst/>
              <a:uLnTx/>
              <a:uFillTx/>
              <a:latin typeface="微软雅黑" pitchFamily="34" charset="-122"/>
              <a:ea typeface="微软雅黑" pitchFamily="34" charset="-122"/>
            </a:endParaRPr>
          </a:p>
          <a:p>
            <a:pPr lvl="0" algn="just">
              <a:lnSpc>
                <a:spcPts val="1200"/>
              </a:lnSpc>
            </a:pPr>
            <a:r>
              <a:rPr kumimoji="0" lang="zh-CN" altLang="en-US" sz="900" b="0" i="0" u="none" strike="noStrike" kern="0" cap="none" spc="0" normalizeH="0" baseline="0" noProof="0" dirty="0" smtClean="0">
                <a:ln>
                  <a:noFill/>
                </a:ln>
                <a:solidFill>
                  <a:schemeClr val="tx1">
                    <a:lumMod val="85000"/>
                    <a:lumOff val="15000"/>
                  </a:schemeClr>
                </a:solidFill>
                <a:effectLst/>
                <a:uLnTx/>
                <a:uFillTx/>
                <a:latin typeface="微软雅黑" pitchFamily="34" charset="-122"/>
                <a:ea typeface="微软雅黑" pitchFamily="34" charset="-122"/>
              </a:rPr>
              <a:t>添加文本内容添加文本内容</a:t>
            </a:r>
          </a:p>
          <a:p>
            <a:pPr lvl="0" algn="just">
              <a:lnSpc>
                <a:spcPts val="1200"/>
              </a:lnSpc>
            </a:pPr>
            <a:r>
              <a:rPr kumimoji="0" lang="zh-CN" altLang="en-US" sz="900" b="0" i="0" u="none" strike="noStrike" kern="0" cap="none" spc="0" normalizeH="0" baseline="0" noProof="0" dirty="0" smtClean="0">
                <a:ln>
                  <a:noFill/>
                </a:ln>
                <a:solidFill>
                  <a:schemeClr val="tx1">
                    <a:lumMod val="85000"/>
                    <a:lumOff val="15000"/>
                  </a:schemeClr>
                </a:solidFill>
                <a:effectLst/>
                <a:uLnTx/>
                <a:uFillTx/>
                <a:latin typeface="微软雅黑" pitchFamily="34" charset="-122"/>
                <a:ea typeface="微软雅黑" pitchFamily="34" charset="-122"/>
              </a:rPr>
              <a:t>添加文本内容添加文本内容</a:t>
            </a:r>
          </a:p>
        </p:txBody>
      </p:sp>
      <p:sp>
        <p:nvSpPr>
          <p:cNvPr id="20" name="矩形 19"/>
          <p:cNvSpPr>
            <a:spLocks noChangeArrowheads="1"/>
          </p:cNvSpPr>
          <p:nvPr/>
        </p:nvSpPr>
        <p:spPr bwMode="auto">
          <a:xfrm>
            <a:off x="3025631" y="2965593"/>
            <a:ext cx="1025922" cy="30777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lgn="ctr">
              <a:spcBef>
                <a:spcPct val="0"/>
              </a:spcBef>
            </a:pPr>
            <a:r>
              <a:rPr lang="zh-CN" altLang="en-US" b="1" cap="all" dirty="0" smtClean="0">
                <a:solidFill>
                  <a:schemeClr val="tx1">
                    <a:lumMod val="85000"/>
                    <a:lumOff val="15000"/>
                  </a:schemeClr>
                </a:solidFill>
                <a:latin typeface="微软雅黑" pitchFamily="34" charset="-122"/>
                <a:ea typeface="微软雅黑" pitchFamily="34" charset="-122"/>
                <a:cs typeface="+mj-cs"/>
              </a:rPr>
              <a:t>姓 名</a:t>
            </a:r>
            <a:endParaRPr lang="en-US" altLang="zh-CN" b="1" cap="all" dirty="0">
              <a:solidFill>
                <a:schemeClr val="tx1">
                  <a:lumMod val="85000"/>
                  <a:lumOff val="15000"/>
                </a:schemeClr>
              </a:solidFill>
              <a:latin typeface="微软雅黑" pitchFamily="34" charset="-122"/>
              <a:ea typeface="微软雅黑" pitchFamily="34" charset="-122"/>
              <a:cs typeface="+mj-cs"/>
            </a:endParaRPr>
          </a:p>
        </p:txBody>
      </p:sp>
      <p:sp>
        <p:nvSpPr>
          <p:cNvPr id="21" name="椭圆 20"/>
          <p:cNvSpPr/>
          <p:nvPr/>
        </p:nvSpPr>
        <p:spPr>
          <a:xfrm>
            <a:off x="4762208" y="1275606"/>
            <a:ext cx="1465976" cy="1465976"/>
          </a:xfrm>
          <a:prstGeom prst="ellipse">
            <a:avLst/>
          </a:prstGeom>
          <a:blipFill>
            <a:blip r:embed="rId3" cstate="print"/>
            <a:stretch>
              <a:fillRect/>
            </a:stretch>
          </a:blipFill>
          <a:ln w="76200">
            <a:solidFill>
              <a:schemeClr val="tx1">
                <a:lumMod val="65000"/>
                <a:lumOff val="3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a:p>
        </p:txBody>
      </p:sp>
      <p:grpSp>
        <p:nvGrpSpPr>
          <p:cNvPr id="22" name="组合 21"/>
          <p:cNvGrpSpPr/>
          <p:nvPr/>
        </p:nvGrpSpPr>
        <p:grpSpPr>
          <a:xfrm>
            <a:off x="4786187" y="3399079"/>
            <a:ext cx="1418020" cy="378346"/>
            <a:chOff x="1280133" y="2641600"/>
            <a:chExt cx="1773057" cy="473075"/>
          </a:xfrm>
          <a:solidFill>
            <a:srgbClr val="45BBCE"/>
          </a:solidFill>
        </p:grpSpPr>
        <p:sp>
          <p:nvSpPr>
            <p:cNvPr id="23" name="圆角矩形 22"/>
            <p:cNvSpPr/>
            <p:nvPr/>
          </p:nvSpPr>
          <p:spPr>
            <a:xfrm>
              <a:off x="1280133" y="2641600"/>
              <a:ext cx="1773057" cy="388342"/>
            </a:xfrm>
            <a:prstGeom prst="round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bg1"/>
                </a:solidFill>
                <a:effectLst/>
                <a:uLnTx/>
                <a:uFillTx/>
                <a:latin typeface="Calibri"/>
                <a:ea typeface="宋体"/>
                <a:cs typeface="+mn-cs"/>
              </a:endParaRPr>
            </a:p>
          </p:txBody>
        </p:sp>
        <p:sp>
          <p:nvSpPr>
            <p:cNvPr id="24" name="TextBox 23"/>
            <p:cNvSpPr txBox="1"/>
            <p:nvPr/>
          </p:nvSpPr>
          <p:spPr>
            <a:xfrm>
              <a:off x="1674115" y="2728049"/>
              <a:ext cx="985093" cy="230902"/>
            </a:xfrm>
            <a:prstGeom prst="rect">
              <a:avLst/>
            </a:prstGeom>
            <a:grpFill/>
          </p:spPr>
          <p:txBody>
            <a:bodyPr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200" b="1" i="0" u="none" strike="noStrike" kern="0" cap="none" spc="0" normalizeH="0" baseline="0" noProof="0" dirty="0" smtClean="0">
                  <a:ln>
                    <a:noFill/>
                  </a:ln>
                  <a:effectLst/>
                  <a:uLnTx/>
                  <a:uFillTx/>
                  <a:latin typeface="微软雅黑" pitchFamily="34" charset="-122"/>
                  <a:ea typeface="微软雅黑" pitchFamily="34" charset="-122"/>
                </a:rPr>
                <a:t>职务名称</a:t>
              </a:r>
              <a:endParaRPr kumimoji="0" lang="zh-CN" altLang="en-US" sz="1200" b="1" i="0" u="none" strike="noStrike" kern="0" cap="none" spc="0" normalizeH="0" baseline="0" noProof="0" dirty="0">
                <a:ln>
                  <a:noFill/>
                </a:ln>
                <a:effectLst/>
                <a:uLnTx/>
                <a:uFillTx/>
                <a:latin typeface="微软雅黑" pitchFamily="34" charset="-122"/>
                <a:ea typeface="微软雅黑" pitchFamily="34" charset="-122"/>
              </a:endParaRPr>
            </a:p>
          </p:txBody>
        </p:sp>
        <p:sp>
          <p:nvSpPr>
            <p:cNvPr id="25" name="等腰三角形 24"/>
            <p:cNvSpPr/>
            <p:nvPr/>
          </p:nvSpPr>
          <p:spPr>
            <a:xfrm flipV="1">
              <a:off x="2057344" y="2975421"/>
              <a:ext cx="218634" cy="139254"/>
            </a:xfrm>
            <a:prstGeom prst="triangl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bg1"/>
                </a:solidFill>
                <a:effectLst/>
                <a:uLnTx/>
                <a:uFillTx/>
                <a:latin typeface="Calibri"/>
                <a:ea typeface="宋体"/>
                <a:cs typeface="+mn-cs"/>
              </a:endParaRPr>
            </a:p>
          </p:txBody>
        </p:sp>
      </p:grpSp>
      <p:sp>
        <p:nvSpPr>
          <p:cNvPr id="26" name="TextBox 25"/>
          <p:cNvSpPr txBox="1"/>
          <p:nvPr/>
        </p:nvSpPr>
        <p:spPr>
          <a:xfrm>
            <a:off x="4796011" y="3890978"/>
            <a:ext cx="1408196" cy="615553"/>
          </a:xfrm>
          <a:prstGeom prst="rect">
            <a:avLst/>
          </a:prstGeom>
          <a:noFill/>
        </p:spPr>
        <p:txBody>
          <a:bodyPr wrap="square" lIns="0" tIns="0" rIns="0" bIns="0" rtlCol="0">
            <a:spAutoFit/>
          </a:bodyPr>
          <a:lstStyle/>
          <a:p>
            <a:pPr lvl="0" algn="just">
              <a:lnSpc>
                <a:spcPts val="1200"/>
              </a:lnSpc>
            </a:pPr>
            <a:r>
              <a:rPr kumimoji="0" lang="zh-CN" altLang="en-US" sz="900" b="0" i="0" u="none" strike="noStrike" kern="0" cap="none" spc="0" normalizeH="0" baseline="0" noProof="0" dirty="0" smtClean="0">
                <a:ln>
                  <a:noFill/>
                </a:ln>
                <a:solidFill>
                  <a:schemeClr val="tx1">
                    <a:lumMod val="85000"/>
                    <a:lumOff val="15000"/>
                  </a:schemeClr>
                </a:solidFill>
                <a:effectLst/>
                <a:uLnTx/>
                <a:uFillTx/>
                <a:latin typeface="微软雅黑" pitchFamily="34" charset="-122"/>
                <a:ea typeface="微软雅黑" pitchFamily="34" charset="-122"/>
              </a:rPr>
              <a:t>添加文本内容添加文本内容</a:t>
            </a:r>
          </a:p>
          <a:p>
            <a:pPr lvl="0" algn="just">
              <a:lnSpc>
                <a:spcPts val="1200"/>
              </a:lnSpc>
            </a:pPr>
            <a:r>
              <a:rPr kumimoji="0" lang="zh-CN" altLang="en-US" sz="900" b="0" i="0" u="none" strike="noStrike" kern="0" cap="none" spc="0" normalizeH="0" baseline="0" noProof="0" dirty="0" smtClean="0">
                <a:ln>
                  <a:noFill/>
                </a:ln>
                <a:solidFill>
                  <a:schemeClr val="tx1">
                    <a:lumMod val="85000"/>
                    <a:lumOff val="15000"/>
                  </a:schemeClr>
                </a:solidFill>
                <a:effectLst/>
                <a:uLnTx/>
                <a:uFillTx/>
                <a:latin typeface="微软雅黑" pitchFamily="34" charset="-122"/>
                <a:ea typeface="微软雅黑" pitchFamily="34" charset="-122"/>
              </a:rPr>
              <a:t>添加文本内容添加文本内容</a:t>
            </a:r>
            <a:endParaRPr kumimoji="0" lang="en-US" altLang="zh-CN" sz="900" b="0" i="0" u="none" strike="noStrike" kern="0" cap="none" spc="0" normalizeH="0" baseline="0" noProof="0" dirty="0" smtClean="0">
              <a:ln>
                <a:noFill/>
              </a:ln>
              <a:solidFill>
                <a:schemeClr val="tx1">
                  <a:lumMod val="85000"/>
                  <a:lumOff val="15000"/>
                </a:schemeClr>
              </a:solidFill>
              <a:effectLst/>
              <a:uLnTx/>
              <a:uFillTx/>
              <a:latin typeface="微软雅黑" pitchFamily="34" charset="-122"/>
              <a:ea typeface="微软雅黑" pitchFamily="34" charset="-122"/>
            </a:endParaRPr>
          </a:p>
          <a:p>
            <a:pPr lvl="0" algn="just">
              <a:lnSpc>
                <a:spcPts val="1200"/>
              </a:lnSpc>
            </a:pPr>
            <a:r>
              <a:rPr kumimoji="0" lang="zh-CN" altLang="en-US" sz="900" b="0" i="0" u="none" strike="noStrike" kern="0" cap="none" spc="0" normalizeH="0" baseline="0" noProof="0" dirty="0" smtClean="0">
                <a:ln>
                  <a:noFill/>
                </a:ln>
                <a:solidFill>
                  <a:schemeClr val="tx1">
                    <a:lumMod val="85000"/>
                    <a:lumOff val="15000"/>
                  </a:schemeClr>
                </a:solidFill>
                <a:effectLst/>
                <a:uLnTx/>
                <a:uFillTx/>
                <a:latin typeface="微软雅黑" pitchFamily="34" charset="-122"/>
                <a:ea typeface="微软雅黑" pitchFamily="34" charset="-122"/>
              </a:rPr>
              <a:t>添加文本内容添加文本内容</a:t>
            </a:r>
          </a:p>
          <a:p>
            <a:pPr lvl="0" algn="just">
              <a:lnSpc>
                <a:spcPts val="1200"/>
              </a:lnSpc>
            </a:pPr>
            <a:r>
              <a:rPr kumimoji="0" lang="zh-CN" altLang="en-US" sz="900" b="0" i="0" u="none" strike="noStrike" kern="0" cap="none" spc="0" normalizeH="0" baseline="0" noProof="0" dirty="0" smtClean="0">
                <a:ln>
                  <a:noFill/>
                </a:ln>
                <a:solidFill>
                  <a:schemeClr val="tx1">
                    <a:lumMod val="85000"/>
                    <a:lumOff val="15000"/>
                  </a:schemeClr>
                </a:solidFill>
                <a:effectLst/>
                <a:uLnTx/>
                <a:uFillTx/>
                <a:latin typeface="微软雅黑" pitchFamily="34" charset="-122"/>
                <a:ea typeface="微软雅黑" pitchFamily="34" charset="-122"/>
              </a:rPr>
              <a:t>添加文本内容添加文本内容</a:t>
            </a:r>
          </a:p>
        </p:txBody>
      </p:sp>
      <p:sp>
        <p:nvSpPr>
          <p:cNvPr id="27" name="矩形 26"/>
          <p:cNvSpPr>
            <a:spLocks noChangeArrowheads="1"/>
          </p:cNvSpPr>
          <p:nvPr/>
        </p:nvSpPr>
        <p:spPr bwMode="auto">
          <a:xfrm>
            <a:off x="4982236" y="2965593"/>
            <a:ext cx="1025922" cy="30777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lgn="ctr">
              <a:spcBef>
                <a:spcPct val="0"/>
              </a:spcBef>
            </a:pPr>
            <a:r>
              <a:rPr lang="zh-CN" altLang="en-US" b="1" cap="all" dirty="0" smtClean="0">
                <a:solidFill>
                  <a:schemeClr val="tx1">
                    <a:lumMod val="85000"/>
                    <a:lumOff val="15000"/>
                  </a:schemeClr>
                </a:solidFill>
                <a:latin typeface="微软雅黑" pitchFamily="34" charset="-122"/>
                <a:ea typeface="微软雅黑" pitchFamily="34" charset="-122"/>
                <a:cs typeface="+mj-cs"/>
              </a:rPr>
              <a:t>姓 名</a:t>
            </a:r>
            <a:endParaRPr lang="en-US" altLang="zh-CN" b="1" cap="all" dirty="0">
              <a:solidFill>
                <a:schemeClr val="tx1">
                  <a:lumMod val="85000"/>
                  <a:lumOff val="15000"/>
                </a:schemeClr>
              </a:solidFill>
              <a:latin typeface="微软雅黑" pitchFamily="34" charset="-122"/>
              <a:ea typeface="微软雅黑" pitchFamily="34" charset="-122"/>
              <a:cs typeface="+mj-cs"/>
            </a:endParaRPr>
          </a:p>
        </p:txBody>
      </p:sp>
      <p:sp>
        <p:nvSpPr>
          <p:cNvPr id="28" name="椭圆 27"/>
          <p:cNvSpPr/>
          <p:nvPr/>
        </p:nvSpPr>
        <p:spPr>
          <a:xfrm>
            <a:off x="6740227" y="1275606"/>
            <a:ext cx="1465976" cy="1465976"/>
          </a:xfrm>
          <a:prstGeom prst="ellipse">
            <a:avLst/>
          </a:prstGeom>
          <a:blipFill>
            <a:blip r:embed="rId3" cstate="print"/>
            <a:stretch>
              <a:fillRect/>
            </a:stretch>
          </a:blipFill>
          <a:ln w="76200">
            <a:solidFill>
              <a:schemeClr val="tx1">
                <a:lumMod val="65000"/>
                <a:lumOff val="3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a:p>
        </p:txBody>
      </p:sp>
      <p:grpSp>
        <p:nvGrpSpPr>
          <p:cNvPr id="29" name="组合 28"/>
          <p:cNvGrpSpPr/>
          <p:nvPr/>
        </p:nvGrpSpPr>
        <p:grpSpPr>
          <a:xfrm>
            <a:off x="6764206" y="3399079"/>
            <a:ext cx="1418020" cy="378346"/>
            <a:chOff x="1280133" y="2641600"/>
            <a:chExt cx="1773057" cy="473075"/>
          </a:xfrm>
          <a:solidFill>
            <a:srgbClr val="45BBCE"/>
          </a:solidFill>
        </p:grpSpPr>
        <p:sp>
          <p:nvSpPr>
            <p:cNvPr id="30" name="圆角矩形 29"/>
            <p:cNvSpPr/>
            <p:nvPr/>
          </p:nvSpPr>
          <p:spPr>
            <a:xfrm>
              <a:off x="1280133" y="2641600"/>
              <a:ext cx="1773057" cy="388342"/>
            </a:xfrm>
            <a:prstGeom prst="round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bg1"/>
                </a:solidFill>
                <a:effectLst/>
                <a:uLnTx/>
                <a:uFillTx/>
                <a:latin typeface="Calibri"/>
                <a:ea typeface="宋体"/>
                <a:cs typeface="+mn-cs"/>
              </a:endParaRPr>
            </a:p>
          </p:txBody>
        </p:sp>
        <p:sp>
          <p:nvSpPr>
            <p:cNvPr id="31" name="TextBox 30"/>
            <p:cNvSpPr txBox="1"/>
            <p:nvPr/>
          </p:nvSpPr>
          <p:spPr>
            <a:xfrm>
              <a:off x="1674115" y="2728049"/>
              <a:ext cx="985093" cy="230902"/>
            </a:xfrm>
            <a:prstGeom prst="rect">
              <a:avLst/>
            </a:prstGeom>
            <a:grpFill/>
          </p:spPr>
          <p:txBody>
            <a:bodyPr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200" b="1" i="0" u="none" strike="noStrike" kern="0" cap="none" spc="0" normalizeH="0" baseline="0" noProof="0" dirty="0" smtClean="0">
                  <a:ln>
                    <a:noFill/>
                  </a:ln>
                  <a:effectLst/>
                  <a:uLnTx/>
                  <a:uFillTx/>
                  <a:latin typeface="微软雅黑" pitchFamily="34" charset="-122"/>
                  <a:ea typeface="微软雅黑" pitchFamily="34" charset="-122"/>
                </a:rPr>
                <a:t>职务名称</a:t>
              </a:r>
              <a:endParaRPr kumimoji="0" lang="zh-CN" altLang="en-US" sz="1200" b="1" i="0" u="none" strike="noStrike" kern="0" cap="none" spc="0" normalizeH="0" baseline="0" noProof="0" dirty="0">
                <a:ln>
                  <a:noFill/>
                </a:ln>
                <a:effectLst/>
                <a:uLnTx/>
                <a:uFillTx/>
                <a:latin typeface="微软雅黑" pitchFamily="34" charset="-122"/>
                <a:ea typeface="微软雅黑" pitchFamily="34" charset="-122"/>
              </a:endParaRPr>
            </a:p>
          </p:txBody>
        </p:sp>
        <p:sp>
          <p:nvSpPr>
            <p:cNvPr id="32" name="等腰三角形 31"/>
            <p:cNvSpPr/>
            <p:nvPr/>
          </p:nvSpPr>
          <p:spPr>
            <a:xfrm flipV="1">
              <a:off x="2057344" y="2975421"/>
              <a:ext cx="218634" cy="139254"/>
            </a:xfrm>
            <a:prstGeom prst="triangl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bg1"/>
                </a:solidFill>
                <a:effectLst/>
                <a:uLnTx/>
                <a:uFillTx/>
                <a:latin typeface="Calibri"/>
                <a:ea typeface="宋体"/>
                <a:cs typeface="+mn-cs"/>
              </a:endParaRPr>
            </a:p>
          </p:txBody>
        </p:sp>
      </p:grpSp>
      <p:sp>
        <p:nvSpPr>
          <p:cNvPr id="33" name="TextBox 32"/>
          <p:cNvSpPr txBox="1"/>
          <p:nvPr/>
        </p:nvSpPr>
        <p:spPr>
          <a:xfrm>
            <a:off x="6774030" y="3890978"/>
            <a:ext cx="1408196" cy="615553"/>
          </a:xfrm>
          <a:prstGeom prst="rect">
            <a:avLst/>
          </a:prstGeom>
          <a:noFill/>
        </p:spPr>
        <p:txBody>
          <a:bodyPr wrap="square" lIns="0" tIns="0" rIns="0" bIns="0" rtlCol="0">
            <a:spAutoFit/>
          </a:bodyPr>
          <a:lstStyle/>
          <a:p>
            <a:pPr lvl="0" algn="just">
              <a:lnSpc>
                <a:spcPts val="1200"/>
              </a:lnSpc>
            </a:pPr>
            <a:r>
              <a:rPr kumimoji="0" lang="zh-CN" altLang="en-US" sz="900" b="0" i="0" u="none" strike="noStrike" kern="0" cap="none" spc="0" normalizeH="0" baseline="0" noProof="0" dirty="0" smtClean="0">
                <a:ln>
                  <a:noFill/>
                </a:ln>
                <a:solidFill>
                  <a:schemeClr val="tx1">
                    <a:lumMod val="85000"/>
                    <a:lumOff val="15000"/>
                  </a:schemeClr>
                </a:solidFill>
                <a:effectLst/>
                <a:uLnTx/>
                <a:uFillTx/>
                <a:latin typeface="微软雅黑" pitchFamily="34" charset="-122"/>
                <a:ea typeface="微软雅黑" pitchFamily="34" charset="-122"/>
              </a:rPr>
              <a:t>添加文本内容添加文本内容</a:t>
            </a:r>
          </a:p>
          <a:p>
            <a:pPr lvl="0" algn="just">
              <a:lnSpc>
                <a:spcPts val="1200"/>
              </a:lnSpc>
            </a:pPr>
            <a:r>
              <a:rPr kumimoji="0" lang="zh-CN" altLang="en-US" sz="900" b="0" i="0" u="none" strike="noStrike" kern="0" cap="none" spc="0" normalizeH="0" baseline="0" noProof="0" dirty="0" smtClean="0">
                <a:ln>
                  <a:noFill/>
                </a:ln>
                <a:solidFill>
                  <a:schemeClr val="tx1">
                    <a:lumMod val="85000"/>
                    <a:lumOff val="15000"/>
                  </a:schemeClr>
                </a:solidFill>
                <a:effectLst/>
                <a:uLnTx/>
                <a:uFillTx/>
                <a:latin typeface="微软雅黑" pitchFamily="34" charset="-122"/>
                <a:ea typeface="微软雅黑" pitchFamily="34" charset="-122"/>
              </a:rPr>
              <a:t>添加文本内容添加文本内容</a:t>
            </a:r>
            <a:endParaRPr kumimoji="0" lang="en-US" altLang="zh-CN" sz="900" b="0" i="0" u="none" strike="noStrike" kern="0" cap="none" spc="0" normalizeH="0" baseline="0" noProof="0" dirty="0" smtClean="0">
              <a:ln>
                <a:noFill/>
              </a:ln>
              <a:solidFill>
                <a:schemeClr val="tx1">
                  <a:lumMod val="85000"/>
                  <a:lumOff val="15000"/>
                </a:schemeClr>
              </a:solidFill>
              <a:effectLst/>
              <a:uLnTx/>
              <a:uFillTx/>
              <a:latin typeface="微软雅黑" pitchFamily="34" charset="-122"/>
              <a:ea typeface="微软雅黑" pitchFamily="34" charset="-122"/>
            </a:endParaRPr>
          </a:p>
          <a:p>
            <a:pPr lvl="0" algn="just">
              <a:lnSpc>
                <a:spcPts val="1200"/>
              </a:lnSpc>
            </a:pPr>
            <a:r>
              <a:rPr kumimoji="0" lang="zh-CN" altLang="en-US" sz="900" b="0" i="0" u="none" strike="noStrike" kern="0" cap="none" spc="0" normalizeH="0" baseline="0" noProof="0" dirty="0" smtClean="0">
                <a:ln>
                  <a:noFill/>
                </a:ln>
                <a:solidFill>
                  <a:schemeClr val="tx1">
                    <a:lumMod val="85000"/>
                    <a:lumOff val="15000"/>
                  </a:schemeClr>
                </a:solidFill>
                <a:effectLst/>
                <a:uLnTx/>
                <a:uFillTx/>
                <a:latin typeface="微软雅黑" pitchFamily="34" charset="-122"/>
                <a:ea typeface="微软雅黑" pitchFamily="34" charset="-122"/>
              </a:rPr>
              <a:t>添加文本内容添加文本内容</a:t>
            </a:r>
          </a:p>
          <a:p>
            <a:pPr lvl="0" algn="just">
              <a:lnSpc>
                <a:spcPts val="1200"/>
              </a:lnSpc>
            </a:pPr>
            <a:r>
              <a:rPr kumimoji="0" lang="zh-CN" altLang="en-US" sz="900" b="0" i="0" u="none" strike="noStrike" kern="0" cap="none" spc="0" normalizeH="0" baseline="0" noProof="0" dirty="0" smtClean="0">
                <a:ln>
                  <a:noFill/>
                </a:ln>
                <a:solidFill>
                  <a:schemeClr val="tx1">
                    <a:lumMod val="85000"/>
                    <a:lumOff val="15000"/>
                  </a:schemeClr>
                </a:solidFill>
                <a:effectLst/>
                <a:uLnTx/>
                <a:uFillTx/>
                <a:latin typeface="微软雅黑" pitchFamily="34" charset="-122"/>
                <a:ea typeface="微软雅黑" pitchFamily="34" charset="-122"/>
              </a:rPr>
              <a:t>添加文本内容添加文本内容</a:t>
            </a:r>
          </a:p>
        </p:txBody>
      </p:sp>
      <p:sp>
        <p:nvSpPr>
          <p:cNvPr id="34" name="矩形 33"/>
          <p:cNvSpPr>
            <a:spLocks noChangeArrowheads="1"/>
          </p:cNvSpPr>
          <p:nvPr/>
        </p:nvSpPr>
        <p:spPr bwMode="auto">
          <a:xfrm>
            <a:off x="6960255" y="2965593"/>
            <a:ext cx="1025922" cy="30777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lgn="ctr">
              <a:spcBef>
                <a:spcPct val="0"/>
              </a:spcBef>
            </a:pPr>
            <a:r>
              <a:rPr lang="zh-CN" altLang="en-US" b="1" cap="all" dirty="0" smtClean="0">
                <a:solidFill>
                  <a:schemeClr val="tx1">
                    <a:lumMod val="85000"/>
                    <a:lumOff val="15000"/>
                  </a:schemeClr>
                </a:solidFill>
                <a:latin typeface="微软雅黑" pitchFamily="34" charset="-122"/>
                <a:ea typeface="微软雅黑" pitchFamily="34" charset="-122"/>
                <a:cs typeface="+mj-cs"/>
              </a:rPr>
              <a:t>姓 名</a:t>
            </a:r>
            <a:endParaRPr lang="en-US" altLang="zh-CN" b="1" cap="all" dirty="0">
              <a:solidFill>
                <a:schemeClr val="tx1">
                  <a:lumMod val="85000"/>
                  <a:lumOff val="15000"/>
                </a:schemeClr>
              </a:solidFill>
              <a:latin typeface="微软雅黑" pitchFamily="34" charset="-122"/>
              <a:ea typeface="微软雅黑" pitchFamily="34" charset="-122"/>
              <a:cs typeface="+mj-cs"/>
            </a:endParaRPr>
          </a:p>
        </p:txBody>
      </p:sp>
    </p:spTree>
    <p:extLst>
      <p:ext uri="{BB962C8B-B14F-4D97-AF65-F5344CB8AC3E}">
        <p14:creationId xmlns:p14="http://schemas.microsoft.com/office/powerpoint/2010/main" val="135870343"/>
      </p:ext>
    </p:extLst>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1+#ppt_w/2"/>
                                          </p:val>
                                        </p:tav>
                                        <p:tav tm="100000">
                                          <p:val>
                                            <p:strVal val="#ppt_x"/>
                                          </p:val>
                                        </p:tav>
                                      </p:tavLst>
                                    </p:anim>
                                    <p:anim calcmode="lin" valueType="num">
                                      <p:cBhvr additive="base">
                                        <p:cTn id="11" dur="500" fill="hold"/>
                                        <p:tgtEl>
                                          <p:spTgt spid="3"/>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31"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1+#ppt_h/2"/>
                                          </p:val>
                                        </p:tav>
                                        <p:tav tm="100000">
                                          <p:val>
                                            <p:strVal val="#ppt_y"/>
                                          </p:val>
                                        </p:tav>
                                      </p:tavLst>
                                    </p:anim>
                                  </p:childTnLst>
                                </p:cTn>
                              </p:par>
                            </p:childTnLst>
                          </p:cTn>
                        </p:par>
                        <p:par>
                          <p:cTn id="28" fill="hold">
                            <p:stCondLst>
                              <p:cond delay="2000"/>
                            </p:stCondLst>
                            <p:childTnLst>
                              <p:par>
                                <p:cTn id="29" presetID="53" presetClass="entr" presetSubtype="528"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fltVal val="0"/>
                                          </p:val>
                                        </p:tav>
                                        <p:tav tm="100000">
                                          <p:val>
                                            <p:strVal val="#ppt_h"/>
                                          </p:val>
                                        </p:tav>
                                      </p:tavLst>
                                    </p:anim>
                                    <p:animEffect transition="in" filter="fade">
                                      <p:cBhvr>
                                        <p:cTn id="33" dur="500"/>
                                        <p:tgtEl>
                                          <p:spTgt spid="13"/>
                                        </p:tgtEl>
                                      </p:cBhvr>
                                    </p:animEffect>
                                    <p:anim calcmode="lin" valueType="num">
                                      <p:cBhvr>
                                        <p:cTn id="34" dur="500" fill="hold"/>
                                        <p:tgtEl>
                                          <p:spTgt spid="13"/>
                                        </p:tgtEl>
                                        <p:attrNameLst>
                                          <p:attrName>ppt_x</p:attrName>
                                        </p:attrNameLst>
                                      </p:cBhvr>
                                      <p:tavLst>
                                        <p:tav tm="0">
                                          <p:val>
                                            <p:fltVal val="0.5"/>
                                          </p:val>
                                        </p:tav>
                                        <p:tav tm="100000">
                                          <p:val>
                                            <p:strVal val="#ppt_x"/>
                                          </p:val>
                                        </p:tav>
                                      </p:tavLst>
                                    </p:anim>
                                    <p:anim calcmode="lin" valueType="num">
                                      <p:cBhvr>
                                        <p:cTn id="35" dur="500" fill="hold"/>
                                        <p:tgtEl>
                                          <p:spTgt spid="13"/>
                                        </p:tgtEl>
                                        <p:attrNameLst>
                                          <p:attrName>ppt_y</p:attrName>
                                        </p:attrNameLst>
                                      </p:cBhvr>
                                      <p:tavLst>
                                        <p:tav tm="0">
                                          <p:val>
                                            <p:fltVal val="0.5"/>
                                          </p:val>
                                        </p:tav>
                                        <p:tav tm="100000">
                                          <p:val>
                                            <p:strVal val="#ppt_y"/>
                                          </p:val>
                                        </p:tav>
                                      </p:tavLst>
                                    </p:anim>
                                  </p:childTnLst>
                                </p:cTn>
                              </p:par>
                            </p:childTnLst>
                          </p:cTn>
                        </p:par>
                        <p:par>
                          <p:cTn id="36" fill="hold">
                            <p:stCondLst>
                              <p:cond delay="2500"/>
                            </p:stCondLst>
                            <p:childTnLst>
                              <p:par>
                                <p:cTn id="37" presetID="31" presetClass="entr" presetSubtype="0"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1000" fill="hold"/>
                                        <p:tgtEl>
                                          <p:spTgt spid="14"/>
                                        </p:tgtEl>
                                        <p:attrNameLst>
                                          <p:attrName>ppt_w</p:attrName>
                                        </p:attrNameLst>
                                      </p:cBhvr>
                                      <p:tavLst>
                                        <p:tav tm="0">
                                          <p:val>
                                            <p:fltVal val="0"/>
                                          </p:val>
                                        </p:tav>
                                        <p:tav tm="100000">
                                          <p:val>
                                            <p:strVal val="#ppt_w"/>
                                          </p:val>
                                        </p:tav>
                                      </p:tavLst>
                                    </p:anim>
                                    <p:anim calcmode="lin" valueType="num">
                                      <p:cBhvr>
                                        <p:cTn id="40" dur="1000" fill="hold"/>
                                        <p:tgtEl>
                                          <p:spTgt spid="14"/>
                                        </p:tgtEl>
                                        <p:attrNameLst>
                                          <p:attrName>ppt_h</p:attrName>
                                        </p:attrNameLst>
                                      </p:cBhvr>
                                      <p:tavLst>
                                        <p:tav tm="0">
                                          <p:val>
                                            <p:fltVal val="0"/>
                                          </p:val>
                                        </p:tav>
                                        <p:tav tm="100000">
                                          <p:val>
                                            <p:strVal val="#ppt_h"/>
                                          </p:val>
                                        </p:tav>
                                      </p:tavLst>
                                    </p:anim>
                                    <p:anim calcmode="lin" valueType="num">
                                      <p:cBhvr>
                                        <p:cTn id="41" dur="1000" fill="hold"/>
                                        <p:tgtEl>
                                          <p:spTgt spid="14"/>
                                        </p:tgtEl>
                                        <p:attrNameLst>
                                          <p:attrName>style.rotation</p:attrName>
                                        </p:attrNameLst>
                                      </p:cBhvr>
                                      <p:tavLst>
                                        <p:tav tm="0">
                                          <p:val>
                                            <p:fltVal val="90"/>
                                          </p:val>
                                        </p:tav>
                                        <p:tav tm="100000">
                                          <p:val>
                                            <p:fltVal val="0"/>
                                          </p:val>
                                        </p:tav>
                                      </p:tavLst>
                                    </p:anim>
                                    <p:animEffect transition="in" filter="fade">
                                      <p:cBhvr>
                                        <p:cTn id="42" dur="1000"/>
                                        <p:tgtEl>
                                          <p:spTgt spid="14"/>
                                        </p:tgtEl>
                                      </p:cBhvr>
                                    </p:animEffect>
                                  </p:childTnLst>
                                </p:cTn>
                              </p:par>
                            </p:childTnLst>
                          </p:cTn>
                        </p:par>
                        <p:par>
                          <p:cTn id="43" fill="hold">
                            <p:stCondLst>
                              <p:cond delay="3500"/>
                            </p:stCondLst>
                            <p:childTnLst>
                              <p:par>
                                <p:cTn id="44" presetID="2" presetClass="entr" presetSubtype="4" fill="hold" nodeType="after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additive="base">
                                        <p:cTn id="46" dur="500" fill="hold"/>
                                        <p:tgtEl>
                                          <p:spTgt spid="15"/>
                                        </p:tgtEl>
                                        <p:attrNameLst>
                                          <p:attrName>ppt_x</p:attrName>
                                        </p:attrNameLst>
                                      </p:cBhvr>
                                      <p:tavLst>
                                        <p:tav tm="0">
                                          <p:val>
                                            <p:strVal val="#ppt_x"/>
                                          </p:val>
                                        </p:tav>
                                        <p:tav tm="100000">
                                          <p:val>
                                            <p:strVal val="#ppt_x"/>
                                          </p:val>
                                        </p:tav>
                                      </p:tavLst>
                                    </p:anim>
                                    <p:anim calcmode="lin" valueType="num">
                                      <p:cBhvr additive="base">
                                        <p:cTn id="47" dur="500" fill="hold"/>
                                        <p:tgtEl>
                                          <p:spTgt spid="15"/>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anim calcmode="lin" valueType="num">
                                      <p:cBhvr additive="base">
                                        <p:cTn id="50" dur="500" fill="hold"/>
                                        <p:tgtEl>
                                          <p:spTgt spid="19"/>
                                        </p:tgtEl>
                                        <p:attrNameLst>
                                          <p:attrName>ppt_x</p:attrName>
                                        </p:attrNameLst>
                                      </p:cBhvr>
                                      <p:tavLst>
                                        <p:tav tm="0">
                                          <p:val>
                                            <p:strVal val="#ppt_x"/>
                                          </p:val>
                                        </p:tav>
                                        <p:tav tm="100000">
                                          <p:val>
                                            <p:strVal val="#ppt_x"/>
                                          </p:val>
                                        </p:tav>
                                      </p:tavLst>
                                    </p:anim>
                                    <p:anim calcmode="lin" valueType="num">
                                      <p:cBhvr additive="base">
                                        <p:cTn id="51" dur="500" fill="hold"/>
                                        <p:tgtEl>
                                          <p:spTgt spid="19"/>
                                        </p:tgtEl>
                                        <p:attrNameLst>
                                          <p:attrName>ppt_y</p:attrName>
                                        </p:attrNameLst>
                                      </p:cBhvr>
                                      <p:tavLst>
                                        <p:tav tm="0">
                                          <p:val>
                                            <p:strVal val="1+#ppt_h/2"/>
                                          </p:val>
                                        </p:tav>
                                        <p:tav tm="100000">
                                          <p:val>
                                            <p:strVal val="#ppt_y"/>
                                          </p:val>
                                        </p:tav>
                                      </p:tavLst>
                                    </p:anim>
                                  </p:childTnLst>
                                </p:cTn>
                              </p:par>
                            </p:childTnLst>
                          </p:cTn>
                        </p:par>
                        <p:par>
                          <p:cTn id="52" fill="hold">
                            <p:stCondLst>
                              <p:cond delay="4000"/>
                            </p:stCondLst>
                            <p:childTnLst>
                              <p:par>
                                <p:cTn id="53" presetID="53" presetClass="entr" presetSubtype="528" fill="hold" grpId="0" nodeType="after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p:cTn id="55" dur="500" fill="hold"/>
                                        <p:tgtEl>
                                          <p:spTgt spid="20"/>
                                        </p:tgtEl>
                                        <p:attrNameLst>
                                          <p:attrName>ppt_w</p:attrName>
                                        </p:attrNameLst>
                                      </p:cBhvr>
                                      <p:tavLst>
                                        <p:tav tm="0">
                                          <p:val>
                                            <p:fltVal val="0"/>
                                          </p:val>
                                        </p:tav>
                                        <p:tav tm="100000">
                                          <p:val>
                                            <p:strVal val="#ppt_w"/>
                                          </p:val>
                                        </p:tav>
                                      </p:tavLst>
                                    </p:anim>
                                    <p:anim calcmode="lin" valueType="num">
                                      <p:cBhvr>
                                        <p:cTn id="56" dur="500" fill="hold"/>
                                        <p:tgtEl>
                                          <p:spTgt spid="20"/>
                                        </p:tgtEl>
                                        <p:attrNameLst>
                                          <p:attrName>ppt_h</p:attrName>
                                        </p:attrNameLst>
                                      </p:cBhvr>
                                      <p:tavLst>
                                        <p:tav tm="0">
                                          <p:val>
                                            <p:fltVal val="0"/>
                                          </p:val>
                                        </p:tav>
                                        <p:tav tm="100000">
                                          <p:val>
                                            <p:strVal val="#ppt_h"/>
                                          </p:val>
                                        </p:tav>
                                      </p:tavLst>
                                    </p:anim>
                                    <p:animEffect transition="in" filter="fade">
                                      <p:cBhvr>
                                        <p:cTn id="57" dur="500"/>
                                        <p:tgtEl>
                                          <p:spTgt spid="20"/>
                                        </p:tgtEl>
                                      </p:cBhvr>
                                    </p:animEffect>
                                    <p:anim calcmode="lin" valueType="num">
                                      <p:cBhvr>
                                        <p:cTn id="58" dur="500" fill="hold"/>
                                        <p:tgtEl>
                                          <p:spTgt spid="20"/>
                                        </p:tgtEl>
                                        <p:attrNameLst>
                                          <p:attrName>ppt_x</p:attrName>
                                        </p:attrNameLst>
                                      </p:cBhvr>
                                      <p:tavLst>
                                        <p:tav tm="0">
                                          <p:val>
                                            <p:fltVal val="0.5"/>
                                          </p:val>
                                        </p:tav>
                                        <p:tav tm="100000">
                                          <p:val>
                                            <p:strVal val="#ppt_x"/>
                                          </p:val>
                                        </p:tav>
                                      </p:tavLst>
                                    </p:anim>
                                    <p:anim calcmode="lin" valueType="num">
                                      <p:cBhvr>
                                        <p:cTn id="59" dur="500" fill="hold"/>
                                        <p:tgtEl>
                                          <p:spTgt spid="20"/>
                                        </p:tgtEl>
                                        <p:attrNameLst>
                                          <p:attrName>ppt_y</p:attrName>
                                        </p:attrNameLst>
                                      </p:cBhvr>
                                      <p:tavLst>
                                        <p:tav tm="0">
                                          <p:val>
                                            <p:fltVal val="0.5"/>
                                          </p:val>
                                        </p:tav>
                                        <p:tav tm="100000">
                                          <p:val>
                                            <p:strVal val="#ppt_y"/>
                                          </p:val>
                                        </p:tav>
                                      </p:tavLst>
                                    </p:anim>
                                  </p:childTnLst>
                                </p:cTn>
                              </p:par>
                            </p:childTnLst>
                          </p:cTn>
                        </p:par>
                        <p:par>
                          <p:cTn id="60" fill="hold">
                            <p:stCondLst>
                              <p:cond delay="4500"/>
                            </p:stCondLst>
                            <p:childTnLst>
                              <p:par>
                                <p:cTn id="61" presetID="31" presetClass="entr" presetSubtype="0" fill="hold" grpId="0" nodeType="afterEffect">
                                  <p:stCondLst>
                                    <p:cond delay="0"/>
                                  </p:stCondLst>
                                  <p:childTnLst>
                                    <p:set>
                                      <p:cBhvr>
                                        <p:cTn id="62" dur="1" fill="hold">
                                          <p:stCondLst>
                                            <p:cond delay="0"/>
                                          </p:stCondLst>
                                        </p:cTn>
                                        <p:tgtEl>
                                          <p:spTgt spid="21"/>
                                        </p:tgtEl>
                                        <p:attrNameLst>
                                          <p:attrName>style.visibility</p:attrName>
                                        </p:attrNameLst>
                                      </p:cBhvr>
                                      <p:to>
                                        <p:strVal val="visible"/>
                                      </p:to>
                                    </p:set>
                                    <p:anim calcmode="lin" valueType="num">
                                      <p:cBhvr>
                                        <p:cTn id="63" dur="1000" fill="hold"/>
                                        <p:tgtEl>
                                          <p:spTgt spid="21"/>
                                        </p:tgtEl>
                                        <p:attrNameLst>
                                          <p:attrName>ppt_w</p:attrName>
                                        </p:attrNameLst>
                                      </p:cBhvr>
                                      <p:tavLst>
                                        <p:tav tm="0">
                                          <p:val>
                                            <p:fltVal val="0"/>
                                          </p:val>
                                        </p:tav>
                                        <p:tav tm="100000">
                                          <p:val>
                                            <p:strVal val="#ppt_w"/>
                                          </p:val>
                                        </p:tav>
                                      </p:tavLst>
                                    </p:anim>
                                    <p:anim calcmode="lin" valueType="num">
                                      <p:cBhvr>
                                        <p:cTn id="64" dur="1000" fill="hold"/>
                                        <p:tgtEl>
                                          <p:spTgt spid="21"/>
                                        </p:tgtEl>
                                        <p:attrNameLst>
                                          <p:attrName>ppt_h</p:attrName>
                                        </p:attrNameLst>
                                      </p:cBhvr>
                                      <p:tavLst>
                                        <p:tav tm="0">
                                          <p:val>
                                            <p:fltVal val="0"/>
                                          </p:val>
                                        </p:tav>
                                        <p:tav tm="100000">
                                          <p:val>
                                            <p:strVal val="#ppt_h"/>
                                          </p:val>
                                        </p:tav>
                                      </p:tavLst>
                                    </p:anim>
                                    <p:anim calcmode="lin" valueType="num">
                                      <p:cBhvr>
                                        <p:cTn id="65" dur="1000" fill="hold"/>
                                        <p:tgtEl>
                                          <p:spTgt spid="21"/>
                                        </p:tgtEl>
                                        <p:attrNameLst>
                                          <p:attrName>style.rotation</p:attrName>
                                        </p:attrNameLst>
                                      </p:cBhvr>
                                      <p:tavLst>
                                        <p:tav tm="0">
                                          <p:val>
                                            <p:fltVal val="90"/>
                                          </p:val>
                                        </p:tav>
                                        <p:tav tm="100000">
                                          <p:val>
                                            <p:fltVal val="0"/>
                                          </p:val>
                                        </p:tav>
                                      </p:tavLst>
                                    </p:anim>
                                    <p:animEffect transition="in" filter="fade">
                                      <p:cBhvr>
                                        <p:cTn id="66" dur="1000"/>
                                        <p:tgtEl>
                                          <p:spTgt spid="21"/>
                                        </p:tgtEl>
                                      </p:cBhvr>
                                    </p:animEffect>
                                  </p:childTnLst>
                                </p:cTn>
                              </p:par>
                            </p:childTnLst>
                          </p:cTn>
                        </p:par>
                        <p:par>
                          <p:cTn id="67" fill="hold">
                            <p:stCondLst>
                              <p:cond delay="5500"/>
                            </p:stCondLst>
                            <p:childTnLst>
                              <p:par>
                                <p:cTn id="68" presetID="2" presetClass="entr" presetSubtype="4" fill="hold" nodeType="afterEffect">
                                  <p:stCondLst>
                                    <p:cond delay="0"/>
                                  </p:stCondLst>
                                  <p:childTnLst>
                                    <p:set>
                                      <p:cBhvr>
                                        <p:cTn id="69" dur="1" fill="hold">
                                          <p:stCondLst>
                                            <p:cond delay="0"/>
                                          </p:stCondLst>
                                        </p:cTn>
                                        <p:tgtEl>
                                          <p:spTgt spid="22"/>
                                        </p:tgtEl>
                                        <p:attrNameLst>
                                          <p:attrName>style.visibility</p:attrName>
                                        </p:attrNameLst>
                                      </p:cBhvr>
                                      <p:to>
                                        <p:strVal val="visible"/>
                                      </p:to>
                                    </p:set>
                                    <p:anim calcmode="lin" valueType="num">
                                      <p:cBhvr additive="base">
                                        <p:cTn id="70" dur="500" fill="hold"/>
                                        <p:tgtEl>
                                          <p:spTgt spid="22"/>
                                        </p:tgtEl>
                                        <p:attrNameLst>
                                          <p:attrName>ppt_x</p:attrName>
                                        </p:attrNameLst>
                                      </p:cBhvr>
                                      <p:tavLst>
                                        <p:tav tm="0">
                                          <p:val>
                                            <p:strVal val="#ppt_x"/>
                                          </p:val>
                                        </p:tav>
                                        <p:tav tm="100000">
                                          <p:val>
                                            <p:strVal val="#ppt_x"/>
                                          </p:val>
                                        </p:tav>
                                      </p:tavLst>
                                    </p:anim>
                                    <p:anim calcmode="lin" valueType="num">
                                      <p:cBhvr additive="base">
                                        <p:cTn id="71" dur="500" fill="hold"/>
                                        <p:tgtEl>
                                          <p:spTgt spid="22"/>
                                        </p:tgtEl>
                                        <p:attrNameLst>
                                          <p:attrName>ppt_y</p:attrName>
                                        </p:attrNameLst>
                                      </p:cBhvr>
                                      <p:tavLst>
                                        <p:tav tm="0">
                                          <p:val>
                                            <p:strVal val="1+#ppt_h/2"/>
                                          </p:val>
                                        </p:tav>
                                        <p:tav tm="100000">
                                          <p:val>
                                            <p:strVal val="#ppt_y"/>
                                          </p:val>
                                        </p:tav>
                                      </p:tavLst>
                                    </p:anim>
                                  </p:childTnLst>
                                </p:cTn>
                              </p:par>
                              <p:par>
                                <p:cTn id="72" presetID="2" presetClass="entr" presetSubtype="4" fill="hold" grpId="0" nodeType="withEffect">
                                  <p:stCondLst>
                                    <p:cond delay="0"/>
                                  </p:stCondLst>
                                  <p:childTnLst>
                                    <p:set>
                                      <p:cBhvr>
                                        <p:cTn id="73" dur="1" fill="hold">
                                          <p:stCondLst>
                                            <p:cond delay="0"/>
                                          </p:stCondLst>
                                        </p:cTn>
                                        <p:tgtEl>
                                          <p:spTgt spid="26"/>
                                        </p:tgtEl>
                                        <p:attrNameLst>
                                          <p:attrName>style.visibility</p:attrName>
                                        </p:attrNameLst>
                                      </p:cBhvr>
                                      <p:to>
                                        <p:strVal val="visible"/>
                                      </p:to>
                                    </p:set>
                                    <p:anim calcmode="lin" valueType="num">
                                      <p:cBhvr additive="base">
                                        <p:cTn id="74" dur="500" fill="hold"/>
                                        <p:tgtEl>
                                          <p:spTgt spid="26"/>
                                        </p:tgtEl>
                                        <p:attrNameLst>
                                          <p:attrName>ppt_x</p:attrName>
                                        </p:attrNameLst>
                                      </p:cBhvr>
                                      <p:tavLst>
                                        <p:tav tm="0">
                                          <p:val>
                                            <p:strVal val="#ppt_x"/>
                                          </p:val>
                                        </p:tav>
                                        <p:tav tm="100000">
                                          <p:val>
                                            <p:strVal val="#ppt_x"/>
                                          </p:val>
                                        </p:tav>
                                      </p:tavLst>
                                    </p:anim>
                                    <p:anim calcmode="lin" valueType="num">
                                      <p:cBhvr additive="base">
                                        <p:cTn id="75" dur="500" fill="hold"/>
                                        <p:tgtEl>
                                          <p:spTgt spid="26"/>
                                        </p:tgtEl>
                                        <p:attrNameLst>
                                          <p:attrName>ppt_y</p:attrName>
                                        </p:attrNameLst>
                                      </p:cBhvr>
                                      <p:tavLst>
                                        <p:tav tm="0">
                                          <p:val>
                                            <p:strVal val="1+#ppt_h/2"/>
                                          </p:val>
                                        </p:tav>
                                        <p:tav tm="100000">
                                          <p:val>
                                            <p:strVal val="#ppt_y"/>
                                          </p:val>
                                        </p:tav>
                                      </p:tavLst>
                                    </p:anim>
                                  </p:childTnLst>
                                </p:cTn>
                              </p:par>
                            </p:childTnLst>
                          </p:cTn>
                        </p:par>
                        <p:par>
                          <p:cTn id="76" fill="hold">
                            <p:stCondLst>
                              <p:cond delay="6000"/>
                            </p:stCondLst>
                            <p:childTnLst>
                              <p:par>
                                <p:cTn id="77" presetID="53" presetClass="entr" presetSubtype="528" fill="hold" grpId="0" nodeType="afterEffect">
                                  <p:stCondLst>
                                    <p:cond delay="0"/>
                                  </p:stCondLst>
                                  <p:childTnLst>
                                    <p:set>
                                      <p:cBhvr>
                                        <p:cTn id="78" dur="1" fill="hold">
                                          <p:stCondLst>
                                            <p:cond delay="0"/>
                                          </p:stCondLst>
                                        </p:cTn>
                                        <p:tgtEl>
                                          <p:spTgt spid="27"/>
                                        </p:tgtEl>
                                        <p:attrNameLst>
                                          <p:attrName>style.visibility</p:attrName>
                                        </p:attrNameLst>
                                      </p:cBhvr>
                                      <p:to>
                                        <p:strVal val="visible"/>
                                      </p:to>
                                    </p:set>
                                    <p:anim calcmode="lin" valueType="num">
                                      <p:cBhvr>
                                        <p:cTn id="79" dur="500" fill="hold"/>
                                        <p:tgtEl>
                                          <p:spTgt spid="27"/>
                                        </p:tgtEl>
                                        <p:attrNameLst>
                                          <p:attrName>ppt_w</p:attrName>
                                        </p:attrNameLst>
                                      </p:cBhvr>
                                      <p:tavLst>
                                        <p:tav tm="0">
                                          <p:val>
                                            <p:fltVal val="0"/>
                                          </p:val>
                                        </p:tav>
                                        <p:tav tm="100000">
                                          <p:val>
                                            <p:strVal val="#ppt_w"/>
                                          </p:val>
                                        </p:tav>
                                      </p:tavLst>
                                    </p:anim>
                                    <p:anim calcmode="lin" valueType="num">
                                      <p:cBhvr>
                                        <p:cTn id="80" dur="500" fill="hold"/>
                                        <p:tgtEl>
                                          <p:spTgt spid="27"/>
                                        </p:tgtEl>
                                        <p:attrNameLst>
                                          <p:attrName>ppt_h</p:attrName>
                                        </p:attrNameLst>
                                      </p:cBhvr>
                                      <p:tavLst>
                                        <p:tav tm="0">
                                          <p:val>
                                            <p:fltVal val="0"/>
                                          </p:val>
                                        </p:tav>
                                        <p:tav tm="100000">
                                          <p:val>
                                            <p:strVal val="#ppt_h"/>
                                          </p:val>
                                        </p:tav>
                                      </p:tavLst>
                                    </p:anim>
                                    <p:animEffect transition="in" filter="fade">
                                      <p:cBhvr>
                                        <p:cTn id="81" dur="500"/>
                                        <p:tgtEl>
                                          <p:spTgt spid="27"/>
                                        </p:tgtEl>
                                      </p:cBhvr>
                                    </p:animEffect>
                                    <p:anim calcmode="lin" valueType="num">
                                      <p:cBhvr>
                                        <p:cTn id="82" dur="500" fill="hold"/>
                                        <p:tgtEl>
                                          <p:spTgt spid="27"/>
                                        </p:tgtEl>
                                        <p:attrNameLst>
                                          <p:attrName>ppt_x</p:attrName>
                                        </p:attrNameLst>
                                      </p:cBhvr>
                                      <p:tavLst>
                                        <p:tav tm="0">
                                          <p:val>
                                            <p:fltVal val="0.5"/>
                                          </p:val>
                                        </p:tav>
                                        <p:tav tm="100000">
                                          <p:val>
                                            <p:strVal val="#ppt_x"/>
                                          </p:val>
                                        </p:tav>
                                      </p:tavLst>
                                    </p:anim>
                                    <p:anim calcmode="lin" valueType="num">
                                      <p:cBhvr>
                                        <p:cTn id="83" dur="500" fill="hold"/>
                                        <p:tgtEl>
                                          <p:spTgt spid="27"/>
                                        </p:tgtEl>
                                        <p:attrNameLst>
                                          <p:attrName>ppt_y</p:attrName>
                                        </p:attrNameLst>
                                      </p:cBhvr>
                                      <p:tavLst>
                                        <p:tav tm="0">
                                          <p:val>
                                            <p:fltVal val="0.5"/>
                                          </p:val>
                                        </p:tav>
                                        <p:tav tm="100000">
                                          <p:val>
                                            <p:strVal val="#ppt_y"/>
                                          </p:val>
                                        </p:tav>
                                      </p:tavLst>
                                    </p:anim>
                                  </p:childTnLst>
                                </p:cTn>
                              </p:par>
                            </p:childTnLst>
                          </p:cTn>
                        </p:par>
                        <p:par>
                          <p:cTn id="84" fill="hold">
                            <p:stCondLst>
                              <p:cond delay="6500"/>
                            </p:stCondLst>
                            <p:childTnLst>
                              <p:par>
                                <p:cTn id="85" presetID="31" presetClass="entr" presetSubtype="0" fill="hold" grpId="0" nodeType="afterEffect">
                                  <p:stCondLst>
                                    <p:cond delay="0"/>
                                  </p:stCondLst>
                                  <p:childTnLst>
                                    <p:set>
                                      <p:cBhvr>
                                        <p:cTn id="86" dur="1" fill="hold">
                                          <p:stCondLst>
                                            <p:cond delay="0"/>
                                          </p:stCondLst>
                                        </p:cTn>
                                        <p:tgtEl>
                                          <p:spTgt spid="28"/>
                                        </p:tgtEl>
                                        <p:attrNameLst>
                                          <p:attrName>style.visibility</p:attrName>
                                        </p:attrNameLst>
                                      </p:cBhvr>
                                      <p:to>
                                        <p:strVal val="visible"/>
                                      </p:to>
                                    </p:set>
                                    <p:anim calcmode="lin" valueType="num">
                                      <p:cBhvr>
                                        <p:cTn id="87" dur="1000" fill="hold"/>
                                        <p:tgtEl>
                                          <p:spTgt spid="28"/>
                                        </p:tgtEl>
                                        <p:attrNameLst>
                                          <p:attrName>ppt_w</p:attrName>
                                        </p:attrNameLst>
                                      </p:cBhvr>
                                      <p:tavLst>
                                        <p:tav tm="0">
                                          <p:val>
                                            <p:fltVal val="0"/>
                                          </p:val>
                                        </p:tav>
                                        <p:tav tm="100000">
                                          <p:val>
                                            <p:strVal val="#ppt_w"/>
                                          </p:val>
                                        </p:tav>
                                      </p:tavLst>
                                    </p:anim>
                                    <p:anim calcmode="lin" valueType="num">
                                      <p:cBhvr>
                                        <p:cTn id="88" dur="1000" fill="hold"/>
                                        <p:tgtEl>
                                          <p:spTgt spid="28"/>
                                        </p:tgtEl>
                                        <p:attrNameLst>
                                          <p:attrName>ppt_h</p:attrName>
                                        </p:attrNameLst>
                                      </p:cBhvr>
                                      <p:tavLst>
                                        <p:tav tm="0">
                                          <p:val>
                                            <p:fltVal val="0"/>
                                          </p:val>
                                        </p:tav>
                                        <p:tav tm="100000">
                                          <p:val>
                                            <p:strVal val="#ppt_h"/>
                                          </p:val>
                                        </p:tav>
                                      </p:tavLst>
                                    </p:anim>
                                    <p:anim calcmode="lin" valueType="num">
                                      <p:cBhvr>
                                        <p:cTn id="89" dur="1000" fill="hold"/>
                                        <p:tgtEl>
                                          <p:spTgt spid="28"/>
                                        </p:tgtEl>
                                        <p:attrNameLst>
                                          <p:attrName>style.rotation</p:attrName>
                                        </p:attrNameLst>
                                      </p:cBhvr>
                                      <p:tavLst>
                                        <p:tav tm="0">
                                          <p:val>
                                            <p:fltVal val="90"/>
                                          </p:val>
                                        </p:tav>
                                        <p:tav tm="100000">
                                          <p:val>
                                            <p:fltVal val="0"/>
                                          </p:val>
                                        </p:tav>
                                      </p:tavLst>
                                    </p:anim>
                                    <p:animEffect transition="in" filter="fade">
                                      <p:cBhvr>
                                        <p:cTn id="90" dur="1000"/>
                                        <p:tgtEl>
                                          <p:spTgt spid="28"/>
                                        </p:tgtEl>
                                      </p:cBhvr>
                                    </p:animEffect>
                                  </p:childTnLst>
                                </p:cTn>
                              </p:par>
                            </p:childTnLst>
                          </p:cTn>
                        </p:par>
                        <p:par>
                          <p:cTn id="91" fill="hold">
                            <p:stCondLst>
                              <p:cond delay="7500"/>
                            </p:stCondLst>
                            <p:childTnLst>
                              <p:par>
                                <p:cTn id="92" presetID="2" presetClass="entr" presetSubtype="4" fill="hold" nodeType="afterEffect">
                                  <p:stCondLst>
                                    <p:cond delay="0"/>
                                  </p:stCondLst>
                                  <p:childTnLst>
                                    <p:set>
                                      <p:cBhvr>
                                        <p:cTn id="93" dur="1" fill="hold">
                                          <p:stCondLst>
                                            <p:cond delay="0"/>
                                          </p:stCondLst>
                                        </p:cTn>
                                        <p:tgtEl>
                                          <p:spTgt spid="29"/>
                                        </p:tgtEl>
                                        <p:attrNameLst>
                                          <p:attrName>style.visibility</p:attrName>
                                        </p:attrNameLst>
                                      </p:cBhvr>
                                      <p:to>
                                        <p:strVal val="visible"/>
                                      </p:to>
                                    </p:set>
                                    <p:anim calcmode="lin" valueType="num">
                                      <p:cBhvr additive="base">
                                        <p:cTn id="94" dur="500" fill="hold"/>
                                        <p:tgtEl>
                                          <p:spTgt spid="29"/>
                                        </p:tgtEl>
                                        <p:attrNameLst>
                                          <p:attrName>ppt_x</p:attrName>
                                        </p:attrNameLst>
                                      </p:cBhvr>
                                      <p:tavLst>
                                        <p:tav tm="0">
                                          <p:val>
                                            <p:strVal val="#ppt_x"/>
                                          </p:val>
                                        </p:tav>
                                        <p:tav tm="100000">
                                          <p:val>
                                            <p:strVal val="#ppt_x"/>
                                          </p:val>
                                        </p:tav>
                                      </p:tavLst>
                                    </p:anim>
                                    <p:anim calcmode="lin" valueType="num">
                                      <p:cBhvr additive="base">
                                        <p:cTn id="95" dur="500" fill="hold"/>
                                        <p:tgtEl>
                                          <p:spTgt spid="29"/>
                                        </p:tgtEl>
                                        <p:attrNameLst>
                                          <p:attrName>ppt_y</p:attrName>
                                        </p:attrNameLst>
                                      </p:cBhvr>
                                      <p:tavLst>
                                        <p:tav tm="0">
                                          <p:val>
                                            <p:strVal val="1+#ppt_h/2"/>
                                          </p:val>
                                        </p:tav>
                                        <p:tav tm="100000">
                                          <p:val>
                                            <p:strVal val="#ppt_y"/>
                                          </p:val>
                                        </p:tav>
                                      </p:tavLst>
                                    </p:anim>
                                  </p:childTnLst>
                                </p:cTn>
                              </p:par>
                              <p:par>
                                <p:cTn id="96" presetID="2" presetClass="entr" presetSubtype="4" fill="hold" grpId="0" nodeType="withEffect">
                                  <p:stCondLst>
                                    <p:cond delay="0"/>
                                  </p:stCondLst>
                                  <p:childTnLst>
                                    <p:set>
                                      <p:cBhvr>
                                        <p:cTn id="97" dur="1" fill="hold">
                                          <p:stCondLst>
                                            <p:cond delay="0"/>
                                          </p:stCondLst>
                                        </p:cTn>
                                        <p:tgtEl>
                                          <p:spTgt spid="33"/>
                                        </p:tgtEl>
                                        <p:attrNameLst>
                                          <p:attrName>style.visibility</p:attrName>
                                        </p:attrNameLst>
                                      </p:cBhvr>
                                      <p:to>
                                        <p:strVal val="visible"/>
                                      </p:to>
                                    </p:set>
                                    <p:anim calcmode="lin" valueType="num">
                                      <p:cBhvr additive="base">
                                        <p:cTn id="98" dur="500" fill="hold"/>
                                        <p:tgtEl>
                                          <p:spTgt spid="33"/>
                                        </p:tgtEl>
                                        <p:attrNameLst>
                                          <p:attrName>ppt_x</p:attrName>
                                        </p:attrNameLst>
                                      </p:cBhvr>
                                      <p:tavLst>
                                        <p:tav tm="0">
                                          <p:val>
                                            <p:strVal val="#ppt_x"/>
                                          </p:val>
                                        </p:tav>
                                        <p:tav tm="100000">
                                          <p:val>
                                            <p:strVal val="#ppt_x"/>
                                          </p:val>
                                        </p:tav>
                                      </p:tavLst>
                                    </p:anim>
                                    <p:anim calcmode="lin" valueType="num">
                                      <p:cBhvr additive="base">
                                        <p:cTn id="99" dur="500" fill="hold"/>
                                        <p:tgtEl>
                                          <p:spTgt spid="33"/>
                                        </p:tgtEl>
                                        <p:attrNameLst>
                                          <p:attrName>ppt_y</p:attrName>
                                        </p:attrNameLst>
                                      </p:cBhvr>
                                      <p:tavLst>
                                        <p:tav tm="0">
                                          <p:val>
                                            <p:strVal val="1+#ppt_h/2"/>
                                          </p:val>
                                        </p:tav>
                                        <p:tav tm="100000">
                                          <p:val>
                                            <p:strVal val="#ppt_y"/>
                                          </p:val>
                                        </p:tav>
                                      </p:tavLst>
                                    </p:anim>
                                  </p:childTnLst>
                                </p:cTn>
                              </p:par>
                            </p:childTnLst>
                          </p:cTn>
                        </p:par>
                        <p:par>
                          <p:cTn id="100" fill="hold">
                            <p:stCondLst>
                              <p:cond delay="8000"/>
                            </p:stCondLst>
                            <p:childTnLst>
                              <p:par>
                                <p:cTn id="101" presetID="53" presetClass="entr" presetSubtype="528" fill="hold" grpId="0" nodeType="afterEffect">
                                  <p:stCondLst>
                                    <p:cond delay="0"/>
                                  </p:stCondLst>
                                  <p:childTnLst>
                                    <p:set>
                                      <p:cBhvr>
                                        <p:cTn id="102" dur="1" fill="hold">
                                          <p:stCondLst>
                                            <p:cond delay="0"/>
                                          </p:stCondLst>
                                        </p:cTn>
                                        <p:tgtEl>
                                          <p:spTgt spid="34"/>
                                        </p:tgtEl>
                                        <p:attrNameLst>
                                          <p:attrName>style.visibility</p:attrName>
                                        </p:attrNameLst>
                                      </p:cBhvr>
                                      <p:to>
                                        <p:strVal val="visible"/>
                                      </p:to>
                                    </p:set>
                                    <p:anim calcmode="lin" valueType="num">
                                      <p:cBhvr>
                                        <p:cTn id="103" dur="500" fill="hold"/>
                                        <p:tgtEl>
                                          <p:spTgt spid="34"/>
                                        </p:tgtEl>
                                        <p:attrNameLst>
                                          <p:attrName>ppt_w</p:attrName>
                                        </p:attrNameLst>
                                      </p:cBhvr>
                                      <p:tavLst>
                                        <p:tav tm="0">
                                          <p:val>
                                            <p:fltVal val="0"/>
                                          </p:val>
                                        </p:tav>
                                        <p:tav tm="100000">
                                          <p:val>
                                            <p:strVal val="#ppt_w"/>
                                          </p:val>
                                        </p:tav>
                                      </p:tavLst>
                                    </p:anim>
                                    <p:anim calcmode="lin" valueType="num">
                                      <p:cBhvr>
                                        <p:cTn id="104" dur="500" fill="hold"/>
                                        <p:tgtEl>
                                          <p:spTgt spid="34"/>
                                        </p:tgtEl>
                                        <p:attrNameLst>
                                          <p:attrName>ppt_h</p:attrName>
                                        </p:attrNameLst>
                                      </p:cBhvr>
                                      <p:tavLst>
                                        <p:tav tm="0">
                                          <p:val>
                                            <p:fltVal val="0"/>
                                          </p:val>
                                        </p:tav>
                                        <p:tav tm="100000">
                                          <p:val>
                                            <p:strVal val="#ppt_h"/>
                                          </p:val>
                                        </p:tav>
                                      </p:tavLst>
                                    </p:anim>
                                    <p:animEffect transition="in" filter="fade">
                                      <p:cBhvr>
                                        <p:cTn id="105" dur="500"/>
                                        <p:tgtEl>
                                          <p:spTgt spid="34"/>
                                        </p:tgtEl>
                                      </p:cBhvr>
                                    </p:animEffect>
                                    <p:anim calcmode="lin" valueType="num">
                                      <p:cBhvr>
                                        <p:cTn id="106" dur="500" fill="hold"/>
                                        <p:tgtEl>
                                          <p:spTgt spid="34"/>
                                        </p:tgtEl>
                                        <p:attrNameLst>
                                          <p:attrName>ppt_x</p:attrName>
                                        </p:attrNameLst>
                                      </p:cBhvr>
                                      <p:tavLst>
                                        <p:tav tm="0">
                                          <p:val>
                                            <p:fltVal val="0.5"/>
                                          </p:val>
                                        </p:tav>
                                        <p:tav tm="100000">
                                          <p:val>
                                            <p:strVal val="#ppt_x"/>
                                          </p:val>
                                        </p:tav>
                                      </p:tavLst>
                                    </p:anim>
                                    <p:anim calcmode="lin" valueType="num">
                                      <p:cBhvr>
                                        <p:cTn id="107" dur="500" fill="hold"/>
                                        <p:tgtEl>
                                          <p:spTgt spid="3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12" grpId="0"/>
      <p:bldP spid="13" grpId="0"/>
      <p:bldP spid="14" grpId="0" animBg="1"/>
      <p:bldP spid="19" grpId="0"/>
      <p:bldP spid="20" grpId="0"/>
      <p:bldP spid="21" grpId="0" animBg="1"/>
      <p:bldP spid="26" grpId="0"/>
      <p:bldP spid="27" grpId="0"/>
      <p:bldP spid="28" grpId="0" animBg="1"/>
      <p:bldP spid="33" grpId="0"/>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1"/>
          <p:cNvSpPr txBox="1">
            <a:spLocks noChangeArrowheads="1"/>
          </p:cNvSpPr>
          <p:nvPr/>
        </p:nvSpPr>
        <p:spPr bwMode="auto">
          <a:xfrm>
            <a:off x="179512" y="123478"/>
            <a:ext cx="24427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zh-CN" altLang="en-US" spc="300" dirty="0">
                <a:solidFill>
                  <a:schemeClr val="tx1">
                    <a:lumMod val="65000"/>
                    <a:lumOff val="35000"/>
                  </a:schemeClr>
                </a:solidFill>
                <a:latin typeface="微软雅黑" pitchFamily="34" charset="-122"/>
                <a:ea typeface="微软雅黑" pitchFamily="34" charset="-122"/>
              </a:rPr>
              <a:t>点此添加</a:t>
            </a:r>
            <a:r>
              <a:rPr lang="zh-CN" altLang="en-US" spc="300" dirty="0" smtClean="0">
                <a:solidFill>
                  <a:schemeClr val="tx1">
                    <a:lumMod val="65000"/>
                    <a:lumOff val="35000"/>
                  </a:schemeClr>
                </a:solidFill>
                <a:latin typeface="微软雅黑" pitchFamily="34" charset="-122"/>
                <a:ea typeface="微软雅黑" pitchFamily="34" charset="-122"/>
              </a:rPr>
              <a:t>标题内容</a:t>
            </a:r>
            <a:endParaRPr lang="zh-CN" altLang="en-US" spc="300" dirty="0">
              <a:solidFill>
                <a:schemeClr val="tx1">
                  <a:lumMod val="65000"/>
                  <a:lumOff val="35000"/>
                </a:schemeClr>
              </a:solidFill>
              <a:latin typeface="微软雅黑" pitchFamily="34" charset="-122"/>
              <a:ea typeface="微软雅黑" pitchFamily="34" charset="-122"/>
            </a:endParaRPr>
          </a:p>
        </p:txBody>
      </p:sp>
      <p:grpSp>
        <p:nvGrpSpPr>
          <p:cNvPr id="3" name="组合 2"/>
          <p:cNvGrpSpPr>
            <a:grpSpLocks/>
          </p:cNvGrpSpPr>
          <p:nvPr/>
        </p:nvGrpSpPr>
        <p:grpSpPr bwMode="auto">
          <a:xfrm rot="-2700000">
            <a:off x="2589737" y="220939"/>
            <a:ext cx="166688" cy="165100"/>
            <a:chOff x="0" y="0"/>
            <a:chExt cx="1346200" cy="1346200"/>
          </a:xfrm>
        </p:grpSpPr>
        <p:cxnSp>
          <p:nvCxnSpPr>
            <p:cNvPr id="4" name="直接连接符 3"/>
            <p:cNvCxnSpPr>
              <a:cxnSpLocks noChangeShapeType="1"/>
            </p:cNvCxnSpPr>
            <p:nvPr/>
          </p:nvCxnSpPr>
          <p:spPr bwMode="auto">
            <a:xfrm>
              <a:off x="0" y="0"/>
              <a:ext cx="1346200" cy="0"/>
            </a:xfrm>
            <a:prstGeom prst="line">
              <a:avLst/>
            </a:prstGeom>
            <a:noFill/>
            <a:ln w="25400" cap="rnd" cmpd="sng">
              <a:solidFill>
                <a:srgbClr val="45BBCE"/>
              </a:solidFill>
              <a:round/>
              <a:headEnd/>
              <a:tailEnd/>
            </a:ln>
            <a:extLst>
              <a:ext uri="{909E8E84-426E-40DD-AFC4-6F175D3DCCD1}">
                <a14:hiddenFill xmlns:a14="http://schemas.microsoft.com/office/drawing/2010/main">
                  <a:noFill/>
                </a14:hiddenFill>
              </a:ext>
            </a:extLst>
          </p:spPr>
        </p:cxnSp>
        <p:cxnSp>
          <p:nvCxnSpPr>
            <p:cNvPr id="5" name="直接连接符 4"/>
            <p:cNvCxnSpPr>
              <a:cxnSpLocks noChangeShapeType="1"/>
            </p:cNvCxnSpPr>
            <p:nvPr/>
          </p:nvCxnSpPr>
          <p:spPr bwMode="auto">
            <a:xfrm>
              <a:off x="0" y="0"/>
              <a:ext cx="0" cy="1346200"/>
            </a:xfrm>
            <a:prstGeom prst="line">
              <a:avLst/>
            </a:prstGeom>
            <a:noFill/>
            <a:ln w="25400" cap="rnd" cmpd="sng">
              <a:solidFill>
                <a:srgbClr val="45BBCE"/>
              </a:solidFill>
              <a:round/>
              <a:headEnd/>
              <a:tailEnd/>
            </a:ln>
            <a:extLst>
              <a:ext uri="{909E8E84-426E-40DD-AFC4-6F175D3DCCD1}">
                <a14:hiddenFill xmlns:a14="http://schemas.microsoft.com/office/drawing/2010/main">
                  <a:noFill/>
                </a14:hiddenFill>
              </a:ext>
            </a:extLst>
          </p:spPr>
        </p:cxnSp>
        <p:cxnSp>
          <p:nvCxnSpPr>
            <p:cNvPr id="6" name="直接连接符 10"/>
            <p:cNvCxnSpPr>
              <a:cxnSpLocks noChangeShapeType="1"/>
            </p:cNvCxnSpPr>
            <p:nvPr/>
          </p:nvCxnSpPr>
          <p:spPr bwMode="auto">
            <a:xfrm>
              <a:off x="12700" y="0"/>
              <a:ext cx="1308100" cy="1308100"/>
            </a:xfrm>
            <a:prstGeom prst="line">
              <a:avLst/>
            </a:prstGeom>
            <a:noFill/>
            <a:ln w="25400" cap="rnd" cmpd="sng">
              <a:solidFill>
                <a:srgbClr val="45BBCE"/>
              </a:solidFill>
              <a:round/>
              <a:headEnd/>
              <a:tailEnd/>
            </a:ln>
            <a:extLst>
              <a:ext uri="{909E8E84-426E-40DD-AFC4-6F175D3DCCD1}">
                <a14:hiddenFill xmlns:a14="http://schemas.microsoft.com/office/drawing/2010/main">
                  <a:noFill/>
                </a14:hiddenFill>
              </a:ext>
            </a:extLst>
          </p:spPr>
        </p:cxnSp>
      </p:grpSp>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7125" b="8482"/>
          <a:stretch/>
        </p:blipFill>
        <p:spPr bwMode="auto">
          <a:xfrm>
            <a:off x="838447" y="1062354"/>
            <a:ext cx="2328344" cy="11552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3115"/>
          <a:stretch/>
        </p:blipFill>
        <p:spPr bwMode="auto">
          <a:xfrm>
            <a:off x="838447" y="3508204"/>
            <a:ext cx="2328344" cy="1151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组合 8"/>
          <p:cNvGrpSpPr/>
          <p:nvPr/>
        </p:nvGrpSpPr>
        <p:grpSpPr>
          <a:xfrm>
            <a:off x="3379108" y="1062355"/>
            <a:ext cx="5081324" cy="1155296"/>
            <a:chOff x="3347864" y="1152445"/>
            <a:chExt cx="4752528" cy="1080119"/>
          </a:xfrm>
        </p:grpSpPr>
        <p:sp>
          <p:nvSpPr>
            <p:cNvPr id="10" name="矩形 9"/>
            <p:cNvSpPr/>
            <p:nvPr/>
          </p:nvSpPr>
          <p:spPr>
            <a:xfrm>
              <a:off x="3347864" y="1152445"/>
              <a:ext cx="4752528" cy="267178"/>
            </a:xfrm>
            <a:prstGeom prst="rect">
              <a:avLst/>
            </a:prstGeom>
            <a:solidFill>
              <a:srgbClr val="66B699"/>
            </a:solidFill>
            <a:ln w="12700" cmpd="sng">
              <a:solidFill>
                <a:schemeClr val="tx1">
                  <a:lumMod val="65000"/>
                  <a:lumOff val="35000"/>
                </a:schemeClr>
              </a:solid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rPr>
                <a:t>添加标题</a:t>
              </a:r>
              <a:endParaRPr kumimoji="0" lang="en-US" altLang="zh-CN" sz="14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endParaRPr>
            </a:p>
          </p:txBody>
        </p:sp>
        <p:sp>
          <p:nvSpPr>
            <p:cNvPr id="11" name="矩形 10"/>
            <p:cNvSpPr/>
            <p:nvPr/>
          </p:nvSpPr>
          <p:spPr>
            <a:xfrm>
              <a:off x="3347864" y="1419622"/>
              <a:ext cx="4752528" cy="812942"/>
            </a:xfrm>
            <a:prstGeom prst="rect">
              <a:avLst/>
            </a:prstGeom>
            <a:noFill/>
            <a:ln w="12700" cmpd="sng">
              <a:solidFill>
                <a:schemeClr val="tx1">
                  <a:lumMod val="65000"/>
                  <a:lumOff val="35000"/>
                </a:schemeClr>
              </a:solid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100" b="0" i="0" u="none" strike="noStrike" kern="0" cap="none" spc="0" normalizeH="0" baseline="0" noProof="0" dirty="0">
                  <a:ln>
                    <a:noFill/>
                  </a:ln>
                  <a:solidFill>
                    <a:sysClr val="windowText" lastClr="000000"/>
                  </a:solidFill>
                  <a:effectLst/>
                  <a:uLnTx/>
                  <a:uFillTx/>
                  <a:latin typeface="微软雅黑" pitchFamily="34" charset="-122"/>
                  <a:ea typeface="微软雅黑" pitchFamily="34" charset="-122"/>
                </a:rPr>
                <a:t>单击此处填加文字内容单击此处填加文字内容单击此处填加文字内容</a:t>
              </a:r>
              <a:endParaRPr kumimoji="0" lang="en-US" altLang="zh-CN" sz="1100" b="0" i="0" u="none" strike="noStrike" kern="0" cap="none" spc="0" normalizeH="0" baseline="0" noProof="0" dirty="0">
                <a:ln>
                  <a:noFill/>
                </a:ln>
                <a:solidFill>
                  <a:sysClr val="windowText" lastClr="000000"/>
                </a:solidFill>
                <a:effectLst/>
                <a:uLnTx/>
                <a:uFillTx/>
                <a:latin typeface="微软雅黑" pitchFamily="34" charset="-122"/>
                <a:ea typeface="微软雅黑" pitchFamily="34" charset="-122"/>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100" b="0" i="0" u="none" strike="noStrike" kern="0" cap="none" spc="0" normalizeH="0" baseline="0" noProof="0" dirty="0">
                  <a:ln>
                    <a:noFill/>
                  </a:ln>
                  <a:solidFill>
                    <a:sysClr val="windowText" lastClr="000000"/>
                  </a:solidFill>
                  <a:effectLst/>
                  <a:uLnTx/>
                  <a:uFillTx/>
                  <a:latin typeface="微软雅黑" pitchFamily="34" charset="-122"/>
                  <a:ea typeface="微软雅黑" pitchFamily="34" charset="-122"/>
                </a:rPr>
                <a:t>单击此处填加文字内容单击此处填加文字内容单击此处填加文字内容</a:t>
              </a:r>
              <a:endParaRPr kumimoji="0" lang="en-US" altLang="zh-CN" sz="1100" b="0" i="0" u="none" strike="noStrike" kern="0" cap="none" spc="0" normalizeH="0" baseline="0" noProof="0" dirty="0">
                <a:ln>
                  <a:noFill/>
                </a:ln>
                <a:solidFill>
                  <a:sysClr val="windowText" lastClr="000000"/>
                </a:solidFill>
                <a:effectLst/>
                <a:uLnTx/>
                <a:uFillTx/>
                <a:latin typeface="微软雅黑" pitchFamily="34" charset="-122"/>
                <a:ea typeface="微软雅黑" pitchFamily="34" charset="-122"/>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100" b="0" i="0" u="none" strike="noStrike" kern="0" cap="none" spc="0" normalizeH="0" baseline="0" noProof="0" dirty="0">
                  <a:ln>
                    <a:noFill/>
                  </a:ln>
                  <a:solidFill>
                    <a:sysClr val="windowText" lastClr="000000"/>
                  </a:solidFill>
                  <a:effectLst/>
                  <a:uLnTx/>
                  <a:uFillTx/>
                  <a:latin typeface="微软雅黑" pitchFamily="34" charset="-122"/>
                  <a:ea typeface="微软雅黑" pitchFamily="34" charset="-122"/>
                </a:rPr>
                <a:t>单击此处填加文字内容单击此处填加文字内容单击此处填加文字内容</a:t>
              </a:r>
            </a:p>
          </p:txBody>
        </p:sp>
      </p:grpSp>
      <p:grpSp>
        <p:nvGrpSpPr>
          <p:cNvPr id="12" name="组合 11"/>
          <p:cNvGrpSpPr/>
          <p:nvPr/>
        </p:nvGrpSpPr>
        <p:grpSpPr>
          <a:xfrm>
            <a:off x="3379108" y="2287040"/>
            <a:ext cx="5081324" cy="1155298"/>
            <a:chOff x="3347864" y="1152444"/>
            <a:chExt cx="4752528" cy="1080120"/>
          </a:xfrm>
        </p:grpSpPr>
        <p:sp>
          <p:nvSpPr>
            <p:cNvPr id="13" name="矩形 12"/>
            <p:cNvSpPr/>
            <p:nvPr/>
          </p:nvSpPr>
          <p:spPr>
            <a:xfrm>
              <a:off x="3347864" y="1152444"/>
              <a:ext cx="4752528" cy="267178"/>
            </a:xfrm>
            <a:prstGeom prst="rect">
              <a:avLst/>
            </a:prstGeom>
            <a:solidFill>
              <a:srgbClr val="66B699"/>
            </a:solidFill>
            <a:ln w="12700" cmpd="sng">
              <a:solidFill>
                <a:schemeClr val="tx1">
                  <a:lumMod val="65000"/>
                  <a:lumOff val="35000"/>
                </a:schemeClr>
              </a:solid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rPr>
                <a:t>添加标题</a:t>
              </a:r>
              <a:endParaRPr kumimoji="0" lang="en-US" altLang="zh-CN" sz="14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endParaRPr>
            </a:p>
          </p:txBody>
        </p:sp>
        <p:sp>
          <p:nvSpPr>
            <p:cNvPr id="14" name="矩形 13"/>
            <p:cNvSpPr/>
            <p:nvPr/>
          </p:nvSpPr>
          <p:spPr>
            <a:xfrm>
              <a:off x="3347864" y="1419622"/>
              <a:ext cx="4752528" cy="812942"/>
            </a:xfrm>
            <a:prstGeom prst="rect">
              <a:avLst/>
            </a:prstGeom>
            <a:noFill/>
            <a:ln w="12700" cmpd="sng">
              <a:solidFill>
                <a:schemeClr val="tx1">
                  <a:lumMod val="65000"/>
                  <a:lumOff val="35000"/>
                </a:schemeClr>
              </a:solid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100" b="0" i="0" u="none" strike="noStrike" kern="0" cap="none" spc="0" normalizeH="0" baseline="0" noProof="0" dirty="0">
                  <a:ln>
                    <a:noFill/>
                  </a:ln>
                  <a:solidFill>
                    <a:sysClr val="windowText" lastClr="000000"/>
                  </a:solidFill>
                  <a:effectLst/>
                  <a:uLnTx/>
                  <a:uFillTx/>
                  <a:latin typeface="微软雅黑" pitchFamily="34" charset="-122"/>
                  <a:ea typeface="微软雅黑" pitchFamily="34" charset="-122"/>
                </a:rPr>
                <a:t>单击此处填加文字内容单击此处填加文字内容单击此处填加文字内容</a:t>
              </a:r>
              <a:endParaRPr kumimoji="0" lang="en-US" altLang="zh-CN" sz="1100" b="0" i="0" u="none" strike="noStrike" kern="0" cap="none" spc="0" normalizeH="0" baseline="0" noProof="0" dirty="0">
                <a:ln>
                  <a:noFill/>
                </a:ln>
                <a:solidFill>
                  <a:sysClr val="windowText" lastClr="000000"/>
                </a:solidFill>
                <a:effectLst/>
                <a:uLnTx/>
                <a:uFillTx/>
                <a:latin typeface="微软雅黑" pitchFamily="34" charset="-122"/>
                <a:ea typeface="微软雅黑" pitchFamily="34" charset="-122"/>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100" b="0" i="0" u="none" strike="noStrike" kern="0" cap="none" spc="0" normalizeH="0" baseline="0" noProof="0" dirty="0">
                  <a:ln>
                    <a:noFill/>
                  </a:ln>
                  <a:solidFill>
                    <a:sysClr val="windowText" lastClr="000000"/>
                  </a:solidFill>
                  <a:effectLst/>
                  <a:uLnTx/>
                  <a:uFillTx/>
                  <a:latin typeface="微软雅黑" pitchFamily="34" charset="-122"/>
                  <a:ea typeface="微软雅黑" pitchFamily="34" charset="-122"/>
                </a:rPr>
                <a:t>单击此处填加文字内容单击此处填加文字内容单击此处填加文字内容</a:t>
              </a:r>
              <a:endParaRPr kumimoji="0" lang="en-US" altLang="zh-CN" sz="1100" b="0" i="0" u="none" strike="noStrike" kern="0" cap="none" spc="0" normalizeH="0" baseline="0" noProof="0" dirty="0">
                <a:ln>
                  <a:noFill/>
                </a:ln>
                <a:solidFill>
                  <a:sysClr val="windowText" lastClr="000000"/>
                </a:solidFill>
                <a:effectLst/>
                <a:uLnTx/>
                <a:uFillTx/>
                <a:latin typeface="微软雅黑" pitchFamily="34" charset="-122"/>
                <a:ea typeface="微软雅黑" pitchFamily="34" charset="-122"/>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100" b="0" i="0" u="none" strike="noStrike" kern="0" cap="none" spc="0" normalizeH="0" baseline="0" noProof="0" dirty="0">
                  <a:ln>
                    <a:noFill/>
                  </a:ln>
                  <a:solidFill>
                    <a:sysClr val="windowText" lastClr="000000"/>
                  </a:solidFill>
                  <a:effectLst/>
                  <a:uLnTx/>
                  <a:uFillTx/>
                  <a:latin typeface="微软雅黑" pitchFamily="34" charset="-122"/>
                  <a:ea typeface="微软雅黑" pitchFamily="34" charset="-122"/>
                </a:rPr>
                <a:t>单击此处填加文字内容单击此处填加文字内容单击此处填加文字内容</a:t>
              </a:r>
            </a:p>
          </p:txBody>
        </p:sp>
      </p:grpSp>
      <p:grpSp>
        <p:nvGrpSpPr>
          <p:cNvPr id="15" name="组合 14"/>
          <p:cNvGrpSpPr/>
          <p:nvPr/>
        </p:nvGrpSpPr>
        <p:grpSpPr>
          <a:xfrm>
            <a:off x="3379108" y="3504684"/>
            <a:ext cx="5081324" cy="1155298"/>
            <a:chOff x="3347864" y="1152444"/>
            <a:chExt cx="4752528" cy="1080120"/>
          </a:xfrm>
        </p:grpSpPr>
        <p:sp>
          <p:nvSpPr>
            <p:cNvPr id="16" name="矩形 15"/>
            <p:cNvSpPr/>
            <p:nvPr/>
          </p:nvSpPr>
          <p:spPr>
            <a:xfrm>
              <a:off x="3347864" y="1152444"/>
              <a:ext cx="4752528" cy="267178"/>
            </a:xfrm>
            <a:prstGeom prst="rect">
              <a:avLst/>
            </a:prstGeom>
            <a:solidFill>
              <a:srgbClr val="66B699"/>
            </a:solidFill>
            <a:ln w="12700" cmpd="sng">
              <a:solidFill>
                <a:schemeClr val="tx1">
                  <a:lumMod val="65000"/>
                  <a:lumOff val="35000"/>
                </a:schemeClr>
              </a:solid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rPr>
                <a:t>添加标题</a:t>
              </a:r>
              <a:endParaRPr kumimoji="0" lang="en-US" altLang="zh-CN" sz="14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endParaRPr>
            </a:p>
          </p:txBody>
        </p:sp>
        <p:sp>
          <p:nvSpPr>
            <p:cNvPr id="17" name="矩形 16"/>
            <p:cNvSpPr/>
            <p:nvPr/>
          </p:nvSpPr>
          <p:spPr>
            <a:xfrm>
              <a:off x="3347864" y="1419622"/>
              <a:ext cx="4752528" cy="812942"/>
            </a:xfrm>
            <a:prstGeom prst="rect">
              <a:avLst/>
            </a:prstGeom>
            <a:noFill/>
            <a:ln w="12700" cmpd="sng">
              <a:solidFill>
                <a:schemeClr val="tx1">
                  <a:lumMod val="65000"/>
                  <a:lumOff val="35000"/>
                </a:schemeClr>
              </a:solid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100" b="0" i="0" u="none" strike="noStrike" kern="0" cap="none" spc="0" normalizeH="0" baseline="0" noProof="0" dirty="0">
                  <a:ln>
                    <a:noFill/>
                  </a:ln>
                  <a:solidFill>
                    <a:sysClr val="windowText" lastClr="000000"/>
                  </a:solidFill>
                  <a:effectLst/>
                  <a:uLnTx/>
                  <a:uFillTx/>
                  <a:latin typeface="微软雅黑" pitchFamily="34" charset="-122"/>
                  <a:ea typeface="微软雅黑" pitchFamily="34" charset="-122"/>
                </a:rPr>
                <a:t>单击此处填加文字内容单击此处填加文字内容单击此处填加文字内容</a:t>
              </a:r>
              <a:endParaRPr kumimoji="0" lang="en-US" altLang="zh-CN" sz="1100" b="0" i="0" u="none" strike="noStrike" kern="0" cap="none" spc="0" normalizeH="0" baseline="0" noProof="0" dirty="0">
                <a:ln>
                  <a:noFill/>
                </a:ln>
                <a:solidFill>
                  <a:sysClr val="windowText" lastClr="000000"/>
                </a:solidFill>
                <a:effectLst/>
                <a:uLnTx/>
                <a:uFillTx/>
                <a:latin typeface="微软雅黑" pitchFamily="34" charset="-122"/>
                <a:ea typeface="微软雅黑" pitchFamily="34" charset="-122"/>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100" b="0" i="0" u="none" strike="noStrike" kern="0" cap="none" spc="0" normalizeH="0" baseline="0" noProof="0" dirty="0">
                  <a:ln>
                    <a:noFill/>
                  </a:ln>
                  <a:solidFill>
                    <a:sysClr val="windowText" lastClr="000000"/>
                  </a:solidFill>
                  <a:effectLst/>
                  <a:uLnTx/>
                  <a:uFillTx/>
                  <a:latin typeface="微软雅黑" pitchFamily="34" charset="-122"/>
                  <a:ea typeface="微软雅黑" pitchFamily="34" charset="-122"/>
                </a:rPr>
                <a:t>单击此处填加文字内容单击此处填加文字内容单击此处填加文字内容</a:t>
              </a:r>
              <a:endParaRPr kumimoji="0" lang="en-US" altLang="zh-CN" sz="1100" b="0" i="0" u="none" strike="noStrike" kern="0" cap="none" spc="0" normalizeH="0" baseline="0" noProof="0" dirty="0">
                <a:ln>
                  <a:noFill/>
                </a:ln>
                <a:solidFill>
                  <a:sysClr val="windowText" lastClr="000000"/>
                </a:solidFill>
                <a:effectLst/>
                <a:uLnTx/>
                <a:uFillTx/>
                <a:latin typeface="微软雅黑" pitchFamily="34" charset="-122"/>
                <a:ea typeface="微软雅黑" pitchFamily="34" charset="-122"/>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100" b="0" i="0" u="none" strike="noStrike" kern="0" cap="none" spc="0" normalizeH="0" baseline="0" noProof="0" dirty="0">
                  <a:ln>
                    <a:noFill/>
                  </a:ln>
                  <a:solidFill>
                    <a:sysClr val="windowText" lastClr="000000"/>
                  </a:solidFill>
                  <a:effectLst/>
                  <a:uLnTx/>
                  <a:uFillTx/>
                  <a:latin typeface="微软雅黑" pitchFamily="34" charset="-122"/>
                  <a:ea typeface="微软雅黑" pitchFamily="34" charset="-122"/>
                </a:rPr>
                <a:t>单击此处填加文字内容单击此处填加文字内容单击此处填加文字内容</a:t>
              </a:r>
            </a:p>
          </p:txBody>
        </p:sp>
      </p:grpSp>
      <p:pic>
        <p:nvPicPr>
          <p:cNvPr id="18" name="Picture 2" descr="F:\360云盘\02-个人资料\！PPT图片及版面资源\06-PPT精选插图\02-商务\188141-1205221426079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28735"/>
          <a:stretch/>
        </p:blipFill>
        <p:spPr bwMode="auto">
          <a:xfrm>
            <a:off x="838446" y="2287040"/>
            <a:ext cx="2328345" cy="1155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870343"/>
      </p:ext>
    </p:extLst>
  </p:cSld>
  <p:clrMapOvr>
    <a:masterClrMapping/>
  </p:clrMapOvr>
  <p:transition spd="slow" advTm="0">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1+#ppt_w/2"/>
                                              </p:val>
                                            </p:tav>
                                            <p:tav tm="100000">
                                              <p:val>
                                                <p:strVal val="#ppt_x"/>
                                              </p:val>
                                            </p:tav>
                                          </p:tavLst>
                                        </p:anim>
                                        <p:anim calcmode="lin" valueType="num">
                                          <p:cBhvr additive="base">
                                            <p:cTn id="11" dur="500" fill="hold"/>
                                            <p:tgtEl>
                                              <p:spTgt spid="3"/>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2" presetClass="entr" presetSubtype="8" fill="hold" nodeType="afterEffect" p14:presetBounceEnd="20000">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14:bounceEnd="20000">
                                          <p:cBhvr additive="base">
                                            <p:cTn id="15" dur="500" fill="hold"/>
                                            <p:tgtEl>
                                              <p:spTgt spid="7"/>
                                            </p:tgtEl>
                                            <p:attrNameLst>
                                              <p:attrName>ppt_x</p:attrName>
                                            </p:attrNameLst>
                                          </p:cBhvr>
                                          <p:tavLst>
                                            <p:tav tm="0">
                                              <p:val>
                                                <p:strVal val="0-#ppt_w/2"/>
                                              </p:val>
                                            </p:tav>
                                            <p:tav tm="100000">
                                              <p:val>
                                                <p:strVal val="#ppt_x"/>
                                              </p:val>
                                            </p:tav>
                                          </p:tavLst>
                                        </p:anim>
                                        <p:anim calcmode="lin" valueType="num" p14:bounceEnd="20000">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14:presetBounceEnd="20000">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14:bounceEnd="20000">
                                          <p:cBhvr additive="base">
                                            <p:cTn id="19" dur="500" fill="hold"/>
                                            <p:tgtEl>
                                              <p:spTgt spid="9"/>
                                            </p:tgtEl>
                                            <p:attrNameLst>
                                              <p:attrName>ppt_x</p:attrName>
                                            </p:attrNameLst>
                                          </p:cBhvr>
                                          <p:tavLst>
                                            <p:tav tm="0">
                                              <p:val>
                                                <p:strVal val="1+#ppt_w/2"/>
                                              </p:val>
                                            </p:tav>
                                            <p:tav tm="100000">
                                              <p:val>
                                                <p:strVal val="#ppt_x"/>
                                              </p:val>
                                            </p:tav>
                                          </p:tavLst>
                                        </p:anim>
                                        <p:anim calcmode="lin" valueType="num" p14:bounceEnd="20000">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22" presetClass="entr" presetSubtype="1"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up)">
                                          <p:cBhvr>
                                            <p:cTn id="24" dur="500"/>
                                            <p:tgtEl>
                                              <p:spTgt spid="18"/>
                                            </p:tgtEl>
                                          </p:cBhvr>
                                        </p:animEffect>
                                      </p:childTnLst>
                                    </p:cTn>
                                  </p:par>
                                  <p:par>
                                    <p:cTn id="25" presetID="22" presetClass="entr" presetSubtype="1"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up)">
                                          <p:cBhvr>
                                            <p:cTn id="27" dur="500"/>
                                            <p:tgtEl>
                                              <p:spTgt spid="12"/>
                                            </p:tgtEl>
                                          </p:cBhvr>
                                        </p:animEffect>
                                      </p:childTnLst>
                                    </p:cTn>
                                  </p:par>
                                </p:childTnLst>
                              </p:cTn>
                            </p:par>
                            <p:par>
                              <p:cTn id="28" fill="hold">
                                <p:stCondLst>
                                  <p:cond delay="1500"/>
                                </p:stCondLst>
                                <p:childTnLst>
                                  <p:par>
                                    <p:cTn id="29" presetID="42"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anim calcmode="lin" valueType="num">
                                          <p:cBhvr>
                                            <p:cTn id="32" dur="500" fill="hold"/>
                                            <p:tgtEl>
                                              <p:spTgt spid="8"/>
                                            </p:tgtEl>
                                            <p:attrNameLst>
                                              <p:attrName>ppt_x</p:attrName>
                                            </p:attrNameLst>
                                          </p:cBhvr>
                                          <p:tavLst>
                                            <p:tav tm="0">
                                              <p:val>
                                                <p:strVal val="#ppt_x"/>
                                              </p:val>
                                            </p:tav>
                                            <p:tav tm="100000">
                                              <p:val>
                                                <p:strVal val="#ppt_x"/>
                                              </p:val>
                                            </p:tav>
                                          </p:tavLst>
                                        </p:anim>
                                        <p:anim calcmode="lin" valueType="num">
                                          <p:cBhvr>
                                            <p:cTn id="33" dur="500" fill="hold"/>
                                            <p:tgtEl>
                                              <p:spTgt spid="8"/>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anim calcmode="lin" valueType="num">
                                          <p:cBhvr>
                                            <p:cTn id="37" dur="500" fill="hold"/>
                                            <p:tgtEl>
                                              <p:spTgt spid="15"/>
                                            </p:tgtEl>
                                            <p:attrNameLst>
                                              <p:attrName>ppt_x</p:attrName>
                                            </p:attrNameLst>
                                          </p:cBhvr>
                                          <p:tavLst>
                                            <p:tav tm="0">
                                              <p:val>
                                                <p:strVal val="#ppt_x"/>
                                              </p:val>
                                            </p:tav>
                                            <p:tav tm="100000">
                                              <p:val>
                                                <p:strVal val="#ppt_x"/>
                                              </p:val>
                                            </p:tav>
                                          </p:tavLst>
                                        </p:anim>
                                        <p:anim calcmode="lin" valueType="num">
                                          <p:cBhvr>
                                            <p:cTn id="38"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1+#ppt_w/2"/>
                                              </p:val>
                                            </p:tav>
                                            <p:tav tm="100000">
                                              <p:val>
                                                <p:strVal val="#ppt_x"/>
                                              </p:val>
                                            </p:tav>
                                          </p:tavLst>
                                        </p:anim>
                                        <p:anim calcmode="lin" valueType="num">
                                          <p:cBhvr additive="base">
                                            <p:cTn id="11" dur="500" fill="hold"/>
                                            <p:tgtEl>
                                              <p:spTgt spid="3"/>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2" presetClass="entr" presetSubtype="8"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1+#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22" presetClass="entr" presetSubtype="1"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up)">
                                          <p:cBhvr>
                                            <p:cTn id="24" dur="500"/>
                                            <p:tgtEl>
                                              <p:spTgt spid="18"/>
                                            </p:tgtEl>
                                          </p:cBhvr>
                                        </p:animEffect>
                                      </p:childTnLst>
                                    </p:cTn>
                                  </p:par>
                                  <p:par>
                                    <p:cTn id="25" presetID="22" presetClass="entr" presetSubtype="1"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up)">
                                          <p:cBhvr>
                                            <p:cTn id="27" dur="500"/>
                                            <p:tgtEl>
                                              <p:spTgt spid="12"/>
                                            </p:tgtEl>
                                          </p:cBhvr>
                                        </p:animEffect>
                                      </p:childTnLst>
                                    </p:cTn>
                                  </p:par>
                                </p:childTnLst>
                              </p:cTn>
                            </p:par>
                            <p:par>
                              <p:cTn id="28" fill="hold">
                                <p:stCondLst>
                                  <p:cond delay="1500"/>
                                </p:stCondLst>
                                <p:childTnLst>
                                  <p:par>
                                    <p:cTn id="29" presetID="42"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anim calcmode="lin" valueType="num">
                                          <p:cBhvr>
                                            <p:cTn id="32" dur="500" fill="hold"/>
                                            <p:tgtEl>
                                              <p:spTgt spid="8"/>
                                            </p:tgtEl>
                                            <p:attrNameLst>
                                              <p:attrName>ppt_x</p:attrName>
                                            </p:attrNameLst>
                                          </p:cBhvr>
                                          <p:tavLst>
                                            <p:tav tm="0">
                                              <p:val>
                                                <p:strVal val="#ppt_x"/>
                                              </p:val>
                                            </p:tav>
                                            <p:tav tm="100000">
                                              <p:val>
                                                <p:strVal val="#ppt_x"/>
                                              </p:val>
                                            </p:tav>
                                          </p:tavLst>
                                        </p:anim>
                                        <p:anim calcmode="lin" valueType="num">
                                          <p:cBhvr>
                                            <p:cTn id="33" dur="500" fill="hold"/>
                                            <p:tgtEl>
                                              <p:spTgt spid="8"/>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anim calcmode="lin" valueType="num">
                                          <p:cBhvr>
                                            <p:cTn id="37" dur="500" fill="hold"/>
                                            <p:tgtEl>
                                              <p:spTgt spid="15"/>
                                            </p:tgtEl>
                                            <p:attrNameLst>
                                              <p:attrName>ppt_x</p:attrName>
                                            </p:attrNameLst>
                                          </p:cBhvr>
                                          <p:tavLst>
                                            <p:tav tm="0">
                                              <p:val>
                                                <p:strVal val="#ppt_x"/>
                                              </p:val>
                                            </p:tav>
                                            <p:tav tm="100000">
                                              <p:val>
                                                <p:strVal val="#ppt_x"/>
                                              </p:val>
                                            </p:tav>
                                          </p:tavLst>
                                        </p:anim>
                                        <p:anim calcmode="lin" valueType="num">
                                          <p:cBhvr>
                                            <p:cTn id="38"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1"/>
          <p:cNvSpPr txBox="1">
            <a:spLocks noChangeArrowheads="1"/>
          </p:cNvSpPr>
          <p:nvPr/>
        </p:nvSpPr>
        <p:spPr bwMode="auto">
          <a:xfrm>
            <a:off x="179512" y="123478"/>
            <a:ext cx="24427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zh-CN" altLang="en-US" spc="300" dirty="0">
                <a:solidFill>
                  <a:schemeClr val="tx1">
                    <a:lumMod val="65000"/>
                    <a:lumOff val="35000"/>
                  </a:schemeClr>
                </a:solidFill>
                <a:latin typeface="微软雅黑" pitchFamily="34" charset="-122"/>
                <a:ea typeface="微软雅黑" pitchFamily="34" charset="-122"/>
              </a:rPr>
              <a:t>点此添加</a:t>
            </a:r>
            <a:r>
              <a:rPr lang="zh-CN" altLang="en-US" spc="300" dirty="0" smtClean="0">
                <a:solidFill>
                  <a:schemeClr val="tx1">
                    <a:lumMod val="65000"/>
                    <a:lumOff val="35000"/>
                  </a:schemeClr>
                </a:solidFill>
                <a:latin typeface="微软雅黑" pitchFamily="34" charset="-122"/>
                <a:ea typeface="微软雅黑" pitchFamily="34" charset="-122"/>
              </a:rPr>
              <a:t>标题内容</a:t>
            </a:r>
            <a:endParaRPr lang="zh-CN" altLang="en-US" spc="300" dirty="0">
              <a:solidFill>
                <a:schemeClr val="tx1">
                  <a:lumMod val="65000"/>
                  <a:lumOff val="35000"/>
                </a:schemeClr>
              </a:solidFill>
              <a:latin typeface="微软雅黑" pitchFamily="34" charset="-122"/>
              <a:ea typeface="微软雅黑" pitchFamily="34" charset="-122"/>
            </a:endParaRPr>
          </a:p>
        </p:txBody>
      </p:sp>
      <p:grpSp>
        <p:nvGrpSpPr>
          <p:cNvPr id="3" name="组合 2"/>
          <p:cNvGrpSpPr>
            <a:grpSpLocks/>
          </p:cNvGrpSpPr>
          <p:nvPr/>
        </p:nvGrpSpPr>
        <p:grpSpPr bwMode="auto">
          <a:xfrm rot="-2700000">
            <a:off x="2589737" y="220939"/>
            <a:ext cx="166688" cy="165100"/>
            <a:chOff x="0" y="0"/>
            <a:chExt cx="1346200" cy="1346200"/>
          </a:xfrm>
        </p:grpSpPr>
        <p:cxnSp>
          <p:nvCxnSpPr>
            <p:cNvPr id="4" name="直接连接符 3"/>
            <p:cNvCxnSpPr>
              <a:cxnSpLocks noChangeShapeType="1"/>
            </p:cNvCxnSpPr>
            <p:nvPr/>
          </p:nvCxnSpPr>
          <p:spPr bwMode="auto">
            <a:xfrm>
              <a:off x="0" y="0"/>
              <a:ext cx="1346200" cy="0"/>
            </a:xfrm>
            <a:prstGeom prst="line">
              <a:avLst/>
            </a:prstGeom>
            <a:noFill/>
            <a:ln w="25400" cap="rnd" cmpd="sng">
              <a:solidFill>
                <a:srgbClr val="45BBCE"/>
              </a:solidFill>
              <a:round/>
              <a:headEnd/>
              <a:tailEnd/>
            </a:ln>
            <a:extLst>
              <a:ext uri="{909E8E84-426E-40DD-AFC4-6F175D3DCCD1}">
                <a14:hiddenFill xmlns:a14="http://schemas.microsoft.com/office/drawing/2010/main">
                  <a:noFill/>
                </a14:hiddenFill>
              </a:ext>
            </a:extLst>
          </p:spPr>
        </p:cxnSp>
        <p:cxnSp>
          <p:nvCxnSpPr>
            <p:cNvPr id="5" name="直接连接符 4"/>
            <p:cNvCxnSpPr>
              <a:cxnSpLocks noChangeShapeType="1"/>
            </p:cNvCxnSpPr>
            <p:nvPr/>
          </p:nvCxnSpPr>
          <p:spPr bwMode="auto">
            <a:xfrm>
              <a:off x="0" y="0"/>
              <a:ext cx="0" cy="1346200"/>
            </a:xfrm>
            <a:prstGeom prst="line">
              <a:avLst/>
            </a:prstGeom>
            <a:noFill/>
            <a:ln w="25400" cap="rnd" cmpd="sng">
              <a:solidFill>
                <a:srgbClr val="45BBCE"/>
              </a:solidFill>
              <a:round/>
              <a:headEnd/>
              <a:tailEnd/>
            </a:ln>
            <a:extLst>
              <a:ext uri="{909E8E84-426E-40DD-AFC4-6F175D3DCCD1}">
                <a14:hiddenFill xmlns:a14="http://schemas.microsoft.com/office/drawing/2010/main">
                  <a:noFill/>
                </a14:hiddenFill>
              </a:ext>
            </a:extLst>
          </p:spPr>
        </p:cxnSp>
        <p:cxnSp>
          <p:nvCxnSpPr>
            <p:cNvPr id="6" name="直接连接符 10"/>
            <p:cNvCxnSpPr>
              <a:cxnSpLocks noChangeShapeType="1"/>
            </p:cNvCxnSpPr>
            <p:nvPr/>
          </p:nvCxnSpPr>
          <p:spPr bwMode="auto">
            <a:xfrm>
              <a:off x="12700" y="0"/>
              <a:ext cx="1308100" cy="1308100"/>
            </a:xfrm>
            <a:prstGeom prst="line">
              <a:avLst/>
            </a:prstGeom>
            <a:noFill/>
            <a:ln w="25400" cap="rnd" cmpd="sng">
              <a:solidFill>
                <a:srgbClr val="45BBCE"/>
              </a:solidFill>
              <a:round/>
              <a:headEnd/>
              <a:tailEnd/>
            </a:ln>
            <a:extLst>
              <a:ext uri="{909E8E84-426E-40DD-AFC4-6F175D3DCCD1}">
                <a14:hiddenFill xmlns:a14="http://schemas.microsoft.com/office/drawing/2010/main">
                  <a:noFill/>
                </a14:hiddenFill>
              </a:ext>
            </a:extLst>
          </p:spPr>
        </p:cxnSp>
      </p:grpSp>
      <p:sp>
        <p:nvSpPr>
          <p:cNvPr id="7" name="Freeform 8"/>
          <p:cNvSpPr>
            <a:spLocks/>
          </p:cNvSpPr>
          <p:nvPr/>
        </p:nvSpPr>
        <p:spPr bwMode="gray">
          <a:xfrm flipH="1">
            <a:off x="865636" y="1015391"/>
            <a:ext cx="3700981" cy="1824245"/>
          </a:xfrm>
          <a:custGeom>
            <a:avLst/>
            <a:gdLst/>
            <a:ahLst/>
            <a:cxnLst/>
            <a:rect l="l" t="t" r="r" b="b"/>
            <a:pathLst>
              <a:path w="4176930" h="2058709">
                <a:moveTo>
                  <a:pt x="0" y="0"/>
                </a:moveTo>
                <a:cubicBezTo>
                  <a:pt x="0" y="0"/>
                  <a:pt x="0" y="0"/>
                  <a:pt x="4176930" y="0"/>
                </a:cubicBezTo>
                <a:lnTo>
                  <a:pt x="4176930" y="2058709"/>
                </a:lnTo>
                <a:cubicBezTo>
                  <a:pt x="4176930" y="2058709"/>
                  <a:pt x="4176930" y="2058709"/>
                  <a:pt x="1079378" y="2058709"/>
                </a:cubicBezTo>
                <a:cubicBezTo>
                  <a:pt x="1078688" y="2046733"/>
                  <a:pt x="1077814" y="2034806"/>
                  <a:pt x="1075638" y="2023030"/>
                </a:cubicBezTo>
                <a:cubicBezTo>
                  <a:pt x="1075154" y="2002066"/>
                  <a:pt x="1073005" y="1981342"/>
                  <a:pt x="1069130" y="1960943"/>
                </a:cubicBezTo>
                <a:cubicBezTo>
                  <a:pt x="1068629" y="1954635"/>
                  <a:pt x="1067677" y="1948400"/>
                  <a:pt x="1066276" y="1942246"/>
                </a:cubicBezTo>
                <a:cubicBezTo>
                  <a:pt x="989069" y="1409541"/>
                  <a:pt x="545998" y="995728"/>
                  <a:pt x="0" y="963616"/>
                </a:cubicBezTo>
                <a:cubicBezTo>
                  <a:pt x="0" y="917052"/>
                  <a:pt x="0" y="732381"/>
                  <a:pt x="0" y="0"/>
                </a:cubicBezTo>
                <a:close/>
              </a:path>
            </a:pathLst>
          </a:custGeom>
          <a:noFill/>
          <a:ln w="12700">
            <a:solidFill>
              <a:srgbClr val="7B8294"/>
            </a:solidFill>
            <a:miter lim="800000"/>
            <a:headEnd/>
            <a:tailEnd/>
          </a:ln>
          <a:effectLst/>
        </p:spPr>
        <p:txBody>
          <a:bodyPr lIns="95688" tIns="63792" rIns="95688" bIns="127584" anchor="b" anchorCtr="0"/>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200" b="0" i="0" u="none" strike="noStrike" kern="0" cap="none" spc="0" normalizeH="0" baseline="0" noProof="0" dirty="0">
                <a:ln>
                  <a:noFill/>
                </a:ln>
                <a:solidFill>
                  <a:schemeClr val="tx1">
                    <a:lumMod val="95000"/>
                    <a:lumOff val="5000"/>
                  </a:schemeClr>
                </a:solidFill>
                <a:effectLst/>
                <a:uLnTx/>
                <a:uFillTx/>
                <a:latin typeface="微软雅黑" pitchFamily="34" charset="-122"/>
                <a:ea typeface="微软雅黑" pitchFamily="34" charset="-122"/>
                <a:cs typeface="华文黑体" pitchFamily="2" charset="-122"/>
              </a:rPr>
              <a:t>您的内容打在这里，</a:t>
            </a:r>
            <a:endParaRPr kumimoji="0" lang="en-US" altLang="zh-CN" sz="1200" b="0" i="0" u="none" strike="noStrike" kern="0" cap="none" spc="0" normalizeH="0" baseline="0" noProof="0" dirty="0">
              <a:ln>
                <a:noFill/>
              </a:ln>
              <a:solidFill>
                <a:schemeClr val="tx1">
                  <a:lumMod val="95000"/>
                  <a:lumOff val="5000"/>
                </a:schemeClr>
              </a:solidFill>
              <a:effectLst/>
              <a:uLnTx/>
              <a:uFillTx/>
              <a:latin typeface="微软雅黑" pitchFamily="34" charset="-122"/>
              <a:ea typeface="微软雅黑" pitchFamily="34" charset="-122"/>
              <a:cs typeface="华文黑体" pitchFamily="2" charset="-122"/>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200" b="0" i="0" u="none" strike="noStrike" kern="0" cap="none" spc="0" normalizeH="0" baseline="0" noProof="0" dirty="0">
                <a:ln>
                  <a:noFill/>
                </a:ln>
                <a:solidFill>
                  <a:schemeClr val="tx1">
                    <a:lumMod val="95000"/>
                    <a:lumOff val="5000"/>
                  </a:schemeClr>
                </a:solidFill>
                <a:effectLst/>
                <a:uLnTx/>
                <a:uFillTx/>
                <a:latin typeface="微软雅黑" pitchFamily="34" charset="-122"/>
                <a:ea typeface="微软雅黑" pitchFamily="34" charset="-122"/>
                <a:cs typeface="华文黑体" pitchFamily="2" charset="-122"/>
              </a:rPr>
              <a:t>或者通过复制您的文本后，在此框中</a:t>
            </a:r>
            <a:endParaRPr kumimoji="0" lang="en-US" altLang="zh-CN" sz="1200" b="0" i="0" u="none" strike="noStrike" kern="0" cap="none" spc="0" normalizeH="0" baseline="0" noProof="0" dirty="0">
              <a:ln>
                <a:noFill/>
              </a:ln>
              <a:solidFill>
                <a:schemeClr val="tx1">
                  <a:lumMod val="95000"/>
                  <a:lumOff val="5000"/>
                </a:schemeClr>
              </a:solidFill>
              <a:effectLst/>
              <a:uLnTx/>
              <a:uFillTx/>
              <a:latin typeface="微软雅黑" pitchFamily="34" charset="-122"/>
              <a:ea typeface="微软雅黑" pitchFamily="34" charset="-122"/>
              <a:cs typeface="华文黑体" pitchFamily="2" charset="-122"/>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200" b="0" i="0" u="none" strike="noStrike" kern="0" cap="none" spc="0" normalizeH="0" baseline="0" noProof="0" dirty="0">
                <a:ln>
                  <a:noFill/>
                </a:ln>
                <a:solidFill>
                  <a:schemeClr val="tx1">
                    <a:lumMod val="95000"/>
                    <a:lumOff val="5000"/>
                  </a:schemeClr>
                </a:solidFill>
                <a:effectLst/>
                <a:uLnTx/>
                <a:uFillTx/>
                <a:latin typeface="微软雅黑" pitchFamily="34" charset="-122"/>
                <a:ea typeface="微软雅黑" pitchFamily="34" charset="-122"/>
                <a:cs typeface="华文黑体" pitchFamily="2" charset="-122"/>
              </a:rPr>
              <a:t>选择粘贴，并选择只保留文字。</a:t>
            </a:r>
          </a:p>
        </p:txBody>
      </p:sp>
      <p:sp>
        <p:nvSpPr>
          <p:cNvPr id="8" name="Freeform 9"/>
          <p:cNvSpPr>
            <a:spLocks/>
          </p:cNvSpPr>
          <p:nvPr/>
        </p:nvSpPr>
        <p:spPr bwMode="gray">
          <a:xfrm>
            <a:off x="865636" y="2957617"/>
            <a:ext cx="3700981" cy="1824245"/>
          </a:xfrm>
          <a:custGeom>
            <a:avLst/>
            <a:gdLst/>
            <a:ahLst/>
            <a:cxnLst>
              <a:cxn ang="0">
                <a:pos x="1300" y="0"/>
              </a:cxn>
              <a:cxn ang="0">
                <a:pos x="0" y="0"/>
              </a:cxn>
              <a:cxn ang="0">
                <a:pos x="0" y="864"/>
              </a:cxn>
              <a:cxn ang="0">
                <a:pos x="1753" y="864"/>
              </a:cxn>
              <a:cxn ang="0">
                <a:pos x="1753" y="453"/>
              </a:cxn>
              <a:cxn ang="0">
                <a:pos x="1300" y="0"/>
              </a:cxn>
            </a:cxnLst>
            <a:rect l="0" t="0" r="r" b="b"/>
            <a:pathLst>
              <a:path w="1753" h="864">
                <a:moveTo>
                  <a:pt x="1300" y="0"/>
                </a:moveTo>
                <a:cubicBezTo>
                  <a:pt x="0" y="0"/>
                  <a:pt x="0" y="0"/>
                  <a:pt x="0" y="0"/>
                </a:cubicBezTo>
                <a:cubicBezTo>
                  <a:pt x="0" y="864"/>
                  <a:pt x="0" y="864"/>
                  <a:pt x="0" y="864"/>
                </a:cubicBezTo>
                <a:cubicBezTo>
                  <a:pt x="1753" y="864"/>
                  <a:pt x="1753" y="864"/>
                  <a:pt x="1753" y="864"/>
                </a:cubicBezTo>
                <a:cubicBezTo>
                  <a:pt x="1753" y="453"/>
                  <a:pt x="1753" y="453"/>
                  <a:pt x="1753" y="453"/>
                </a:cubicBezTo>
                <a:cubicBezTo>
                  <a:pt x="1509" y="438"/>
                  <a:pt x="1314" y="243"/>
                  <a:pt x="1300" y="0"/>
                </a:cubicBezTo>
                <a:close/>
              </a:path>
            </a:pathLst>
          </a:custGeom>
          <a:noFill/>
          <a:ln w="12700">
            <a:solidFill>
              <a:srgbClr val="7B8294"/>
            </a:solidFill>
            <a:miter lim="800000"/>
            <a:headEnd/>
            <a:tailEnd/>
          </a:ln>
          <a:effectLst/>
        </p:spPr>
        <p:txBody>
          <a:bodyPr lIns="95688" tIns="127584" rIns="95688" bIns="127584" anchor="t" anchorCtr="0"/>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200" b="0" i="0" u="none" strike="noStrike" kern="0" cap="none" spc="0" normalizeH="0" baseline="0" noProof="0">
                <a:ln>
                  <a:noFill/>
                </a:ln>
                <a:solidFill>
                  <a:schemeClr val="tx1">
                    <a:lumMod val="95000"/>
                    <a:lumOff val="5000"/>
                  </a:schemeClr>
                </a:solidFill>
                <a:effectLst/>
                <a:uLnTx/>
                <a:uFillTx/>
                <a:latin typeface="微软雅黑" pitchFamily="34" charset="-122"/>
                <a:ea typeface="微软雅黑" pitchFamily="34" charset="-122"/>
                <a:cs typeface="华文黑体" pitchFamily="2" charset="-122"/>
              </a:rPr>
              <a:t>您的内容打在这里，</a:t>
            </a:r>
            <a:endParaRPr kumimoji="0" lang="en-US" altLang="zh-CN" sz="1200" b="0" i="0" u="none" strike="noStrike" kern="0" cap="none" spc="0" normalizeH="0" baseline="0" noProof="0">
              <a:ln>
                <a:noFill/>
              </a:ln>
              <a:solidFill>
                <a:schemeClr val="tx1">
                  <a:lumMod val="95000"/>
                  <a:lumOff val="5000"/>
                </a:schemeClr>
              </a:solidFill>
              <a:effectLst/>
              <a:uLnTx/>
              <a:uFillTx/>
              <a:latin typeface="微软雅黑" pitchFamily="34" charset="-122"/>
              <a:ea typeface="微软雅黑" pitchFamily="34" charset="-122"/>
              <a:cs typeface="华文黑体" pitchFamily="2" charset="-122"/>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200" b="0" i="0" u="none" strike="noStrike" kern="0" cap="none" spc="0" normalizeH="0" baseline="0" noProof="0">
                <a:ln>
                  <a:noFill/>
                </a:ln>
                <a:solidFill>
                  <a:schemeClr val="tx1">
                    <a:lumMod val="95000"/>
                    <a:lumOff val="5000"/>
                  </a:schemeClr>
                </a:solidFill>
                <a:effectLst/>
                <a:uLnTx/>
                <a:uFillTx/>
                <a:latin typeface="微软雅黑" pitchFamily="34" charset="-122"/>
                <a:ea typeface="微软雅黑" pitchFamily="34" charset="-122"/>
                <a:cs typeface="华文黑体" pitchFamily="2" charset="-122"/>
              </a:rPr>
              <a:t>或者通过复制您的文本后，在此框中</a:t>
            </a:r>
            <a:endParaRPr kumimoji="0" lang="en-US" altLang="zh-CN" sz="1200" b="0" i="0" u="none" strike="noStrike" kern="0" cap="none" spc="0" normalizeH="0" baseline="0" noProof="0">
              <a:ln>
                <a:noFill/>
              </a:ln>
              <a:solidFill>
                <a:schemeClr val="tx1">
                  <a:lumMod val="95000"/>
                  <a:lumOff val="5000"/>
                </a:schemeClr>
              </a:solidFill>
              <a:effectLst/>
              <a:uLnTx/>
              <a:uFillTx/>
              <a:latin typeface="微软雅黑" pitchFamily="34" charset="-122"/>
              <a:ea typeface="微软雅黑" pitchFamily="34" charset="-122"/>
              <a:cs typeface="华文黑体" pitchFamily="2" charset="-122"/>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200" b="0" i="0" u="none" strike="noStrike" kern="0" cap="none" spc="0" normalizeH="0" baseline="0" noProof="0">
                <a:ln>
                  <a:noFill/>
                </a:ln>
                <a:solidFill>
                  <a:schemeClr val="tx1">
                    <a:lumMod val="95000"/>
                    <a:lumOff val="5000"/>
                  </a:schemeClr>
                </a:solidFill>
                <a:effectLst/>
                <a:uLnTx/>
                <a:uFillTx/>
                <a:latin typeface="微软雅黑" pitchFamily="34" charset="-122"/>
                <a:ea typeface="微软雅黑" pitchFamily="34" charset="-122"/>
                <a:cs typeface="华文黑体" pitchFamily="2" charset="-122"/>
              </a:rPr>
              <a:t>选择粘贴，并选择只保留文字。</a:t>
            </a:r>
          </a:p>
        </p:txBody>
      </p:sp>
      <p:sp>
        <p:nvSpPr>
          <p:cNvPr id="9" name="Freeform 10"/>
          <p:cNvSpPr>
            <a:spLocks/>
          </p:cNvSpPr>
          <p:nvPr/>
        </p:nvSpPr>
        <p:spPr bwMode="gray">
          <a:xfrm>
            <a:off x="4693528" y="2957617"/>
            <a:ext cx="3700981" cy="1824245"/>
          </a:xfrm>
          <a:custGeom>
            <a:avLst/>
            <a:gdLst/>
            <a:ahLst/>
            <a:cxnLst>
              <a:cxn ang="0">
                <a:pos x="0" y="453"/>
              </a:cxn>
              <a:cxn ang="0">
                <a:pos x="0" y="864"/>
              </a:cxn>
              <a:cxn ang="0">
                <a:pos x="1753" y="864"/>
              </a:cxn>
              <a:cxn ang="0">
                <a:pos x="1753" y="0"/>
              </a:cxn>
              <a:cxn ang="0">
                <a:pos x="453" y="0"/>
              </a:cxn>
              <a:cxn ang="0">
                <a:pos x="0" y="453"/>
              </a:cxn>
            </a:cxnLst>
            <a:rect l="0" t="0" r="r" b="b"/>
            <a:pathLst>
              <a:path w="1753" h="864">
                <a:moveTo>
                  <a:pt x="0" y="453"/>
                </a:moveTo>
                <a:cubicBezTo>
                  <a:pt x="0" y="864"/>
                  <a:pt x="0" y="864"/>
                  <a:pt x="0" y="864"/>
                </a:cubicBezTo>
                <a:cubicBezTo>
                  <a:pt x="1753" y="864"/>
                  <a:pt x="1753" y="864"/>
                  <a:pt x="1753" y="864"/>
                </a:cubicBezTo>
                <a:cubicBezTo>
                  <a:pt x="1753" y="0"/>
                  <a:pt x="1753" y="0"/>
                  <a:pt x="1753" y="0"/>
                </a:cubicBezTo>
                <a:cubicBezTo>
                  <a:pt x="453" y="0"/>
                  <a:pt x="453" y="0"/>
                  <a:pt x="453" y="0"/>
                </a:cubicBezTo>
                <a:cubicBezTo>
                  <a:pt x="439" y="243"/>
                  <a:pt x="244" y="438"/>
                  <a:pt x="0" y="453"/>
                </a:cubicBezTo>
                <a:close/>
              </a:path>
            </a:pathLst>
          </a:custGeom>
          <a:noFill/>
          <a:ln w="12700">
            <a:solidFill>
              <a:srgbClr val="7B8294"/>
            </a:solidFill>
            <a:miter lim="800000"/>
            <a:headEnd/>
            <a:tailEnd/>
          </a:ln>
          <a:effectLst/>
        </p:spPr>
        <p:txBody>
          <a:bodyPr lIns="95688" tIns="127584" rIns="95688" bIns="127584" anchor="t" anchorCtr="0"/>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zh-CN" altLang="en-US" sz="1200" b="0" i="0" u="none" strike="noStrike" kern="0" cap="none" spc="0" normalizeH="0" baseline="0" noProof="0">
                <a:ln>
                  <a:noFill/>
                </a:ln>
                <a:solidFill>
                  <a:schemeClr val="tx1">
                    <a:lumMod val="95000"/>
                    <a:lumOff val="5000"/>
                  </a:schemeClr>
                </a:solidFill>
                <a:effectLst/>
                <a:uLnTx/>
                <a:uFillTx/>
                <a:latin typeface="微软雅黑" pitchFamily="34" charset="-122"/>
                <a:ea typeface="微软雅黑" pitchFamily="34" charset="-122"/>
                <a:cs typeface="华文黑体" pitchFamily="2" charset="-122"/>
              </a:rPr>
              <a:t>您的内容打在这里</a:t>
            </a:r>
            <a:endParaRPr kumimoji="0" lang="en-US" altLang="zh-CN" sz="1200" b="0" i="0" u="none" strike="noStrike" kern="0" cap="none" spc="0" normalizeH="0" baseline="0" noProof="0">
              <a:ln>
                <a:noFill/>
              </a:ln>
              <a:solidFill>
                <a:schemeClr val="tx1">
                  <a:lumMod val="95000"/>
                  <a:lumOff val="5000"/>
                </a:schemeClr>
              </a:solidFill>
              <a:effectLst/>
              <a:uLnTx/>
              <a:uFillTx/>
              <a:latin typeface="微软雅黑" pitchFamily="34" charset="-122"/>
              <a:ea typeface="微软雅黑" pitchFamily="34" charset="-122"/>
              <a:cs typeface="华文黑体" pitchFamily="2" charset="-122"/>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zh-CN" altLang="en-US" sz="1200" b="0" i="0" u="none" strike="noStrike" kern="0" cap="none" spc="0" normalizeH="0" baseline="0" noProof="0">
                <a:ln>
                  <a:noFill/>
                </a:ln>
                <a:solidFill>
                  <a:schemeClr val="tx1">
                    <a:lumMod val="95000"/>
                    <a:lumOff val="5000"/>
                  </a:schemeClr>
                </a:solidFill>
                <a:effectLst/>
                <a:uLnTx/>
                <a:uFillTx/>
                <a:latin typeface="微软雅黑" pitchFamily="34" charset="-122"/>
                <a:ea typeface="微软雅黑" pitchFamily="34" charset="-122"/>
                <a:cs typeface="华文黑体" pitchFamily="2" charset="-122"/>
              </a:rPr>
              <a:t>或者通过复制您的文本后，在此框中</a:t>
            </a:r>
            <a:endParaRPr kumimoji="0" lang="en-US" altLang="zh-CN" sz="1200" b="0" i="0" u="none" strike="noStrike" kern="0" cap="none" spc="0" normalizeH="0" baseline="0" noProof="0">
              <a:ln>
                <a:noFill/>
              </a:ln>
              <a:solidFill>
                <a:schemeClr val="tx1">
                  <a:lumMod val="95000"/>
                  <a:lumOff val="5000"/>
                </a:schemeClr>
              </a:solidFill>
              <a:effectLst/>
              <a:uLnTx/>
              <a:uFillTx/>
              <a:latin typeface="微软雅黑" pitchFamily="34" charset="-122"/>
              <a:ea typeface="微软雅黑" pitchFamily="34" charset="-122"/>
              <a:cs typeface="华文黑体" pitchFamily="2" charset="-122"/>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zh-CN" altLang="en-US" sz="1200" b="0" i="0" u="none" strike="noStrike" kern="0" cap="none" spc="0" normalizeH="0" baseline="0" noProof="0">
                <a:ln>
                  <a:noFill/>
                </a:ln>
                <a:solidFill>
                  <a:schemeClr val="tx1">
                    <a:lumMod val="95000"/>
                    <a:lumOff val="5000"/>
                  </a:schemeClr>
                </a:solidFill>
                <a:effectLst/>
                <a:uLnTx/>
                <a:uFillTx/>
                <a:latin typeface="微软雅黑" pitchFamily="34" charset="-122"/>
                <a:ea typeface="微软雅黑" pitchFamily="34" charset="-122"/>
                <a:cs typeface="华文黑体" pitchFamily="2" charset="-122"/>
              </a:rPr>
              <a:t>选择粘贴，并选择只保留文字</a:t>
            </a:r>
          </a:p>
        </p:txBody>
      </p:sp>
      <p:sp>
        <p:nvSpPr>
          <p:cNvPr id="10" name="Freeform 8"/>
          <p:cNvSpPr>
            <a:spLocks/>
          </p:cNvSpPr>
          <p:nvPr/>
        </p:nvSpPr>
        <p:spPr bwMode="gray">
          <a:xfrm>
            <a:off x="4693527" y="1015391"/>
            <a:ext cx="3700157" cy="1824245"/>
          </a:xfrm>
          <a:custGeom>
            <a:avLst/>
            <a:gdLst/>
            <a:ahLst/>
            <a:cxnLst/>
            <a:rect l="l" t="t" r="r" b="b"/>
            <a:pathLst>
              <a:path w="4176930" h="2058709">
                <a:moveTo>
                  <a:pt x="0" y="0"/>
                </a:moveTo>
                <a:cubicBezTo>
                  <a:pt x="0" y="0"/>
                  <a:pt x="0" y="0"/>
                  <a:pt x="4176930" y="0"/>
                </a:cubicBezTo>
                <a:lnTo>
                  <a:pt x="4176930" y="2058709"/>
                </a:lnTo>
                <a:cubicBezTo>
                  <a:pt x="4176930" y="2058709"/>
                  <a:pt x="4176930" y="2058709"/>
                  <a:pt x="1079378" y="2058709"/>
                </a:cubicBezTo>
                <a:cubicBezTo>
                  <a:pt x="1078688" y="2046733"/>
                  <a:pt x="1077814" y="2034806"/>
                  <a:pt x="1075638" y="2023030"/>
                </a:cubicBezTo>
                <a:cubicBezTo>
                  <a:pt x="1075154" y="2002066"/>
                  <a:pt x="1073005" y="1981342"/>
                  <a:pt x="1069130" y="1960943"/>
                </a:cubicBezTo>
                <a:cubicBezTo>
                  <a:pt x="1068629" y="1954635"/>
                  <a:pt x="1067677" y="1948400"/>
                  <a:pt x="1066276" y="1942246"/>
                </a:cubicBezTo>
                <a:cubicBezTo>
                  <a:pt x="989069" y="1409541"/>
                  <a:pt x="545998" y="995728"/>
                  <a:pt x="0" y="963616"/>
                </a:cubicBezTo>
                <a:cubicBezTo>
                  <a:pt x="0" y="917052"/>
                  <a:pt x="0" y="732381"/>
                  <a:pt x="0" y="0"/>
                </a:cubicBezTo>
                <a:close/>
              </a:path>
            </a:pathLst>
          </a:custGeom>
          <a:noFill/>
          <a:ln w="12700">
            <a:solidFill>
              <a:srgbClr val="7B8294"/>
            </a:solidFill>
            <a:miter lim="800000"/>
            <a:headEnd/>
            <a:tailEnd/>
          </a:ln>
          <a:effectLst/>
        </p:spPr>
        <p:txBody>
          <a:bodyPr lIns="95688" tIns="63792" rIns="95688" bIns="127584" anchor="b" anchorCtr="0"/>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zh-CN" altLang="en-US" sz="1200" b="0" i="0" u="none" strike="noStrike" kern="0" cap="none" spc="0" normalizeH="0" baseline="0" noProof="0">
                <a:ln>
                  <a:noFill/>
                </a:ln>
                <a:solidFill>
                  <a:schemeClr val="tx1">
                    <a:lumMod val="95000"/>
                    <a:lumOff val="5000"/>
                  </a:schemeClr>
                </a:solidFill>
                <a:effectLst/>
                <a:uLnTx/>
                <a:uFillTx/>
                <a:latin typeface="微软雅黑" pitchFamily="34" charset="-122"/>
                <a:ea typeface="微软雅黑" pitchFamily="34" charset="-122"/>
                <a:cs typeface="华文黑体" pitchFamily="2" charset="-122"/>
              </a:rPr>
              <a:t>您的内容打在这里</a:t>
            </a:r>
            <a:endParaRPr kumimoji="0" lang="en-US" altLang="zh-CN" sz="1200" b="0" i="0" u="none" strike="noStrike" kern="0" cap="none" spc="0" normalizeH="0" baseline="0" noProof="0">
              <a:ln>
                <a:noFill/>
              </a:ln>
              <a:solidFill>
                <a:schemeClr val="tx1">
                  <a:lumMod val="95000"/>
                  <a:lumOff val="5000"/>
                </a:schemeClr>
              </a:solidFill>
              <a:effectLst/>
              <a:uLnTx/>
              <a:uFillTx/>
              <a:latin typeface="微软雅黑" pitchFamily="34" charset="-122"/>
              <a:ea typeface="微软雅黑" pitchFamily="34" charset="-122"/>
              <a:cs typeface="华文黑体" pitchFamily="2" charset="-122"/>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zh-CN" altLang="en-US" sz="1200" b="0" i="0" u="none" strike="noStrike" kern="0" cap="none" spc="0" normalizeH="0" baseline="0" noProof="0">
                <a:ln>
                  <a:noFill/>
                </a:ln>
                <a:solidFill>
                  <a:schemeClr val="tx1">
                    <a:lumMod val="95000"/>
                    <a:lumOff val="5000"/>
                  </a:schemeClr>
                </a:solidFill>
                <a:effectLst/>
                <a:uLnTx/>
                <a:uFillTx/>
                <a:latin typeface="微软雅黑" pitchFamily="34" charset="-122"/>
                <a:ea typeface="微软雅黑" pitchFamily="34" charset="-122"/>
                <a:cs typeface="华文黑体" pitchFamily="2" charset="-122"/>
              </a:rPr>
              <a:t>或者通过复制您的文本后，在此框中</a:t>
            </a:r>
            <a:endParaRPr kumimoji="0" lang="en-US" altLang="zh-CN" sz="1200" b="0" i="0" u="none" strike="noStrike" kern="0" cap="none" spc="0" normalizeH="0" baseline="0" noProof="0">
              <a:ln>
                <a:noFill/>
              </a:ln>
              <a:solidFill>
                <a:schemeClr val="tx1">
                  <a:lumMod val="95000"/>
                  <a:lumOff val="5000"/>
                </a:schemeClr>
              </a:solidFill>
              <a:effectLst/>
              <a:uLnTx/>
              <a:uFillTx/>
              <a:latin typeface="微软雅黑" pitchFamily="34" charset="-122"/>
              <a:ea typeface="微软雅黑" pitchFamily="34" charset="-122"/>
              <a:cs typeface="华文黑体" pitchFamily="2" charset="-122"/>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zh-CN" altLang="en-US" sz="1200" b="0" i="0" u="none" strike="noStrike" kern="0" cap="none" spc="0" normalizeH="0" baseline="0" noProof="0">
                <a:ln>
                  <a:noFill/>
                </a:ln>
                <a:solidFill>
                  <a:schemeClr val="tx1">
                    <a:lumMod val="95000"/>
                    <a:lumOff val="5000"/>
                  </a:schemeClr>
                </a:solidFill>
                <a:effectLst/>
                <a:uLnTx/>
                <a:uFillTx/>
                <a:latin typeface="微软雅黑" pitchFamily="34" charset="-122"/>
                <a:ea typeface="微软雅黑" pitchFamily="34" charset="-122"/>
                <a:cs typeface="华文黑体" pitchFamily="2" charset="-122"/>
              </a:rPr>
              <a:t>选择粘贴，并选择只保留文字</a:t>
            </a:r>
          </a:p>
        </p:txBody>
      </p:sp>
      <p:sp>
        <p:nvSpPr>
          <p:cNvPr id="11" name="Rectangle 19"/>
          <p:cNvSpPr>
            <a:spLocks noChangeArrowheads="1"/>
          </p:cNvSpPr>
          <p:nvPr/>
        </p:nvSpPr>
        <p:spPr bwMode="gray">
          <a:xfrm>
            <a:off x="865636" y="4462540"/>
            <a:ext cx="3694280" cy="319322"/>
          </a:xfrm>
          <a:prstGeom prst="rect">
            <a:avLst/>
          </a:prstGeom>
          <a:solidFill>
            <a:srgbClr val="45BBCE"/>
          </a:solidFill>
          <a:ln w="12700">
            <a:noFill/>
            <a:miter lim="800000"/>
            <a:headEnd/>
            <a:tailEnd/>
          </a:ln>
          <a:effectLst/>
        </p:spPr>
        <p:txBody>
          <a:bodyPr lIns="95688" tIns="63792" rIns="95688" bIns="63792" anchor="ctr"/>
          <a:lstStyle/>
          <a:p>
            <a:pPr defTabSz="710296" eaLnBrk="0" hangingPunct="0"/>
            <a:r>
              <a:rPr lang="zh-CN" altLang="en-US" sz="1400" b="1" noProof="1">
                <a:solidFill>
                  <a:srgbClr val="FFFFFF"/>
                </a:solidFill>
                <a:latin typeface="微软雅黑" pitchFamily="34" charset="-122"/>
                <a:ea typeface="微软雅黑" pitchFamily="34" charset="-122"/>
                <a:cs typeface="Arial" charset="0"/>
              </a:rPr>
              <a:t>点击添加标题</a:t>
            </a:r>
            <a:endParaRPr lang="de-DE" altLang="zh-CN" sz="1400" b="1" noProof="1">
              <a:solidFill>
                <a:srgbClr val="FFFFFF"/>
              </a:solidFill>
              <a:latin typeface="微软雅黑" pitchFamily="34" charset="-122"/>
              <a:ea typeface="微软雅黑" pitchFamily="34" charset="-122"/>
              <a:cs typeface="Arial" charset="0"/>
            </a:endParaRPr>
          </a:p>
        </p:txBody>
      </p:sp>
      <p:sp>
        <p:nvSpPr>
          <p:cNvPr id="12" name="Rectangle 19"/>
          <p:cNvSpPr>
            <a:spLocks noChangeArrowheads="1"/>
          </p:cNvSpPr>
          <p:nvPr/>
        </p:nvSpPr>
        <p:spPr bwMode="gray">
          <a:xfrm>
            <a:off x="4700228" y="4462540"/>
            <a:ext cx="3694280" cy="319322"/>
          </a:xfrm>
          <a:prstGeom prst="rect">
            <a:avLst/>
          </a:prstGeom>
          <a:solidFill>
            <a:srgbClr val="45BBCE"/>
          </a:solidFill>
          <a:ln w="12700">
            <a:noFill/>
            <a:miter lim="800000"/>
            <a:headEnd/>
            <a:tailEnd/>
          </a:ln>
          <a:effectLst/>
        </p:spPr>
        <p:txBody>
          <a:bodyPr lIns="95688" tIns="63792" rIns="95688" bIns="63792" anchor="ctr"/>
          <a:lstStyle/>
          <a:p>
            <a:pPr defTabSz="710296" eaLnBrk="0" hangingPunct="0"/>
            <a:r>
              <a:rPr lang="zh-CN" altLang="en-US" sz="1400" b="1" noProof="1">
                <a:solidFill>
                  <a:srgbClr val="FFFFFF"/>
                </a:solidFill>
                <a:latin typeface="微软雅黑" pitchFamily="34" charset="-122"/>
                <a:ea typeface="微软雅黑" pitchFamily="34" charset="-122"/>
                <a:cs typeface="Arial" charset="0"/>
              </a:rPr>
              <a:t>点击添加标题</a:t>
            </a:r>
            <a:endParaRPr lang="de-DE" altLang="zh-CN" sz="1400" b="1" noProof="1">
              <a:solidFill>
                <a:srgbClr val="FFFFFF"/>
              </a:solidFill>
              <a:latin typeface="微软雅黑" pitchFamily="34" charset="-122"/>
              <a:ea typeface="微软雅黑" pitchFamily="34" charset="-122"/>
              <a:cs typeface="Arial" charset="0"/>
            </a:endParaRPr>
          </a:p>
        </p:txBody>
      </p:sp>
      <p:sp>
        <p:nvSpPr>
          <p:cNvPr id="13" name="Rectangle 19"/>
          <p:cNvSpPr>
            <a:spLocks noChangeArrowheads="1"/>
          </p:cNvSpPr>
          <p:nvPr/>
        </p:nvSpPr>
        <p:spPr bwMode="gray">
          <a:xfrm>
            <a:off x="4700228" y="1015391"/>
            <a:ext cx="3694280" cy="319322"/>
          </a:xfrm>
          <a:prstGeom prst="rect">
            <a:avLst/>
          </a:prstGeom>
          <a:solidFill>
            <a:srgbClr val="45BBCE"/>
          </a:solidFill>
          <a:ln w="12700">
            <a:noFill/>
            <a:miter lim="800000"/>
            <a:headEnd/>
            <a:tailEnd/>
          </a:ln>
          <a:effectLst/>
        </p:spPr>
        <p:txBody>
          <a:bodyPr lIns="95688" tIns="63792" rIns="95688" bIns="63792" anchor="ctr"/>
          <a:lstStyle/>
          <a:p>
            <a:pPr defTabSz="710296" eaLnBrk="0" hangingPunct="0"/>
            <a:r>
              <a:rPr lang="zh-CN" altLang="en-US" sz="1400" b="1" noProof="1">
                <a:solidFill>
                  <a:srgbClr val="FFFFFF"/>
                </a:solidFill>
                <a:latin typeface="微软雅黑" pitchFamily="34" charset="-122"/>
                <a:ea typeface="微软雅黑" pitchFamily="34" charset="-122"/>
                <a:cs typeface="Arial" charset="0"/>
              </a:rPr>
              <a:t>点击添加标题</a:t>
            </a:r>
          </a:p>
        </p:txBody>
      </p:sp>
      <p:sp>
        <p:nvSpPr>
          <p:cNvPr id="14" name="Rectangle 19"/>
          <p:cNvSpPr>
            <a:spLocks noChangeArrowheads="1"/>
          </p:cNvSpPr>
          <p:nvPr/>
        </p:nvSpPr>
        <p:spPr bwMode="gray">
          <a:xfrm>
            <a:off x="865636" y="1015391"/>
            <a:ext cx="3694280" cy="319322"/>
          </a:xfrm>
          <a:prstGeom prst="rect">
            <a:avLst/>
          </a:prstGeom>
          <a:solidFill>
            <a:srgbClr val="45BBCE"/>
          </a:solidFill>
          <a:ln w="12700">
            <a:noFill/>
            <a:round/>
            <a:headEnd/>
            <a:tailEnd/>
          </a:ln>
          <a:effectLst/>
        </p:spPr>
        <p:txBody>
          <a:bodyPr wrap="none" lIns="81016" tIns="40508" rIns="81016" bIns="40508"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400" b="1" i="0" u="none" strike="noStrike" kern="0" cap="none" spc="0" normalizeH="0" baseline="0" noProof="1">
                <a:ln>
                  <a:noFill/>
                </a:ln>
                <a:solidFill>
                  <a:sysClr val="window" lastClr="FFFFFF"/>
                </a:solidFill>
                <a:effectLst/>
                <a:uLnTx/>
                <a:uFillTx/>
                <a:latin typeface="微软雅黑" pitchFamily="34" charset="-122"/>
                <a:ea typeface="微软雅黑" pitchFamily="34" charset="-122"/>
              </a:rPr>
              <a:t>点击添加标题</a:t>
            </a:r>
            <a:endParaRPr kumimoji="0" lang="de-DE" sz="1400" b="1" i="0" u="none" strike="noStrike" kern="0" cap="none" spc="0" normalizeH="0" baseline="0" noProof="1">
              <a:ln>
                <a:noFill/>
              </a:ln>
              <a:solidFill>
                <a:sysClr val="window" lastClr="FFFFFF"/>
              </a:solidFill>
              <a:effectLst/>
              <a:uLnTx/>
              <a:uFillTx/>
              <a:latin typeface="微软雅黑" pitchFamily="34" charset="-122"/>
              <a:ea typeface="微软雅黑" pitchFamily="34" charset="-122"/>
            </a:endParaRPr>
          </a:p>
        </p:txBody>
      </p:sp>
      <p:grpSp>
        <p:nvGrpSpPr>
          <p:cNvPr id="15" name="Gruppieren 43"/>
          <p:cNvGrpSpPr/>
          <p:nvPr/>
        </p:nvGrpSpPr>
        <p:grpSpPr bwMode="gray">
          <a:xfrm>
            <a:off x="3760901" y="2015882"/>
            <a:ext cx="1720361" cy="1720474"/>
            <a:chOff x="2804400" y="1911431"/>
            <a:chExt cx="3535200" cy="3535200"/>
          </a:xfrm>
          <a:solidFill>
            <a:srgbClr val="45BBCE"/>
          </a:solidFill>
          <a:effectLst/>
        </p:grpSpPr>
        <p:sp>
          <p:nvSpPr>
            <p:cNvPr id="16" name="Freeform 10"/>
            <p:cNvSpPr>
              <a:spLocks noEditPoints="1"/>
            </p:cNvSpPr>
            <p:nvPr/>
          </p:nvSpPr>
          <p:spPr bwMode="gray">
            <a:xfrm>
              <a:off x="2804400" y="2009308"/>
              <a:ext cx="3535200" cy="3185164"/>
            </a:xfrm>
            <a:custGeom>
              <a:avLst/>
              <a:gdLst/>
              <a:ahLst/>
              <a:cxnLst>
                <a:cxn ang="0">
                  <a:pos x="530" y="84"/>
                </a:cxn>
                <a:cxn ang="0">
                  <a:pos x="1456" y="295"/>
                </a:cxn>
                <a:cxn ang="0">
                  <a:pos x="1519" y="325"/>
                </a:cxn>
                <a:cxn ang="0">
                  <a:pos x="138" y="415"/>
                </a:cxn>
                <a:cxn ang="0">
                  <a:pos x="163" y="444"/>
                </a:cxn>
                <a:cxn ang="0">
                  <a:pos x="1593" y="561"/>
                </a:cxn>
                <a:cxn ang="0">
                  <a:pos x="1645" y="530"/>
                </a:cxn>
                <a:cxn ang="0">
                  <a:pos x="1577" y="574"/>
                </a:cxn>
                <a:cxn ang="0">
                  <a:pos x="1613" y="598"/>
                </a:cxn>
                <a:cxn ang="0">
                  <a:pos x="1564" y="659"/>
                </a:cxn>
                <a:cxn ang="0">
                  <a:pos x="1643" y="814"/>
                </a:cxn>
                <a:cxn ang="0">
                  <a:pos x="1548" y="668"/>
                </a:cxn>
                <a:cxn ang="0">
                  <a:pos x="1555" y="704"/>
                </a:cxn>
                <a:cxn ang="0">
                  <a:pos x="1497" y="687"/>
                </a:cxn>
                <a:cxn ang="0">
                  <a:pos x="1394" y="728"/>
                </a:cxn>
                <a:cxn ang="0">
                  <a:pos x="1516" y="704"/>
                </a:cxn>
                <a:cxn ang="0">
                  <a:pos x="1612" y="784"/>
                </a:cxn>
                <a:cxn ang="0">
                  <a:pos x="1587" y="799"/>
                </a:cxn>
                <a:cxn ang="0">
                  <a:pos x="1694" y="752"/>
                </a:cxn>
                <a:cxn ang="0">
                  <a:pos x="1533" y="725"/>
                </a:cxn>
                <a:cxn ang="0">
                  <a:pos x="1559" y="743"/>
                </a:cxn>
                <a:cxn ang="0">
                  <a:pos x="1550" y="910"/>
                </a:cxn>
                <a:cxn ang="0">
                  <a:pos x="1460" y="828"/>
                </a:cxn>
                <a:cxn ang="0">
                  <a:pos x="1334" y="887"/>
                </a:cxn>
                <a:cxn ang="0">
                  <a:pos x="1340" y="1103"/>
                </a:cxn>
                <a:cxn ang="0">
                  <a:pos x="1473" y="1118"/>
                </a:cxn>
                <a:cxn ang="0">
                  <a:pos x="1581" y="1055"/>
                </a:cxn>
                <a:cxn ang="0">
                  <a:pos x="1649" y="872"/>
                </a:cxn>
                <a:cxn ang="0">
                  <a:pos x="1671" y="902"/>
                </a:cxn>
                <a:cxn ang="0">
                  <a:pos x="1596" y="815"/>
                </a:cxn>
                <a:cxn ang="0">
                  <a:pos x="1510" y="827"/>
                </a:cxn>
                <a:cxn ang="0">
                  <a:pos x="1589" y="865"/>
                </a:cxn>
                <a:cxn ang="0">
                  <a:pos x="1129" y="977"/>
                </a:cxn>
                <a:cxn ang="0">
                  <a:pos x="1121" y="1017"/>
                </a:cxn>
                <a:cxn ang="0">
                  <a:pos x="1073" y="1080"/>
                </a:cxn>
                <a:cxn ang="0">
                  <a:pos x="1345" y="1132"/>
                </a:cxn>
                <a:cxn ang="0">
                  <a:pos x="290" y="1296"/>
                </a:cxn>
                <a:cxn ang="0">
                  <a:pos x="689" y="58"/>
                </a:cxn>
                <a:cxn ang="0">
                  <a:pos x="524" y="26"/>
                </a:cxn>
                <a:cxn ang="0">
                  <a:pos x="231" y="343"/>
                </a:cxn>
                <a:cxn ang="0">
                  <a:pos x="178" y="499"/>
                </a:cxn>
                <a:cxn ang="0">
                  <a:pos x="64" y="623"/>
                </a:cxn>
                <a:cxn ang="0">
                  <a:pos x="193" y="1299"/>
                </a:cxn>
                <a:cxn ang="0">
                  <a:pos x="378" y="1416"/>
                </a:cxn>
                <a:cxn ang="0">
                  <a:pos x="342" y="1349"/>
                </a:cxn>
                <a:cxn ang="0">
                  <a:pos x="248" y="1245"/>
                </a:cxn>
                <a:cxn ang="0">
                  <a:pos x="119" y="767"/>
                </a:cxn>
                <a:cxn ang="0">
                  <a:pos x="139" y="607"/>
                </a:cxn>
                <a:cxn ang="0">
                  <a:pos x="361" y="359"/>
                </a:cxn>
                <a:cxn ang="0">
                  <a:pos x="432" y="296"/>
                </a:cxn>
                <a:cxn ang="0">
                  <a:pos x="474" y="141"/>
                </a:cxn>
                <a:cxn ang="0">
                  <a:pos x="545" y="68"/>
                </a:cxn>
                <a:cxn ang="0">
                  <a:pos x="717" y="64"/>
                </a:cxn>
                <a:cxn ang="0">
                  <a:pos x="1301" y="127"/>
                </a:cxn>
                <a:cxn ang="0">
                  <a:pos x="1393" y="183"/>
                </a:cxn>
                <a:cxn ang="0">
                  <a:pos x="1537" y="308"/>
                </a:cxn>
                <a:cxn ang="0">
                  <a:pos x="1682" y="671"/>
                </a:cxn>
                <a:cxn ang="0">
                  <a:pos x="1238" y="65"/>
                </a:cxn>
                <a:cxn ang="0">
                  <a:pos x="1413" y="215"/>
                </a:cxn>
                <a:cxn ang="0">
                  <a:pos x="1696" y="874"/>
                </a:cxn>
              </a:cxnLst>
              <a:rect l="0" t="0" r="r" b="b"/>
              <a:pathLst>
                <a:path w="1713" h="1537">
                  <a:moveTo>
                    <a:pt x="1152" y="12"/>
                  </a:moveTo>
                  <a:cubicBezTo>
                    <a:pt x="1149" y="12"/>
                    <a:pt x="1146" y="9"/>
                    <a:pt x="1145" y="11"/>
                  </a:cubicBezTo>
                  <a:cubicBezTo>
                    <a:pt x="1146" y="11"/>
                    <a:pt x="1150" y="15"/>
                    <a:pt x="1152" y="12"/>
                  </a:cubicBezTo>
                  <a:close/>
                  <a:moveTo>
                    <a:pt x="719" y="38"/>
                  </a:moveTo>
                  <a:cubicBezTo>
                    <a:pt x="708" y="38"/>
                    <a:pt x="708" y="38"/>
                    <a:pt x="708" y="38"/>
                  </a:cubicBezTo>
                  <a:cubicBezTo>
                    <a:pt x="708" y="41"/>
                    <a:pt x="719" y="43"/>
                    <a:pt x="719" y="38"/>
                  </a:cubicBezTo>
                  <a:close/>
                  <a:moveTo>
                    <a:pt x="763" y="72"/>
                  </a:moveTo>
                  <a:cubicBezTo>
                    <a:pt x="762" y="76"/>
                    <a:pt x="769" y="76"/>
                    <a:pt x="771" y="74"/>
                  </a:cubicBezTo>
                  <a:cubicBezTo>
                    <a:pt x="768" y="74"/>
                    <a:pt x="765" y="70"/>
                    <a:pt x="763" y="72"/>
                  </a:cubicBezTo>
                  <a:close/>
                  <a:moveTo>
                    <a:pt x="775" y="74"/>
                  </a:moveTo>
                  <a:cubicBezTo>
                    <a:pt x="778" y="76"/>
                    <a:pt x="786" y="80"/>
                    <a:pt x="788" y="76"/>
                  </a:cubicBezTo>
                  <a:cubicBezTo>
                    <a:pt x="783" y="77"/>
                    <a:pt x="779" y="72"/>
                    <a:pt x="775" y="74"/>
                  </a:cubicBezTo>
                  <a:close/>
                  <a:moveTo>
                    <a:pt x="530" y="84"/>
                  </a:moveTo>
                  <a:cubicBezTo>
                    <a:pt x="534" y="85"/>
                    <a:pt x="533" y="80"/>
                    <a:pt x="535" y="84"/>
                  </a:cubicBezTo>
                  <a:cubicBezTo>
                    <a:pt x="536" y="83"/>
                    <a:pt x="536" y="83"/>
                    <a:pt x="537" y="83"/>
                  </a:cubicBezTo>
                  <a:cubicBezTo>
                    <a:pt x="536" y="80"/>
                    <a:pt x="537" y="78"/>
                    <a:pt x="538" y="75"/>
                  </a:cubicBezTo>
                  <a:cubicBezTo>
                    <a:pt x="532" y="75"/>
                    <a:pt x="531" y="80"/>
                    <a:pt x="530" y="84"/>
                  </a:cubicBezTo>
                  <a:close/>
                  <a:moveTo>
                    <a:pt x="530" y="88"/>
                  </a:moveTo>
                  <a:cubicBezTo>
                    <a:pt x="530" y="92"/>
                    <a:pt x="532" y="98"/>
                    <a:pt x="527" y="101"/>
                  </a:cubicBezTo>
                  <a:cubicBezTo>
                    <a:pt x="533" y="99"/>
                    <a:pt x="537" y="94"/>
                    <a:pt x="538" y="87"/>
                  </a:cubicBezTo>
                  <a:cubicBezTo>
                    <a:pt x="535" y="87"/>
                    <a:pt x="533" y="90"/>
                    <a:pt x="530" y="88"/>
                  </a:cubicBezTo>
                  <a:close/>
                  <a:moveTo>
                    <a:pt x="1311" y="135"/>
                  </a:moveTo>
                  <a:cubicBezTo>
                    <a:pt x="1308" y="134"/>
                    <a:pt x="1306" y="128"/>
                    <a:pt x="1303" y="130"/>
                  </a:cubicBezTo>
                  <a:cubicBezTo>
                    <a:pt x="1306" y="131"/>
                    <a:pt x="1308" y="138"/>
                    <a:pt x="1311" y="135"/>
                  </a:cubicBezTo>
                  <a:close/>
                  <a:moveTo>
                    <a:pt x="1414" y="226"/>
                  </a:moveTo>
                  <a:cubicBezTo>
                    <a:pt x="1414" y="223"/>
                    <a:pt x="1413" y="221"/>
                    <a:pt x="1410" y="221"/>
                  </a:cubicBezTo>
                  <a:cubicBezTo>
                    <a:pt x="1409" y="225"/>
                    <a:pt x="1413" y="224"/>
                    <a:pt x="1412" y="228"/>
                  </a:cubicBezTo>
                  <a:cubicBezTo>
                    <a:pt x="1406" y="237"/>
                    <a:pt x="1416" y="247"/>
                    <a:pt x="1421" y="252"/>
                  </a:cubicBezTo>
                  <a:cubicBezTo>
                    <a:pt x="1425" y="264"/>
                    <a:pt x="1425" y="274"/>
                    <a:pt x="1434" y="281"/>
                  </a:cubicBezTo>
                  <a:cubicBezTo>
                    <a:pt x="1434" y="279"/>
                    <a:pt x="1431" y="277"/>
                    <a:pt x="1434" y="276"/>
                  </a:cubicBezTo>
                  <a:cubicBezTo>
                    <a:pt x="1436" y="279"/>
                    <a:pt x="1439" y="282"/>
                    <a:pt x="1441" y="287"/>
                  </a:cubicBezTo>
                  <a:cubicBezTo>
                    <a:pt x="1444" y="288"/>
                    <a:pt x="1441" y="283"/>
                    <a:pt x="1444" y="284"/>
                  </a:cubicBezTo>
                  <a:cubicBezTo>
                    <a:pt x="1444" y="290"/>
                    <a:pt x="1454" y="291"/>
                    <a:pt x="1456" y="289"/>
                  </a:cubicBezTo>
                  <a:cubicBezTo>
                    <a:pt x="1458" y="291"/>
                    <a:pt x="1455" y="292"/>
                    <a:pt x="1456" y="295"/>
                  </a:cubicBezTo>
                  <a:cubicBezTo>
                    <a:pt x="1462" y="296"/>
                    <a:pt x="1461" y="304"/>
                    <a:pt x="1468" y="306"/>
                  </a:cubicBezTo>
                  <a:cubicBezTo>
                    <a:pt x="1472" y="301"/>
                    <a:pt x="1466" y="298"/>
                    <a:pt x="1467" y="295"/>
                  </a:cubicBezTo>
                  <a:cubicBezTo>
                    <a:pt x="1469" y="297"/>
                    <a:pt x="1469" y="295"/>
                    <a:pt x="1472" y="296"/>
                  </a:cubicBezTo>
                  <a:cubicBezTo>
                    <a:pt x="1472" y="298"/>
                    <a:pt x="1474" y="298"/>
                    <a:pt x="1473" y="301"/>
                  </a:cubicBezTo>
                  <a:cubicBezTo>
                    <a:pt x="1472" y="301"/>
                    <a:pt x="1472" y="300"/>
                    <a:pt x="1470" y="300"/>
                  </a:cubicBezTo>
                  <a:cubicBezTo>
                    <a:pt x="1470" y="306"/>
                    <a:pt x="1475" y="306"/>
                    <a:pt x="1476" y="311"/>
                  </a:cubicBezTo>
                  <a:cubicBezTo>
                    <a:pt x="1478" y="312"/>
                    <a:pt x="1478" y="310"/>
                    <a:pt x="1479" y="310"/>
                  </a:cubicBezTo>
                  <a:cubicBezTo>
                    <a:pt x="1484" y="311"/>
                    <a:pt x="1483" y="317"/>
                    <a:pt x="1488" y="318"/>
                  </a:cubicBezTo>
                  <a:cubicBezTo>
                    <a:pt x="1491" y="309"/>
                    <a:pt x="1477" y="305"/>
                    <a:pt x="1477" y="300"/>
                  </a:cubicBezTo>
                  <a:cubicBezTo>
                    <a:pt x="1483" y="304"/>
                    <a:pt x="1486" y="309"/>
                    <a:pt x="1494" y="311"/>
                  </a:cubicBezTo>
                  <a:cubicBezTo>
                    <a:pt x="1486" y="299"/>
                    <a:pt x="1477" y="287"/>
                    <a:pt x="1459" y="284"/>
                  </a:cubicBezTo>
                  <a:cubicBezTo>
                    <a:pt x="1456" y="276"/>
                    <a:pt x="1452" y="269"/>
                    <a:pt x="1446" y="263"/>
                  </a:cubicBezTo>
                  <a:cubicBezTo>
                    <a:pt x="1446" y="266"/>
                    <a:pt x="1450" y="268"/>
                    <a:pt x="1447" y="269"/>
                  </a:cubicBezTo>
                  <a:cubicBezTo>
                    <a:pt x="1438" y="262"/>
                    <a:pt x="1428" y="252"/>
                    <a:pt x="1423" y="240"/>
                  </a:cubicBezTo>
                  <a:cubicBezTo>
                    <a:pt x="1423" y="239"/>
                    <a:pt x="1424" y="237"/>
                    <a:pt x="1424" y="237"/>
                  </a:cubicBezTo>
                  <a:cubicBezTo>
                    <a:pt x="1423" y="232"/>
                    <a:pt x="1416" y="223"/>
                    <a:pt x="1414" y="226"/>
                  </a:cubicBezTo>
                  <a:close/>
                  <a:moveTo>
                    <a:pt x="1519" y="325"/>
                  </a:moveTo>
                  <a:cubicBezTo>
                    <a:pt x="1520" y="328"/>
                    <a:pt x="1521" y="329"/>
                    <a:pt x="1524" y="330"/>
                  </a:cubicBezTo>
                  <a:cubicBezTo>
                    <a:pt x="1524" y="326"/>
                    <a:pt x="1521" y="326"/>
                    <a:pt x="1519" y="325"/>
                  </a:cubicBezTo>
                  <a:close/>
                  <a:moveTo>
                    <a:pt x="928" y="336"/>
                  </a:moveTo>
                  <a:cubicBezTo>
                    <a:pt x="928" y="340"/>
                    <a:pt x="935" y="341"/>
                    <a:pt x="934" y="335"/>
                  </a:cubicBezTo>
                  <a:cubicBezTo>
                    <a:pt x="931" y="335"/>
                    <a:pt x="929" y="335"/>
                    <a:pt x="928" y="336"/>
                  </a:cubicBezTo>
                  <a:close/>
                  <a:moveTo>
                    <a:pt x="913" y="346"/>
                  </a:moveTo>
                  <a:cubicBezTo>
                    <a:pt x="916" y="348"/>
                    <a:pt x="922" y="346"/>
                    <a:pt x="922" y="341"/>
                  </a:cubicBezTo>
                  <a:cubicBezTo>
                    <a:pt x="920" y="333"/>
                    <a:pt x="913" y="340"/>
                    <a:pt x="913" y="346"/>
                  </a:cubicBezTo>
                  <a:close/>
                  <a:moveTo>
                    <a:pt x="901" y="344"/>
                  </a:moveTo>
                  <a:cubicBezTo>
                    <a:pt x="904" y="350"/>
                    <a:pt x="894" y="346"/>
                    <a:pt x="893" y="351"/>
                  </a:cubicBezTo>
                  <a:cubicBezTo>
                    <a:pt x="898" y="355"/>
                    <a:pt x="903" y="351"/>
                    <a:pt x="908" y="349"/>
                  </a:cubicBezTo>
                  <a:cubicBezTo>
                    <a:pt x="908" y="345"/>
                    <a:pt x="903" y="346"/>
                    <a:pt x="901" y="344"/>
                  </a:cubicBezTo>
                  <a:close/>
                  <a:moveTo>
                    <a:pt x="901" y="357"/>
                  </a:moveTo>
                  <a:cubicBezTo>
                    <a:pt x="896" y="354"/>
                    <a:pt x="890" y="358"/>
                    <a:pt x="884" y="357"/>
                  </a:cubicBezTo>
                  <a:cubicBezTo>
                    <a:pt x="875" y="364"/>
                    <a:pt x="895" y="369"/>
                    <a:pt x="901" y="364"/>
                  </a:cubicBezTo>
                  <a:cubicBezTo>
                    <a:pt x="899" y="360"/>
                    <a:pt x="897" y="360"/>
                    <a:pt x="901" y="357"/>
                  </a:cubicBezTo>
                  <a:close/>
                  <a:moveTo>
                    <a:pt x="138" y="415"/>
                  </a:moveTo>
                  <a:cubicBezTo>
                    <a:pt x="134" y="415"/>
                    <a:pt x="133" y="417"/>
                    <a:pt x="132" y="420"/>
                  </a:cubicBezTo>
                  <a:cubicBezTo>
                    <a:pt x="136" y="421"/>
                    <a:pt x="137" y="417"/>
                    <a:pt x="138" y="415"/>
                  </a:cubicBezTo>
                  <a:close/>
                  <a:moveTo>
                    <a:pt x="130" y="417"/>
                  </a:moveTo>
                  <a:cubicBezTo>
                    <a:pt x="128" y="421"/>
                    <a:pt x="124" y="422"/>
                    <a:pt x="124" y="429"/>
                  </a:cubicBezTo>
                  <a:cubicBezTo>
                    <a:pt x="129" y="428"/>
                    <a:pt x="130" y="419"/>
                    <a:pt x="130" y="417"/>
                  </a:cubicBezTo>
                  <a:close/>
                  <a:moveTo>
                    <a:pt x="1576" y="428"/>
                  </a:moveTo>
                  <a:cubicBezTo>
                    <a:pt x="1578" y="441"/>
                    <a:pt x="1584" y="458"/>
                    <a:pt x="1592" y="468"/>
                  </a:cubicBezTo>
                  <a:cubicBezTo>
                    <a:pt x="1593" y="451"/>
                    <a:pt x="1585" y="437"/>
                    <a:pt x="1576" y="428"/>
                  </a:cubicBezTo>
                  <a:close/>
                  <a:moveTo>
                    <a:pt x="128" y="436"/>
                  </a:moveTo>
                  <a:cubicBezTo>
                    <a:pt x="127" y="439"/>
                    <a:pt x="123" y="443"/>
                    <a:pt x="124" y="446"/>
                  </a:cubicBezTo>
                  <a:cubicBezTo>
                    <a:pt x="126" y="443"/>
                    <a:pt x="132" y="441"/>
                    <a:pt x="128" y="436"/>
                  </a:cubicBezTo>
                  <a:close/>
                  <a:moveTo>
                    <a:pt x="118" y="437"/>
                  </a:moveTo>
                  <a:cubicBezTo>
                    <a:pt x="117" y="444"/>
                    <a:pt x="110" y="450"/>
                    <a:pt x="111" y="455"/>
                  </a:cubicBezTo>
                  <a:cubicBezTo>
                    <a:pt x="113" y="450"/>
                    <a:pt x="121" y="441"/>
                    <a:pt x="118" y="437"/>
                  </a:cubicBezTo>
                  <a:close/>
                  <a:moveTo>
                    <a:pt x="112" y="495"/>
                  </a:moveTo>
                  <a:cubicBezTo>
                    <a:pt x="113" y="473"/>
                    <a:pt x="139" y="464"/>
                    <a:pt x="146" y="448"/>
                  </a:cubicBezTo>
                  <a:cubicBezTo>
                    <a:pt x="150" y="447"/>
                    <a:pt x="157" y="446"/>
                    <a:pt x="163" y="444"/>
                  </a:cubicBezTo>
                  <a:cubicBezTo>
                    <a:pt x="154" y="432"/>
                    <a:pt x="144" y="446"/>
                    <a:pt x="135" y="450"/>
                  </a:cubicBezTo>
                  <a:cubicBezTo>
                    <a:pt x="128" y="463"/>
                    <a:pt x="116" y="465"/>
                    <a:pt x="111" y="481"/>
                  </a:cubicBezTo>
                  <a:cubicBezTo>
                    <a:pt x="102" y="487"/>
                    <a:pt x="98" y="497"/>
                    <a:pt x="92" y="505"/>
                  </a:cubicBezTo>
                  <a:cubicBezTo>
                    <a:pt x="103" y="506"/>
                    <a:pt x="103" y="496"/>
                    <a:pt x="112" y="495"/>
                  </a:cubicBezTo>
                  <a:close/>
                  <a:moveTo>
                    <a:pt x="146" y="459"/>
                  </a:moveTo>
                  <a:cubicBezTo>
                    <a:pt x="148" y="459"/>
                    <a:pt x="150" y="459"/>
                    <a:pt x="149" y="455"/>
                  </a:cubicBezTo>
                  <a:cubicBezTo>
                    <a:pt x="146" y="455"/>
                    <a:pt x="145" y="456"/>
                    <a:pt x="146" y="459"/>
                  </a:cubicBezTo>
                  <a:close/>
                  <a:moveTo>
                    <a:pt x="92" y="496"/>
                  </a:moveTo>
                  <a:cubicBezTo>
                    <a:pt x="88" y="495"/>
                    <a:pt x="89" y="499"/>
                    <a:pt x="88" y="502"/>
                  </a:cubicBezTo>
                  <a:cubicBezTo>
                    <a:pt x="91" y="502"/>
                    <a:pt x="92" y="499"/>
                    <a:pt x="92" y="496"/>
                  </a:cubicBezTo>
                  <a:close/>
                  <a:moveTo>
                    <a:pt x="1606" y="540"/>
                  </a:moveTo>
                  <a:cubicBezTo>
                    <a:pt x="1603" y="524"/>
                    <a:pt x="1602" y="509"/>
                    <a:pt x="1589" y="502"/>
                  </a:cubicBezTo>
                  <a:cubicBezTo>
                    <a:pt x="1587" y="522"/>
                    <a:pt x="1598" y="536"/>
                    <a:pt x="1598" y="554"/>
                  </a:cubicBezTo>
                  <a:cubicBezTo>
                    <a:pt x="1594" y="553"/>
                    <a:pt x="1591" y="549"/>
                    <a:pt x="1586" y="549"/>
                  </a:cubicBezTo>
                  <a:cubicBezTo>
                    <a:pt x="1582" y="552"/>
                    <a:pt x="1581" y="563"/>
                    <a:pt x="1588" y="564"/>
                  </a:cubicBezTo>
                  <a:cubicBezTo>
                    <a:pt x="1590" y="562"/>
                    <a:pt x="1589" y="557"/>
                    <a:pt x="1591" y="555"/>
                  </a:cubicBezTo>
                  <a:cubicBezTo>
                    <a:pt x="1593" y="557"/>
                    <a:pt x="1592" y="560"/>
                    <a:pt x="1593" y="561"/>
                  </a:cubicBezTo>
                  <a:cubicBezTo>
                    <a:pt x="1597" y="562"/>
                    <a:pt x="1596" y="559"/>
                    <a:pt x="1599" y="559"/>
                  </a:cubicBezTo>
                  <a:cubicBezTo>
                    <a:pt x="1606" y="564"/>
                    <a:pt x="1595" y="578"/>
                    <a:pt x="1604" y="582"/>
                  </a:cubicBezTo>
                  <a:cubicBezTo>
                    <a:pt x="1603" y="575"/>
                    <a:pt x="1609" y="569"/>
                    <a:pt x="1603" y="565"/>
                  </a:cubicBezTo>
                  <a:cubicBezTo>
                    <a:pt x="1607" y="560"/>
                    <a:pt x="1609" y="552"/>
                    <a:pt x="1610" y="543"/>
                  </a:cubicBezTo>
                  <a:cubicBezTo>
                    <a:pt x="1609" y="541"/>
                    <a:pt x="1607" y="541"/>
                    <a:pt x="1606" y="540"/>
                  </a:cubicBezTo>
                  <a:close/>
                  <a:moveTo>
                    <a:pt x="99" y="526"/>
                  </a:moveTo>
                  <a:cubicBezTo>
                    <a:pt x="103" y="523"/>
                    <a:pt x="110" y="519"/>
                    <a:pt x="112" y="511"/>
                  </a:cubicBezTo>
                  <a:cubicBezTo>
                    <a:pt x="106" y="513"/>
                    <a:pt x="98" y="519"/>
                    <a:pt x="99" y="526"/>
                  </a:cubicBezTo>
                  <a:close/>
                  <a:moveTo>
                    <a:pt x="73" y="545"/>
                  </a:moveTo>
                  <a:cubicBezTo>
                    <a:pt x="73" y="537"/>
                    <a:pt x="80" y="533"/>
                    <a:pt x="85" y="533"/>
                  </a:cubicBezTo>
                  <a:cubicBezTo>
                    <a:pt x="86" y="529"/>
                    <a:pt x="88" y="528"/>
                    <a:pt x="89" y="524"/>
                  </a:cubicBezTo>
                  <a:cubicBezTo>
                    <a:pt x="85" y="523"/>
                    <a:pt x="83" y="529"/>
                    <a:pt x="81" y="527"/>
                  </a:cubicBezTo>
                  <a:cubicBezTo>
                    <a:pt x="82" y="521"/>
                    <a:pt x="86" y="517"/>
                    <a:pt x="88" y="512"/>
                  </a:cubicBezTo>
                  <a:cubicBezTo>
                    <a:pt x="73" y="520"/>
                    <a:pt x="67" y="536"/>
                    <a:pt x="59" y="551"/>
                  </a:cubicBezTo>
                  <a:cubicBezTo>
                    <a:pt x="65" y="550"/>
                    <a:pt x="66" y="542"/>
                    <a:pt x="73" y="545"/>
                  </a:cubicBezTo>
                  <a:close/>
                  <a:moveTo>
                    <a:pt x="1658" y="557"/>
                  </a:moveTo>
                  <a:cubicBezTo>
                    <a:pt x="1659" y="547"/>
                    <a:pt x="1652" y="532"/>
                    <a:pt x="1645" y="530"/>
                  </a:cubicBezTo>
                  <a:cubicBezTo>
                    <a:pt x="1650" y="539"/>
                    <a:pt x="1650" y="552"/>
                    <a:pt x="1658" y="557"/>
                  </a:cubicBezTo>
                  <a:close/>
                  <a:moveTo>
                    <a:pt x="53" y="556"/>
                  </a:moveTo>
                  <a:cubicBezTo>
                    <a:pt x="53" y="562"/>
                    <a:pt x="47" y="562"/>
                    <a:pt x="47" y="569"/>
                  </a:cubicBezTo>
                  <a:cubicBezTo>
                    <a:pt x="50" y="570"/>
                    <a:pt x="56" y="561"/>
                    <a:pt x="53" y="556"/>
                  </a:cubicBezTo>
                  <a:close/>
                  <a:moveTo>
                    <a:pt x="1578" y="581"/>
                  </a:moveTo>
                  <a:cubicBezTo>
                    <a:pt x="1575" y="583"/>
                    <a:pt x="1573" y="586"/>
                    <a:pt x="1574" y="592"/>
                  </a:cubicBezTo>
                  <a:cubicBezTo>
                    <a:pt x="1579" y="593"/>
                    <a:pt x="1579" y="589"/>
                    <a:pt x="1582" y="588"/>
                  </a:cubicBezTo>
                  <a:cubicBezTo>
                    <a:pt x="1584" y="592"/>
                    <a:pt x="1583" y="598"/>
                    <a:pt x="1586" y="601"/>
                  </a:cubicBezTo>
                  <a:cubicBezTo>
                    <a:pt x="1586" y="598"/>
                    <a:pt x="1584" y="593"/>
                    <a:pt x="1587" y="592"/>
                  </a:cubicBezTo>
                  <a:cubicBezTo>
                    <a:pt x="1592" y="600"/>
                    <a:pt x="1584" y="615"/>
                    <a:pt x="1595" y="617"/>
                  </a:cubicBezTo>
                  <a:cubicBezTo>
                    <a:pt x="1597" y="608"/>
                    <a:pt x="1590" y="604"/>
                    <a:pt x="1593" y="597"/>
                  </a:cubicBezTo>
                  <a:cubicBezTo>
                    <a:pt x="1596" y="597"/>
                    <a:pt x="1596" y="601"/>
                    <a:pt x="1598" y="599"/>
                  </a:cubicBezTo>
                  <a:cubicBezTo>
                    <a:pt x="1598" y="592"/>
                    <a:pt x="1597" y="587"/>
                    <a:pt x="1596" y="582"/>
                  </a:cubicBezTo>
                  <a:cubicBezTo>
                    <a:pt x="1595" y="581"/>
                    <a:pt x="1592" y="583"/>
                    <a:pt x="1588" y="582"/>
                  </a:cubicBezTo>
                  <a:cubicBezTo>
                    <a:pt x="1587" y="586"/>
                    <a:pt x="1593" y="589"/>
                    <a:pt x="1589" y="592"/>
                  </a:cubicBezTo>
                  <a:cubicBezTo>
                    <a:pt x="1588" y="590"/>
                    <a:pt x="1586" y="581"/>
                    <a:pt x="1584" y="586"/>
                  </a:cubicBezTo>
                  <a:cubicBezTo>
                    <a:pt x="1582" y="581"/>
                    <a:pt x="1578" y="579"/>
                    <a:pt x="1577" y="574"/>
                  </a:cubicBezTo>
                  <a:cubicBezTo>
                    <a:pt x="1579" y="573"/>
                    <a:pt x="1581" y="572"/>
                    <a:pt x="1583" y="572"/>
                  </a:cubicBezTo>
                  <a:cubicBezTo>
                    <a:pt x="1579" y="549"/>
                    <a:pt x="1561" y="585"/>
                    <a:pt x="1578" y="581"/>
                  </a:cubicBezTo>
                  <a:close/>
                  <a:moveTo>
                    <a:pt x="1587" y="632"/>
                  </a:moveTo>
                  <a:cubicBezTo>
                    <a:pt x="1590" y="635"/>
                    <a:pt x="1593" y="642"/>
                    <a:pt x="1598" y="640"/>
                  </a:cubicBezTo>
                  <a:cubicBezTo>
                    <a:pt x="1597" y="631"/>
                    <a:pt x="1590" y="628"/>
                    <a:pt x="1588" y="620"/>
                  </a:cubicBezTo>
                  <a:cubicBezTo>
                    <a:pt x="1578" y="618"/>
                    <a:pt x="1579" y="606"/>
                    <a:pt x="1572" y="600"/>
                  </a:cubicBezTo>
                  <a:cubicBezTo>
                    <a:pt x="1573" y="599"/>
                    <a:pt x="1575" y="599"/>
                    <a:pt x="1574" y="596"/>
                  </a:cubicBezTo>
                  <a:cubicBezTo>
                    <a:pt x="1570" y="593"/>
                    <a:pt x="1569" y="599"/>
                    <a:pt x="1565" y="599"/>
                  </a:cubicBezTo>
                  <a:cubicBezTo>
                    <a:pt x="1568" y="613"/>
                    <a:pt x="1561" y="624"/>
                    <a:pt x="1568" y="633"/>
                  </a:cubicBezTo>
                  <a:cubicBezTo>
                    <a:pt x="1569" y="632"/>
                    <a:pt x="1569" y="630"/>
                    <a:pt x="1571" y="629"/>
                  </a:cubicBezTo>
                  <a:cubicBezTo>
                    <a:pt x="1574" y="635"/>
                    <a:pt x="1569" y="638"/>
                    <a:pt x="1570" y="645"/>
                  </a:cubicBezTo>
                  <a:cubicBezTo>
                    <a:pt x="1579" y="651"/>
                    <a:pt x="1586" y="643"/>
                    <a:pt x="1587" y="632"/>
                  </a:cubicBezTo>
                  <a:close/>
                  <a:moveTo>
                    <a:pt x="1579" y="595"/>
                  </a:moveTo>
                  <a:cubicBezTo>
                    <a:pt x="1580" y="597"/>
                    <a:pt x="1579" y="601"/>
                    <a:pt x="1583" y="600"/>
                  </a:cubicBezTo>
                  <a:cubicBezTo>
                    <a:pt x="1583" y="598"/>
                    <a:pt x="1583" y="596"/>
                    <a:pt x="1582" y="595"/>
                  </a:cubicBezTo>
                  <a:lnTo>
                    <a:pt x="1579" y="595"/>
                  </a:lnTo>
                  <a:close/>
                  <a:moveTo>
                    <a:pt x="1613" y="598"/>
                  </a:moveTo>
                  <a:cubicBezTo>
                    <a:pt x="1612" y="620"/>
                    <a:pt x="1625" y="632"/>
                    <a:pt x="1631" y="649"/>
                  </a:cubicBezTo>
                  <a:cubicBezTo>
                    <a:pt x="1629" y="634"/>
                    <a:pt x="1621" y="624"/>
                    <a:pt x="1616" y="612"/>
                  </a:cubicBezTo>
                  <a:cubicBezTo>
                    <a:pt x="1620" y="608"/>
                    <a:pt x="1616" y="600"/>
                    <a:pt x="1613" y="598"/>
                  </a:cubicBezTo>
                  <a:close/>
                  <a:moveTo>
                    <a:pt x="54" y="629"/>
                  </a:moveTo>
                  <a:cubicBezTo>
                    <a:pt x="55" y="628"/>
                    <a:pt x="58" y="623"/>
                    <a:pt x="55" y="621"/>
                  </a:cubicBezTo>
                  <a:cubicBezTo>
                    <a:pt x="55" y="623"/>
                    <a:pt x="52" y="627"/>
                    <a:pt x="54" y="629"/>
                  </a:cubicBezTo>
                  <a:close/>
                  <a:moveTo>
                    <a:pt x="1310" y="675"/>
                  </a:moveTo>
                  <a:cubicBezTo>
                    <a:pt x="1314" y="674"/>
                    <a:pt x="1312" y="666"/>
                    <a:pt x="1314" y="662"/>
                  </a:cubicBezTo>
                  <a:cubicBezTo>
                    <a:pt x="1323" y="662"/>
                    <a:pt x="1324" y="654"/>
                    <a:pt x="1334" y="655"/>
                  </a:cubicBezTo>
                  <a:cubicBezTo>
                    <a:pt x="1334" y="652"/>
                    <a:pt x="1334" y="648"/>
                    <a:pt x="1331" y="648"/>
                  </a:cubicBezTo>
                  <a:cubicBezTo>
                    <a:pt x="1324" y="656"/>
                    <a:pt x="1293" y="662"/>
                    <a:pt x="1310" y="675"/>
                  </a:cubicBezTo>
                  <a:close/>
                  <a:moveTo>
                    <a:pt x="1601" y="655"/>
                  </a:moveTo>
                  <a:cubicBezTo>
                    <a:pt x="1600" y="653"/>
                    <a:pt x="1601" y="649"/>
                    <a:pt x="1597" y="649"/>
                  </a:cubicBezTo>
                  <a:cubicBezTo>
                    <a:pt x="1595" y="651"/>
                    <a:pt x="1596" y="656"/>
                    <a:pt x="1598" y="657"/>
                  </a:cubicBezTo>
                  <a:cubicBezTo>
                    <a:pt x="1598" y="656"/>
                    <a:pt x="1600" y="656"/>
                    <a:pt x="1601" y="655"/>
                  </a:cubicBezTo>
                  <a:close/>
                  <a:moveTo>
                    <a:pt x="1561" y="650"/>
                  </a:moveTo>
                  <a:cubicBezTo>
                    <a:pt x="1560" y="654"/>
                    <a:pt x="1561" y="658"/>
                    <a:pt x="1564" y="659"/>
                  </a:cubicBezTo>
                  <a:cubicBezTo>
                    <a:pt x="1563" y="656"/>
                    <a:pt x="1565" y="650"/>
                    <a:pt x="1561" y="650"/>
                  </a:cubicBezTo>
                  <a:close/>
                  <a:moveTo>
                    <a:pt x="1376" y="658"/>
                  </a:moveTo>
                  <a:cubicBezTo>
                    <a:pt x="1375" y="655"/>
                    <a:pt x="1373" y="652"/>
                    <a:pt x="1369" y="652"/>
                  </a:cubicBezTo>
                  <a:cubicBezTo>
                    <a:pt x="1365" y="657"/>
                    <a:pt x="1372" y="661"/>
                    <a:pt x="1376" y="658"/>
                  </a:cubicBezTo>
                  <a:close/>
                  <a:moveTo>
                    <a:pt x="1573" y="656"/>
                  </a:moveTo>
                  <a:cubicBezTo>
                    <a:pt x="1573" y="659"/>
                    <a:pt x="1574" y="660"/>
                    <a:pt x="1575" y="661"/>
                  </a:cubicBezTo>
                  <a:cubicBezTo>
                    <a:pt x="1577" y="659"/>
                    <a:pt x="1576" y="655"/>
                    <a:pt x="1573" y="656"/>
                  </a:cubicBezTo>
                  <a:close/>
                  <a:moveTo>
                    <a:pt x="1606" y="656"/>
                  </a:moveTo>
                  <a:cubicBezTo>
                    <a:pt x="1606" y="659"/>
                    <a:pt x="1607" y="661"/>
                    <a:pt x="1609" y="663"/>
                  </a:cubicBezTo>
                  <a:cubicBezTo>
                    <a:pt x="1611" y="661"/>
                    <a:pt x="1608" y="659"/>
                    <a:pt x="1609" y="656"/>
                  </a:cubicBezTo>
                  <a:lnTo>
                    <a:pt x="1606" y="656"/>
                  </a:lnTo>
                  <a:close/>
                  <a:moveTo>
                    <a:pt x="1623" y="742"/>
                  </a:moveTo>
                  <a:cubicBezTo>
                    <a:pt x="1623" y="744"/>
                    <a:pt x="1619" y="741"/>
                    <a:pt x="1620" y="744"/>
                  </a:cubicBezTo>
                  <a:cubicBezTo>
                    <a:pt x="1621" y="755"/>
                    <a:pt x="1634" y="764"/>
                    <a:pt x="1624" y="774"/>
                  </a:cubicBezTo>
                  <a:cubicBezTo>
                    <a:pt x="1626" y="789"/>
                    <a:pt x="1627" y="807"/>
                    <a:pt x="1635" y="816"/>
                  </a:cubicBezTo>
                  <a:cubicBezTo>
                    <a:pt x="1634" y="813"/>
                    <a:pt x="1634" y="809"/>
                    <a:pt x="1636" y="806"/>
                  </a:cubicBezTo>
                  <a:cubicBezTo>
                    <a:pt x="1639" y="807"/>
                    <a:pt x="1640" y="812"/>
                    <a:pt x="1643" y="814"/>
                  </a:cubicBezTo>
                  <a:cubicBezTo>
                    <a:pt x="1644" y="812"/>
                    <a:pt x="1644" y="809"/>
                    <a:pt x="1646" y="810"/>
                  </a:cubicBezTo>
                  <a:cubicBezTo>
                    <a:pt x="1647" y="814"/>
                    <a:pt x="1649" y="818"/>
                    <a:pt x="1652" y="820"/>
                  </a:cubicBezTo>
                  <a:cubicBezTo>
                    <a:pt x="1652" y="817"/>
                    <a:pt x="1652" y="814"/>
                    <a:pt x="1654" y="813"/>
                  </a:cubicBezTo>
                  <a:cubicBezTo>
                    <a:pt x="1654" y="819"/>
                    <a:pt x="1656" y="822"/>
                    <a:pt x="1660" y="824"/>
                  </a:cubicBezTo>
                  <a:cubicBezTo>
                    <a:pt x="1662" y="802"/>
                    <a:pt x="1680" y="782"/>
                    <a:pt x="1666" y="762"/>
                  </a:cubicBezTo>
                  <a:cubicBezTo>
                    <a:pt x="1665" y="761"/>
                    <a:pt x="1661" y="763"/>
                    <a:pt x="1661" y="761"/>
                  </a:cubicBezTo>
                  <a:cubicBezTo>
                    <a:pt x="1665" y="735"/>
                    <a:pt x="1644" y="720"/>
                    <a:pt x="1644" y="691"/>
                  </a:cubicBezTo>
                  <a:cubicBezTo>
                    <a:pt x="1634" y="685"/>
                    <a:pt x="1638" y="666"/>
                    <a:pt x="1630" y="658"/>
                  </a:cubicBezTo>
                  <a:cubicBezTo>
                    <a:pt x="1627" y="666"/>
                    <a:pt x="1621" y="668"/>
                    <a:pt x="1614" y="671"/>
                  </a:cubicBezTo>
                  <a:cubicBezTo>
                    <a:pt x="1614" y="677"/>
                    <a:pt x="1618" y="677"/>
                    <a:pt x="1621" y="680"/>
                  </a:cubicBezTo>
                  <a:cubicBezTo>
                    <a:pt x="1622" y="684"/>
                    <a:pt x="1618" y="683"/>
                    <a:pt x="1619" y="687"/>
                  </a:cubicBezTo>
                  <a:cubicBezTo>
                    <a:pt x="1621" y="689"/>
                    <a:pt x="1624" y="689"/>
                    <a:pt x="1625" y="690"/>
                  </a:cubicBezTo>
                  <a:cubicBezTo>
                    <a:pt x="1623" y="696"/>
                    <a:pt x="1628" y="708"/>
                    <a:pt x="1620" y="710"/>
                  </a:cubicBezTo>
                  <a:cubicBezTo>
                    <a:pt x="1620" y="714"/>
                    <a:pt x="1621" y="715"/>
                    <a:pt x="1621" y="719"/>
                  </a:cubicBezTo>
                  <a:cubicBezTo>
                    <a:pt x="1618" y="721"/>
                    <a:pt x="1616" y="726"/>
                    <a:pt x="1614" y="731"/>
                  </a:cubicBezTo>
                  <a:cubicBezTo>
                    <a:pt x="1617" y="735"/>
                    <a:pt x="1623" y="735"/>
                    <a:pt x="1623" y="742"/>
                  </a:cubicBezTo>
                  <a:close/>
                  <a:moveTo>
                    <a:pt x="1548" y="668"/>
                  </a:moveTo>
                  <a:cubicBezTo>
                    <a:pt x="1547" y="667"/>
                    <a:pt x="1547" y="667"/>
                    <a:pt x="1547" y="666"/>
                  </a:cubicBezTo>
                  <a:cubicBezTo>
                    <a:pt x="1542" y="666"/>
                    <a:pt x="1542" y="666"/>
                    <a:pt x="1542" y="666"/>
                  </a:cubicBezTo>
                  <a:cubicBezTo>
                    <a:pt x="1542" y="668"/>
                    <a:pt x="1542" y="670"/>
                    <a:pt x="1543" y="671"/>
                  </a:cubicBezTo>
                  <a:cubicBezTo>
                    <a:pt x="1546" y="672"/>
                    <a:pt x="1548" y="670"/>
                    <a:pt x="1548" y="668"/>
                  </a:cubicBezTo>
                  <a:close/>
                  <a:moveTo>
                    <a:pt x="1350" y="702"/>
                  </a:moveTo>
                  <a:cubicBezTo>
                    <a:pt x="1351" y="700"/>
                    <a:pt x="1354" y="700"/>
                    <a:pt x="1353" y="697"/>
                  </a:cubicBezTo>
                  <a:cubicBezTo>
                    <a:pt x="1346" y="688"/>
                    <a:pt x="1330" y="688"/>
                    <a:pt x="1324" y="677"/>
                  </a:cubicBezTo>
                  <a:cubicBezTo>
                    <a:pt x="1325" y="675"/>
                    <a:pt x="1329" y="676"/>
                    <a:pt x="1328" y="672"/>
                  </a:cubicBezTo>
                  <a:cubicBezTo>
                    <a:pt x="1326" y="669"/>
                    <a:pt x="1324" y="666"/>
                    <a:pt x="1317" y="667"/>
                  </a:cubicBezTo>
                  <a:cubicBezTo>
                    <a:pt x="1310" y="689"/>
                    <a:pt x="1330" y="700"/>
                    <a:pt x="1350" y="702"/>
                  </a:cubicBezTo>
                  <a:close/>
                  <a:moveTo>
                    <a:pt x="1274" y="691"/>
                  </a:moveTo>
                  <a:cubicBezTo>
                    <a:pt x="1282" y="690"/>
                    <a:pt x="1291" y="682"/>
                    <a:pt x="1293" y="671"/>
                  </a:cubicBezTo>
                  <a:cubicBezTo>
                    <a:pt x="1287" y="669"/>
                    <a:pt x="1272" y="680"/>
                    <a:pt x="1274" y="691"/>
                  </a:cubicBezTo>
                  <a:close/>
                  <a:moveTo>
                    <a:pt x="1541" y="696"/>
                  </a:moveTo>
                  <a:cubicBezTo>
                    <a:pt x="1546" y="696"/>
                    <a:pt x="1547" y="698"/>
                    <a:pt x="1547" y="702"/>
                  </a:cubicBezTo>
                  <a:cubicBezTo>
                    <a:pt x="1547" y="705"/>
                    <a:pt x="1542" y="703"/>
                    <a:pt x="1542" y="707"/>
                  </a:cubicBezTo>
                  <a:cubicBezTo>
                    <a:pt x="1546" y="712"/>
                    <a:pt x="1552" y="706"/>
                    <a:pt x="1555" y="704"/>
                  </a:cubicBezTo>
                  <a:cubicBezTo>
                    <a:pt x="1558" y="695"/>
                    <a:pt x="1557" y="681"/>
                    <a:pt x="1550" y="672"/>
                  </a:cubicBezTo>
                  <a:cubicBezTo>
                    <a:pt x="1548" y="680"/>
                    <a:pt x="1553" y="687"/>
                    <a:pt x="1551" y="692"/>
                  </a:cubicBezTo>
                  <a:cubicBezTo>
                    <a:pt x="1546" y="691"/>
                    <a:pt x="1549" y="682"/>
                    <a:pt x="1541" y="684"/>
                  </a:cubicBezTo>
                  <a:cubicBezTo>
                    <a:pt x="1540" y="689"/>
                    <a:pt x="1542" y="692"/>
                    <a:pt x="1541" y="696"/>
                  </a:cubicBezTo>
                  <a:close/>
                  <a:moveTo>
                    <a:pt x="207" y="678"/>
                  </a:moveTo>
                  <a:cubicBezTo>
                    <a:pt x="204" y="678"/>
                    <a:pt x="204" y="678"/>
                    <a:pt x="204" y="678"/>
                  </a:cubicBezTo>
                  <a:cubicBezTo>
                    <a:pt x="204" y="683"/>
                    <a:pt x="201" y="684"/>
                    <a:pt x="198" y="684"/>
                  </a:cubicBezTo>
                  <a:cubicBezTo>
                    <a:pt x="198" y="688"/>
                    <a:pt x="198" y="688"/>
                    <a:pt x="198" y="688"/>
                  </a:cubicBezTo>
                  <a:cubicBezTo>
                    <a:pt x="203" y="686"/>
                    <a:pt x="200" y="692"/>
                    <a:pt x="202" y="694"/>
                  </a:cubicBezTo>
                  <a:cubicBezTo>
                    <a:pt x="204" y="694"/>
                    <a:pt x="206" y="693"/>
                    <a:pt x="207" y="693"/>
                  </a:cubicBezTo>
                  <a:cubicBezTo>
                    <a:pt x="208" y="689"/>
                    <a:pt x="206" y="687"/>
                    <a:pt x="205" y="686"/>
                  </a:cubicBezTo>
                  <a:cubicBezTo>
                    <a:pt x="212" y="685"/>
                    <a:pt x="204" y="681"/>
                    <a:pt x="207" y="678"/>
                  </a:cubicBezTo>
                  <a:close/>
                  <a:moveTo>
                    <a:pt x="1525" y="706"/>
                  </a:moveTo>
                  <a:cubicBezTo>
                    <a:pt x="1526" y="704"/>
                    <a:pt x="1528" y="703"/>
                    <a:pt x="1527" y="699"/>
                  </a:cubicBezTo>
                  <a:cubicBezTo>
                    <a:pt x="1525" y="697"/>
                    <a:pt x="1525" y="701"/>
                    <a:pt x="1522" y="700"/>
                  </a:cubicBezTo>
                  <a:cubicBezTo>
                    <a:pt x="1519" y="695"/>
                    <a:pt x="1516" y="689"/>
                    <a:pt x="1511" y="685"/>
                  </a:cubicBezTo>
                  <a:cubicBezTo>
                    <a:pt x="1506" y="687"/>
                    <a:pt x="1501" y="686"/>
                    <a:pt x="1497" y="687"/>
                  </a:cubicBezTo>
                  <a:cubicBezTo>
                    <a:pt x="1494" y="692"/>
                    <a:pt x="1496" y="701"/>
                    <a:pt x="1492" y="706"/>
                  </a:cubicBezTo>
                  <a:cubicBezTo>
                    <a:pt x="1491" y="706"/>
                    <a:pt x="1491" y="704"/>
                    <a:pt x="1490" y="704"/>
                  </a:cubicBezTo>
                  <a:cubicBezTo>
                    <a:pt x="1489" y="708"/>
                    <a:pt x="1489" y="710"/>
                    <a:pt x="1486" y="711"/>
                  </a:cubicBezTo>
                  <a:cubicBezTo>
                    <a:pt x="1479" y="708"/>
                    <a:pt x="1475" y="703"/>
                    <a:pt x="1476" y="694"/>
                  </a:cubicBezTo>
                  <a:cubicBezTo>
                    <a:pt x="1473" y="692"/>
                    <a:pt x="1469" y="691"/>
                    <a:pt x="1468" y="688"/>
                  </a:cubicBezTo>
                  <a:cubicBezTo>
                    <a:pt x="1471" y="685"/>
                    <a:pt x="1465" y="682"/>
                    <a:pt x="1465" y="680"/>
                  </a:cubicBezTo>
                  <a:cubicBezTo>
                    <a:pt x="1434" y="684"/>
                    <a:pt x="1406" y="677"/>
                    <a:pt x="1382" y="690"/>
                  </a:cubicBezTo>
                  <a:cubicBezTo>
                    <a:pt x="1382" y="694"/>
                    <a:pt x="1382" y="698"/>
                    <a:pt x="1379" y="699"/>
                  </a:cubicBezTo>
                  <a:cubicBezTo>
                    <a:pt x="1375" y="699"/>
                    <a:pt x="1366" y="699"/>
                    <a:pt x="1362" y="701"/>
                  </a:cubicBezTo>
                  <a:cubicBezTo>
                    <a:pt x="1361" y="708"/>
                    <a:pt x="1367" y="708"/>
                    <a:pt x="1368" y="714"/>
                  </a:cubicBezTo>
                  <a:cubicBezTo>
                    <a:pt x="1365" y="718"/>
                    <a:pt x="1361" y="719"/>
                    <a:pt x="1356" y="721"/>
                  </a:cubicBezTo>
                  <a:cubicBezTo>
                    <a:pt x="1355" y="729"/>
                    <a:pt x="1350" y="733"/>
                    <a:pt x="1343" y="729"/>
                  </a:cubicBezTo>
                  <a:cubicBezTo>
                    <a:pt x="1343" y="732"/>
                    <a:pt x="1343" y="735"/>
                    <a:pt x="1342" y="736"/>
                  </a:cubicBezTo>
                  <a:cubicBezTo>
                    <a:pt x="1334" y="737"/>
                    <a:pt x="1330" y="742"/>
                    <a:pt x="1328" y="749"/>
                  </a:cubicBezTo>
                  <a:cubicBezTo>
                    <a:pt x="1342" y="740"/>
                    <a:pt x="1361" y="759"/>
                    <a:pt x="1367" y="739"/>
                  </a:cubicBezTo>
                  <a:cubicBezTo>
                    <a:pt x="1372" y="739"/>
                    <a:pt x="1372" y="739"/>
                    <a:pt x="1372" y="739"/>
                  </a:cubicBezTo>
                  <a:cubicBezTo>
                    <a:pt x="1371" y="726"/>
                    <a:pt x="1388" y="734"/>
                    <a:pt x="1394" y="728"/>
                  </a:cubicBezTo>
                  <a:cubicBezTo>
                    <a:pt x="1395" y="733"/>
                    <a:pt x="1401" y="732"/>
                    <a:pt x="1400" y="740"/>
                  </a:cubicBezTo>
                  <a:cubicBezTo>
                    <a:pt x="1402" y="742"/>
                    <a:pt x="1408" y="741"/>
                    <a:pt x="1409" y="744"/>
                  </a:cubicBezTo>
                  <a:cubicBezTo>
                    <a:pt x="1407" y="746"/>
                    <a:pt x="1402" y="744"/>
                    <a:pt x="1402" y="748"/>
                  </a:cubicBezTo>
                  <a:cubicBezTo>
                    <a:pt x="1404" y="752"/>
                    <a:pt x="1406" y="754"/>
                    <a:pt x="1409" y="756"/>
                  </a:cubicBezTo>
                  <a:cubicBezTo>
                    <a:pt x="1415" y="753"/>
                    <a:pt x="1419" y="760"/>
                    <a:pt x="1424" y="760"/>
                  </a:cubicBezTo>
                  <a:cubicBezTo>
                    <a:pt x="1430" y="760"/>
                    <a:pt x="1432" y="755"/>
                    <a:pt x="1437" y="751"/>
                  </a:cubicBezTo>
                  <a:cubicBezTo>
                    <a:pt x="1442" y="756"/>
                    <a:pt x="1449" y="760"/>
                    <a:pt x="1456" y="763"/>
                  </a:cubicBezTo>
                  <a:cubicBezTo>
                    <a:pt x="1458" y="752"/>
                    <a:pt x="1452" y="749"/>
                    <a:pt x="1447" y="745"/>
                  </a:cubicBezTo>
                  <a:cubicBezTo>
                    <a:pt x="1450" y="740"/>
                    <a:pt x="1452" y="736"/>
                    <a:pt x="1454" y="728"/>
                  </a:cubicBezTo>
                  <a:cubicBezTo>
                    <a:pt x="1463" y="726"/>
                    <a:pt x="1476" y="721"/>
                    <a:pt x="1484" y="726"/>
                  </a:cubicBezTo>
                  <a:cubicBezTo>
                    <a:pt x="1488" y="722"/>
                    <a:pt x="1496" y="722"/>
                    <a:pt x="1499" y="719"/>
                  </a:cubicBezTo>
                  <a:cubicBezTo>
                    <a:pt x="1501" y="724"/>
                    <a:pt x="1500" y="731"/>
                    <a:pt x="1506" y="731"/>
                  </a:cubicBezTo>
                  <a:cubicBezTo>
                    <a:pt x="1506" y="722"/>
                    <a:pt x="1506" y="722"/>
                    <a:pt x="1506" y="722"/>
                  </a:cubicBezTo>
                  <a:cubicBezTo>
                    <a:pt x="1507" y="719"/>
                    <a:pt x="1514" y="722"/>
                    <a:pt x="1514" y="719"/>
                  </a:cubicBezTo>
                  <a:cubicBezTo>
                    <a:pt x="1510" y="713"/>
                    <a:pt x="1503" y="710"/>
                    <a:pt x="1497" y="705"/>
                  </a:cubicBezTo>
                  <a:cubicBezTo>
                    <a:pt x="1504" y="701"/>
                    <a:pt x="1507" y="712"/>
                    <a:pt x="1513" y="710"/>
                  </a:cubicBezTo>
                  <a:cubicBezTo>
                    <a:pt x="1515" y="710"/>
                    <a:pt x="1514" y="705"/>
                    <a:pt x="1516" y="704"/>
                  </a:cubicBezTo>
                  <a:cubicBezTo>
                    <a:pt x="1519" y="705"/>
                    <a:pt x="1521" y="707"/>
                    <a:pt x="1525" y="706"/>
                  </a:cubicBezTo>
                  <a:close/>
                  <a:moveTo>
                    <a:pt x="1262" y="683"/>
                  </a:moveTo>
                  <a:cubicBezTo>
                    <a:pt x="1262" y="689"/>
                    <a:pt x="1262" y="689"/>
                    <a:pt x="1262" y="689"/>
                  </a:cubicBezTo>
                  <a:cubicBezTo>
                    <a:pt x="1265" y="689"/>
                    <a:pt x="1267" y="687"/>
                    <a:pt x="1267" y="684"/>
                  </a:cubicBezTo>
                  <a:cubicBezTo>
                    <a:pt x="1266" y="683"/>
                    <a:pt x="1264" y="683"/>
                    <a:pt x="1262" y="683"/>
                  </a:cubicBezTo>
                  <a:close/>
                  <a:moveTo>
                    <a:pt x="1232" y="697"/>
                  </a:moveTo>
                  <a:cubicBezTo>
                    <a:pt x="1239" y="696"/>
                    <a:pt x="1246" y="694"/>
                    <a:pt x="1248" y="687"/>
                  </a:cubicBezTo>
                  <a:cubicBezTo>
                    <a:pt x="1241" y="688"/>
                    <a:pt x="1234" y="691"/>
                    <a:pt x="1232" y="697"/>
                  </a:cubicBezTo>
                  <a:close/>
                  <a:moveTo>
                    <a:pt x="196" y="694"/>
                  </a:moveTo>
                  <a:cubicBezTo>
                    <a:pt x="199" y="694"/>
                    <a:pt x="199" y="689"/>
                    <a:pt x="196" y="689"/>
                  </a:cubicBezTo>
                  <a:cubicBezTo>
                    <a:pt x="196" y="690"/>
                    <a:pt x="195" y="691"/>
                    <a:pt x="196" y="694"/>
                  </a:cubicBezTo>
                  <a:close/>
                  <a:moveTo>
                    <a:pt x="1222" y="693"/>
                  </a:moveTo>
                  <a:cubicBezTo>
                    <a:pt x="1217" y="695"/>
                    <a:pt x="1211" y="703"/>
                    <a:pt x="1214" y="706"/>
                  </a:cubicBezTo>
                  <a:cubicBezTo>
                    <a:pt x="1219" y="704"/>
                    <a:pt x="1226" y="700"/>
                    <a:pt x="1222" y="693"/>
                  </a:cubicBezTo>
                  <a:close/>
                  <a:moveTo>
                    <a:pt x="1604" y="812"/>
                  </a:moveTo>
                  <a:cubicBezTo>
                    <a:pt x="1609" y="805"/>
                    <a:pt x="1603" y="789"/>
                    <a:pt x="1609" y="781"/>
                  </a:cubicBezTo>
                  <a:cubicBezTo>
                    <a:pt x="1611" y="781"/>
                    <a:pt x="1609" y="785"/>
                    <a:pt x="1612" y="784"/>
                  </a:cubicBezTo>
                  <a:cubicBezTo>
                    <a:pt x="1615" y="776"/>
                    <a:pt x="1615" y="767"/>
                    <a:pt x="1611" y="762"/>
                  </a:cubicBezTo>
                  <a:cubicBezTo>
                    <a:pt x="1616" y="746"/>
                    <a:pt x="1609" y="726"/>
                    <a:pt x="1604" y="712"/>
                  </a:cubicBezTo>
                  <a:cubicBezTo>
                    <a:pt x="1594" y="717"/>
                    <a:pt x="1588" y="707"/>
                    <a:pt x="1581" y="704"/>
                  </a:cubicBezTo>
                  <a:cubicBezTo>
                    <a:pt x="1580" y="699"/>
                    <a:pt x="1575" y="693"/>
                    <a:pt x="1571" y="694"/>
                  </a:cubicBezTo>
                  <a:cubicBezTo>
                    <a:pt x="1574" y="703"/>
                    <a:pt x="1577" y="714"/>
                    <a:pt x="1587" y="718"/>
                  </a:cubicBezTo>
                  <a:cubicBezTo>
                    <a:pt x="1589" y="719"/>
                    <a:pt x="1592" y="716"/>
                    <a:pt x="1595" y="718"/>
                  </a:cubicBezTo>
                  <a:cubicBezTo>
                    <a:pt x="1597" y="718"/>
                    <a:pt x="1597" y="722"/>
                    <a:pt x="1598" y="723"/>
                  </a:cubicBezTo>
                  <a:cubicBezTo>
                    <a:pt x="1601" y="726"/>
                    <a:pt x="1604" y="724"/>
                    <a:pt x="1607" y="726"/>
                  </a:cubicBezTo>
                  <a:cubicBezTo>
                    <a:pt x="1607" y="731"/>
                    <a:pt x="1608" y="735"/>
                    <a:pt x="1608" y="741"/>
                  </a:cubicBezTo>
                  <a:cubicBezTo>
                    <a:pt x="1602" y="739"/>
                    <a:pt x="1602" y="743"/>
                    <a:pt x="1600" y="744"/>
                  </a:cubicBezTo>
                  <a:cubicBezTo>
                    <a:pt x="1598" y="736"/>
                    <a:pt x="1591" y="728"/>
                    <a:pt x="1586" y="726"/>
                  </a:cubicBezTo>
                  <a:cubicBezTo>
                    <a:pt x="1585" y="734"/>
                    <a:pt x="1593" y="741"/>
                    <a:pt x="1594" y="749"/>
                  </a:cubicBezTo>
                  <a:cubicBezTo>
                    <a:pt x="1592" y="748"/>
                    <a:pt x="1592" y="751"/>
                    <a:pt x="1589" y="750"/>
                  </a:cubicBezTo>
                  <a:cubicBezTo>
                    <a:pt x="1592" y="760"/>
                    <a:pt x="1582" y="760"/>
                    <a:pt x="1587" y="769"/>
                  </a:cubicBezTo>
                  <a:cubicBezTo>
                    <a:pt x="1583" y="774"/>
                    <a:pt x="1576" y="775"/>
                    <a:pt x="1578" y="785"/>
                  </a:cubicBezTo>
                  <a:cubicBezTo>
                    <a:pt x="1583" y="786"/>
                    <a:pt x="1581" y="791"/>
                    <a:pt x="1581" y="796"/>
                  </a:cubicBezTo>
                  <a:cubicBezTo>
                    <a:pt x="1583" y="797"/>
                    <a:pt x="1585" y="798"/>
                    <a:pt x="1587" y="799"/>
                  </a:cubicBezTo>
                  <a:cubicBezTo>
                    <a:pt x="1592" y="786"/>
                    <a:pt x="1596" y="772"/>
                    <a:pt x="1603" y="760"/>
                  </a:cubicBezTo>
                  <a:cubicBezTo>
                    <a:pt x="1603" y="772"/>
                    <a:pt x="1592" y="808"/>
                    <a:pt x="1604" y="812"/>
                  </a:cubicBezTo>
                  <a:close/>
                  <a:moveTo>
                    <a:pt x="187" y="697"/>
                  </a:moveTo>
                  <a:cubicBezTo>
                    <a:pt x="188" y="698"/>
                    <a:pt x="189" y="699"/>
                    <a:pt x="191" y="698"/>
                  </a:cubicBezTo>
                  <a:cubicBezTo>
                    <a:pt x="191" y="696"/>
                    <a:pt x="190" y="695"/>
                    <a:pt x="189" y="695"/>
                  </a:cubicBezTo>
                  <a:cubicBezTo>
                    <a:pt x="189" y="696"/>
                    <a:pt x="187" y="696"/>
                    <a:pt x="187" y="697"/>
                  </a:cubicBezTo>
                  <a:close/>
                  <a:moveTo>
                    <a:pt x="1253" y="697"/>
                  </a:moveTo>
                  <a:cubicBezTo>
                    <a:pt x="1252" y="701"/>
                    <a:pt x="1256" y="700"/>
                    <a:pt x="1255" y="703"/>
                  </a:cubicBezTo>
                  <a:cubicBezTo>
                    <a:pt x="1252" y="703"/>
                    <a:pt x="1251" y="704"/>
                    <a:pt x="1251" y="707"/>
                  </a:cubicBezTo>
                  <a:cubicBezTo>
                    <a:pt x="1258" y="709"/>
                    <a:pt x="1257" y="698"/>
                    <a:pt x="1266" y="700"/>
                  </a:cubicBezTo>
                  <a:cubicBezTo>
                    <a:pt x="1264" y="693"/>
                    <a:pt x="1259" y="700"/>
                    <a:pt x="1253" y="697"/>
                  </a:cubicBezTo>
                  <a:close/>
                  <a:moveTo>
                    <a:pt x="1692" y="805"/>
                  </a:moveTo>
                  <a:cubicBezTo>
                    <a:pt x="1700" y="797"/>
                    <a:pt x="1701" y="784"/>
                    <a:pt x="1703" y="769"/>
                  </a:cubicBezTo>
                  <a:cubicBezTo>
                    <a:pt x="1705" y="747"/>
                    <a:pt x="1704" y="720"/>
                    <a:pt x="1701" y="701"/>
                  </a:cubicBezTo>
                  <a:cubicBezTo>
                    <a:pt x="1701" y="715"/>
                    <a:pt x="1702" y="730"/>
                    <a:pt x="1700" y="742"/>
                  </a:cubicBezTo>
                  <a:cubicBezTo>
                    <a:pt x="1700" y="740"/>
                    <a:pt x="1700" y="739"/>
                    <a:pt x="1699" y="739"/>
                  </a:cubicBezTo>
                  <a:cubicBezTo>
                    <a:pt x="1700" y="744"/>
                    <a:pt x="1695" y="747"/>
                    <a:pt x="1694" y="752"/>
                  </a:cubicBezTo>
                  <a:cubicBezTo>
                    <a:pt x="1692" y="762"/>
                    <a:pt x="1695" y="773"/>
                    <a:pt x="1693" y="784"/>
                  </a:cubicBezTo>
                  <a:cubicBezTo>
                    <a:pt x="1691" y="792"/>
                    <a:pt x="1685" y="799"/>
                    <a:pt x="1692" y="805"/>
                  </a:cubicBezTo>
                  <a:close/>
                  <a:moveTo>
                    <a:pt x="1234" y="706"/>
                  </a:moveTo>
                  <a:cubicBezTo>
                    <a:pt x="1230" y="704"/>
                    <a:pt x="1222" y="705"/>
                    <a:pt x="1221" y="710"/>
                  </a:cubicBezTo>
                  <a:cubicBezTo>
                    <a:pt x="1223" y="714"/>
                    <a:pt x="1229" y="712"/>
                    <a:pt x="1233" y="711"/>
                  </a:cubicBezTo>
                  <a:cubicBezTo>
                    <a:pt x="1233" y="709"/>
                    <a:pt x="1235" y="709"/>
                    <a:pt x="1234" y="706"/>
                  </a:cubicBezTo>
                  <a:close/>
                  <a:moveTo>
                    <a:pt x="1204" y="718"/>
                  </a:moveTo>
                  <a:cubicBezTo>
                    <a:pt x="1206" y="723"/>
                    <a:pt x="1213" y="718"/>
                    <a:pt x="1213" y="714"/>
                  </a:cubicBezTo>
                  <a:cubicBezTo>
                    <a:pt x="1209" y="714"/>
                    <a:pt x="1205" y="714"/>
                    <a:pt x="1204" y="718"/>
                  </a:cubicBezTo>
                  <a:close/>
                  <a:moveTo>
                    <a:pt x="1531" y="737"/>
                  </a:moveTo>
                  <a:cubicBezTo>
                    <a:pt x="1532" y="736"/>
                    <a:pt x="1531" y="733"/>
                    <a:pt x="1533" y="733"/>
                  </a:cubicBezTo>
                  <a:cubicBezTo>
                    <a:pt x="1535" y="736"/>
                    <a:pt x="1540" y="738"/>
                    <a:pt x="1541" y="742"/>
                  </a:cubicBezTo>
                  <a:cubicBezTo>
                    <a:pt x="1542" y="739"/>
                    <a:pt x="1543" y="742"/>
                    <a:pt x="1545" y="742"/>
                  </a:cubicBezTo>
                  <a:cubicBezTo>
                    <a:pt x="1549" y="732"/>
                    <a:pt x="1537" y="730"/>
                    <a:pt x="1535" y="723"/>
                  </a:cubicBezTo>
                  <a:cubicBezTo>
                    <a:pt x="1536" y="722"/>
                    <a:pt x="1537" y="721"/>
                    <a:pt x="1537" y="718"/>
                  </a:cubicBezTo>
                  <a:cubicBezTo>
                    <a:pt x="1533" y="717"/>
                    <a:pt x="1532" y="715"/>
                    <a:pt x="1529" y="715"/>
                  </a:cubicBezTo>
                  <a:cubicBezTo>
                    <a:pt x="1528" y="720"/>
                    <a:pt x="1533" y="721"/>
                    <a:pt x="1533" y="725"/>
                  </a:cubicBezTo>
                  <a:cubicBezTo>
                    <a:pt x="1530" y="725"/>
                    <a:pt x="1527" y="726"/>
                    <a:pt x="1525" y="726"/>
                  </a:cubicBezTo>
                  <a:cubicBezTo>
                    <a:pt x="1526" y="731"/>
                    <a:pt x="1521" y="730"/>
                    <a:pt x="1522" y="736"/>
                  </a:cubicBezTo>
                  <a:cubicBezTo>
                    <a:pt x="1526" y="735"/>
                    <a:pt x="1528" y="735"/>
                    <a:pt x="1531" y="737"/>
                  </a:cubicBezTo>
                  <a:close/>
                  <a:moveTo>
                    <a:pt x="1564" y="733"/>
                  </a:moveTo>
                  <a:cubicBezTo>
                    <a:pt x="1568" y="735"/>
                    <a:pt x="1571" y="742"/>
                    <a:pt x="1577" y="739"/>
                  </a:cubicBezTo>
                  <a:cubicBezTo>
                    <a:pt x="1576" y="734"/>
                    <a:pt x="1567" y="732"/>
                    <a:pt x="1564" y="733"/>
                  </a:cubicBezTo>
                  <a:close/>
                  <a:moveTo>
                    <a:pt x="1586" y="743"/>
                  </a:moveTo>
                  <a:cubicBezTo>
                    <a:pt x="1588" y="741"/>
                    <a:pt x="1585" y="738"/>
                    <a:pt x="1583" y="738"/>
                  </a:cubicBezTo>
                  <a:cubicBezTo>
                    <a:pt x="1583" y="741"/>
                    <a:pt x="1582" y="744"/>
                    <a:pt x="1586" y="743"/>
                  </a:cubicBezTo>
                  <a:close/>
                  <a:moveTo>
                    <a:pt x="1490" y="759"/>
                  </a:moveTo>
                  <a:cubicBezTo>
                    <a:pt x="1492" y="752"/>
                    <a:pt x="1491" y="747"/>
                    <a:pt x="1489" y="741"/>
                  </a:cubicBezTo>
                  <a:cubicBezTo>
                    <a:pt x="1486" y="741"/>
                    <a:pt x="1486" y="741"/>
                    <a:pt x="1486" y="741"/>
                  </a:cubicBezTo>
                  <a:cubicBezTo>
                    <a:pt x="1490" y="746"/>
                    <a:pt x="1484" y="755"/>
                    <a:pt x="1490" y="759"/>
                  </a:cubicBezTo>
                  <a:close/>
                  <a:moveTo>
                    <a:pt x="1559" y="743"/>
                  </a:moveTo>
                  <a:cubicBezTo>
                    <a:pt x="1551" y="740"/>
                    <a:pt x="1551" y="749"/>
                    <a:pt x="1554" y="752"/>
                  </a:cubicBezTo>
                  <a:cubicBezTo>
                    <a:pt x="1556" y="752"/>
                    <a:pt x="1557" y="752"/>
                    <a:pt x="1559" y="752"/>
                  </a:cubicBezTo>
                  <a:cubicBezTo>
                    <a:pt x="1561" y="749"/>
                    <a:pt x="1560" y="747"/>
                    <a:pt x="1559" y="743"/>
                  </a:cubicBezTo>
                  <a:close/>
                  <a:moveTo>
                    <a:pt x="1676" y="743"/>
                  </a:moveTo>
                  <a:cubicBezTo>
                    <a:pt x="1676" y="746"/>
                    <a:pt x="1675" y="749"/>
                    <a:pt x="1678" y="749"/>
                  </a:cubicBezTo>
                  <a:cubicBezTo>
                    <a:pt x="1677" y="747"/>
                    <a:pt x="1679" y="743"/>
                    <a:pt x="1676" y="743"/>
                  </a:cubicBezTo>
                  <a:close/>
                  <a:moveTo>
                    <a:pt x="1012" y="752"/>
                  </a:moveTo>
                  <a:cubicBezTo>
                    <a:pt x="1012" y="761"/>
                    <a:pt x="1021" y="761"/>
                    <a:pt x="1029" y="763"/>
                  </a:cubicBezTo>
                  <a:cubicBezTo>
                    <a:pt x="1027" y="755"/>
                    <a:pt x="1019" y="754"/>
                    <a:pt x="1012" y="752"/>
                  </a:cubicBezTo>
                  <a:close/>
                  <a:moveTo>
                    <a:pt x="1031" y="767"/>
                  </a:moveTo>
                  <a:cubicBezTo>
                    <a:pt x="1025" y="778"/>
                    <a:pt x="1040" y="782"/>
                    <a:pt x="1046" y="776"/>
                  </a:cubicBezTo>
                  <a:cubicBezTo>
                    <a:pt x="1045" y="769"/>
                    <a:pt x="1039" y="767"/>
                    <a:pt x="1031" y="767"/>
                  </a:cubicBezTo>
                  <a:close/>
                  <a:moveTo>
                    <a:pt x="1581" y="1055"/>
                  </a:moveTo>
                  <a:cubicBezTo>
                    <a:pt x="1581" y="1036"/>
                    <a:pt x="1576" y="1014"/>
                    <a:pt x="1569" y="999"/>
                  </a:cubicBezTo>
                  <a:cubicBezTo>
                    <a:pt x="1556" y="993"/>
                    <a:pt x="1559" y="974"/>
                    <a:pt x="1555" y="960"/>
                  </a:cubicBezTo>
                  <a:cubicBezTo>
                    <a:pt x="1564" y="957"/>
                    <a:pt x="1561" y="938"/>
                    <a:pt x="1557" y="932"/>
                  </a:cubicBezTo>
                  <a:cubicBezTo>
                    <a:pt x="1555" y="935"/>
                    <a:pt x="1552" y="938"/>
                    <a:pt x="1550" y="941"/>
                  </a:cubicBezTo>
                  <a:cubicBezTo>
                    <a:pt x="1548" y="936"/>
                    <a:pt x="1554" y="933"/>
                    <a:pt x="1555" y="928"/>
                  </a:cubicBezTo>
                  <a:cubicBezTo>
                    <a:pt x="1552" y="925"/>
                    <a:pt x="1547" y="924"/>
                    <a:pt x="1546" y="919"/>
                  </a:cubicBezTo>
                  <a:cubicBezTo>
                    <a:pt x="1551" y="919"/>
                    <a:pt x="1548" y="912"/>
                    <a:pt x="1550" y="910"/>
                  </a:cubicBezTo>
                  <a:cubicBezTo>
                    <a:pt x="1549" y="908"/>
                    <a:pt x="1546" y="909"/>
                    <a:pt x="1546" y="908"/>
                  </a:cubicBezTo>
                  <a:cubicBezTo>
                    <a:pt x="1548" y="903"/>
                    <a:pt x="1547" y="896"/>
                    <a:pt x="1542" y="895"/>
                  </a:cubicBezTo>
                  <a:cubicBezTo>
                    <a:pt x="1544" y="888"/>
                    <a:pt x="1540" y="879"/>
                    <a:pt x="1537" y="874"/>
                  </a:cubicBezTo>
                  <a:cubicBezTo>
                    <a:pt x="1532" y="875"/>
                    <a:pt x="1535" y="884"/>
                    <a:pt x="1527" y="882"/>
                  </a:cubicBezTo>
                  <a:cubicBezTo>
                    <a:pt x="1524" y="885"/>
                    <a:pt x="1525" y="892"/>
                    <a:pt x="1523" y="896"/>
                  </a:cubicBezTo>
                  <a:cubicBezTo>
                    <a:pt x="1524" y="891"/>
                    <a:pt x="1522" y="889"/>
                    <a:pt x="1522" y="885"/>
                  </a:cubicBezTo>
                  <a:cubicBezTo>
                    <a:pt x="1517" y="887"/>
                    <a:pt x="1514" y="882"/>
                    <a:pt x="1512" y="879"/>
                  </a:cubicBezTo>
                  <a:cubicBezTo>
                    <a:pt x="1514" y="878"/>
                    <a:pt x="1517" y="878"/>
                    <a:pt x="1518" y="877"/>
                  </a:cubicBezTo>
                  <a:cubicBezTo>
                    <a:pt x="1521" y="869"/>
                    <a:pt x="1518" y="865"/>
                    <a:pt x="1515" y="860"/>
                  </a:cubicBezTo>
                  <a:cubicBezTo>
                    <a:pt x="1523" y="842"/>
                    <a:pt x="1502" y="838"/>
                    <a:pt x="1497" y="827"/>
                  </a:cubicBezTo>
                  <a:cubicBezTo>
                    <a:pt x="1500" y="828"/>
                    <a:pt x="1502" y="830"/>
                    <a:pt x="1507" y="829"/>
                  </a:cubicBezTo>
                  <a:cubicBezTo>
                    <a:pt x="1507" y="826"/>
                    <a:pt x="1507" y="824"/>
                    <a:pt x="1506" y="821"/>
                  </a:cubicBezTo>
                  <a:cubicBezTo>
                    <a:pt x="1502" y="822"/>
                    <a:pt x="1501" y="820"/>
                    <a:pt x="1498" y="819"/>
                  </a:cubicBezTo>
                  <a:cubicBezTo>
                    <a:pt x="1496" y="819"/>
                    <a:pt x="1497" y="823"/>
                    <a:pt x="1494" y="822"/>
                  </a:cubicBezTo>
                  <a:cubicBezTo>
                    <a:pt x="1484" y="819"/>
                    <a:pt x="1477" y="823"/>
                    <a:pt x="1469" y="817"/>
                  </a:cubicBezTo>
                  <a:cubicBezTo>
                    <a:pt x="1465" y="814"/>
                    <a:pt x="1464" y="808"/>
                    <a:pt x="1458" y="814"/>
                  </a:cubicBezTo>
                  <a:cubicBezTo>
                    <a:pt x="1457" y="820"/>
                    <a:pt x="1461" y="821"/>
                    <a:pt x="1460" y="828"/>
                  </a:cubicBezTo>
                  <a:cubicBezTo>
                    <a:pt x="1461" y="830"/>
                    <a:pt x="1466" y="829"/>
                    <a:pt x="1466" y="833"/>
                  </a:cubicBezTo>
                  <a:cubicBezTo>
                    <a:pt x="1462" y="840"/>
                    <a:pt x="1468" y="844"/>
                    <a:pt x="1466" y="854"/>
                  </a:cubicBezTo>
                  <a:cubicBezTo>
                    <a:pt x="1456" y="857"/>
                    <a:pt x="1451" y="864"/>
                    <a:pt x="1436" y="862"/>
                  </a:cubicBezTo>
                  <a:cubicBezTo>
                    <a:pt x="1433" y="864"/>
                    <a:pt x="1431" y="868"/>
                    <a:pt x="1426" y="869"/>
                  </a:cubicBezTo>
                  <a:cubicBezTo>
                    <a:pt x="1418" y="865"/>
                    <a:pt x="1419" y="861"/>
                    <a:pt x="1418" y="851"/>
                  </a:cubicBezTo>
                  <a:cubicBezTo>
                    <a:pt x="1415" y="830"/>
                    <a:pt x="1420" y="808"/>
                    <a:pt x="1416" y="790"/>
                  </a:cubicBezTo>
                  <a:cubicBezTo>
                    <a:pt x="1416" y="787"/>
                    <a:pt x="1418" y="786"/>
                    <a:pt x="1419" y="783"/>
                  </a:cubicBezTo>
                  <a:cubicBezTo>
                    <a:pt x="1416" y="778"/>
                    <a:pt x="1412" y="769"/>
                    <a:pt x="1405" y="776"/>
                  </a:cubicBezTo>
                  <a:cubicBezTo>
                    <a:pt x="1404" y="786"/>
                    <a:pt x="1396" y="797"/>
                    <a:pt x="1394" y="809"/>
                  </a:cubicBezTo>
                  <a:cubicBezTo>
                    <a:pt x="1391" y="804"/>
                    <a:pt x="1388" y="808"/>
                    <a:pt x="1382" y="808"/>
                  </a:cubicBezTo>
                  <a:cubicBezTo>
                    <a:pt x="1377" y="812"/>
                    <a:pt x="1380" y="819"/>
                    <a:pt x="1378" y="826"/>
                  </a:cubicBezTo>
                  <a:cubicBezTo>
                    <a:pt x="1377" y="832"/>
                    <a:pt x="1370" y="835"/>
                    <a:pt x="1369" y="840"/>
                  </a:cubicBezTo>
                  <a:cubicBezTo>
                    <a:pt x="1366" y="851"/>
                    <a:pt x="1369" y="858"/>
                    <a:pt x="1360" y="862"/>
                  </a:cubicBezTo>
                  <a:cubicBezTo>
                    <a:pt x="1353" y="864"/>
                    <a:pt x="1349" y="860"/>
                    <a:pt x="1342" y="866"/>
                  </a:cubicBezTo>
                  <a:cubicBezTo>
                    <a:pt x="1342" y="871"/>
                    <a:pt x="1340" y="871"/>
                    <a:pt x="1342" y="874"/>
                  </a:cubicBezTo>
                  <a:cubicBezTo>
                    <a:pt x="1340" y="876"/>
                    <a:pt x="1337" y="876"/>
                    <a:pt x="1335" y="877"/>
                  </a:cubicBezTo>
                  <a:cubicBezTo>
                    <a:pt x="1334" y="880"/>
                    <a:pt x="1334" y="884"/>
                    <a:pt x="1334" y="887"/>
                  </a:cubicBezTo>
                  <a:cubicBezTo>
                    <a:pt x="1331" y="881"/>
                    <a:pt x="1326" y="888"/>
                    <a:pt x="1322" y="888"/>
                  </a:cubicBezTo>
                  <a:cubicBezTo>
                    <a:pt x="1321" y="893"/>
                    <a:pt x="1324" y="894"/>
                    <a:pt x="1325" y="896"/>
                  </a:cubicBezTo>
                  <a:cubicBezTo>
                    <a:pt x="1319" y="898"/>
                    <a:pt x="1319" y="906"/>
                    <a:pt x="1311" y="907"/>
                  </a:cubicBezTo>
                  <a:cubicBezTo>
                    <a:pt x="1310" y="909"/>
                    <a:pt x="1309" y="912"/>
                    <a:pt x="1308" y="915"/>
                  </a:cubicBezTo>
                  <a:cubicBezTo>
                    <a:pt x="1305" y="915"/>
                    <a:pt x="1304" y="917"/>
                    <a:pt x="1302" y="917"/>
                  </a:cubicBezTo>
                  <a:cubicBezTo>
                    <a:pt x="1297" y="923"/>
                    <a:pt x="1300" y="933"/>
                    <a:pt x="1299" y="942"/>
                  </a:cubicBezTo>
                  <a:cubicBezTo>
                    <a:pt x="1298" y="946"/>
                    <a:pt x="1294" y="949"/>
                    <a:pt x="1294" y="953"/>
                  </a:cubicBezTo>
                  <a:cubicBezTo>
                    <a:pt x="1293" y="960"/>
                    <a:pt x="1297" y="971"/>
                    <a:pt x="1298" y="983"/>
                  </a:cubicBezTo>
                  <a:cubicBezTo>
                    <a:pt x="1298" y="992"/>
                    <a:pt x="1297" y="1002"/>
                    <a:pt x="1300" y="1008"/>
                  </a:cubicBezTo>
                  <a:cubicBezTo>
                    <a:pt x="1301" y="1011"/>
                    <a:pt x="1304" y="1012"/>
                    <a:pt x="1305" y="1014"/>
                  </a:cubicBezTo>
                  <a:cubicBezTo>
                    <a:pt x="1302" y="1024"/>
                    <a:pt x="1309" y="1029"/>
                    <a:pt x="1309" y="1038"/>
                  </a:cubicBezTo>
                  <a:cubicBezTo>
                    <a:pt x="1309" y="1039"/>
                    <a:pt x="1307" y="1042"/>
                    <a:pt x="1307" y="1043"/>
                  </a:cubicBezTo>
                  <a:cubicBezTo>
                    <a:pt x="1306" y="1051"/>
                    <a:pt x="1310" y="1059"/>
                    <a:pt x="1310" y="1066"/>
                  </a:cubicBezTo>
                  <a:cubicBezTo>
                    <a:pt x="1310" y="1071"/>
                    <a:pt x="1306" y="1075"/>
                    <a:pt x="1307" y="1080"/>
                  </a:cubicBezTo>
                  <a:cubicBezTo>
                    <a:pt x="1308" y="1085"/>
                    <a:pt x="1315" y="1089"/>
                    <a:pt x="1320" y="1089"/>
                  </a:cubicBezTo>
                  <a:cubicBezTo>
                    <a:pt x="1319" y="1099"/>
                    <a:pt x="1324" y="1104"/>
                    <a:pt x="1325" y="1112"/>
                  </a:cubicBezTo>
                  <a:cubicBezTo>
                    <a:pt x="1333" y="1111"/>
                    <a:pt x="1334" y="1105"/>
                    <a:pt x="1340" y="1103"/>
                  </a:cubicBezTo>
                  <a:cubicBezTo>
                    <a:pt x="1339" y="1107"/>
                    <a:pt x="1340" y="1114"/>
                    <a:pt x="1344" y="1119"/>
                  </a:cubicBezTo>
                  <a:cubicBezTo>
                    <a:pt x="1350" y="1118"/>
                    <a:pt x="1354" y="1117"/>
                    <a:pt x="1357" y="1122"/>
                  </a:cubicBezTo>
                  <a:cubicBezTo>
                    <a:pt x="1362" y="1119"/>
                    <a:pt x="1370" y="1120"/>
                    <a:pt x="1374" y="1116"/>
                  </a:cubicBezTo>
                  <a:cubicBezTo>
                    <a:pt x="1376" y="1113"/>
                    <a:pt x="1374" y="1110"/>
                    <a:pt x="1374" y="1105"/>
                  </a:cubicBezTo>
                  <a:cubicBezTo>
                    <a:pt x="1377" y="1102"/>
                    <a:pt x="1382" y="1100"/>
                    <a:pt x="1383" y="1095"/>
                  </a:cubicBezTo>
                  <a:cubicBezTo>
                    <a:pt x="1385" y="1095"/>
                    <a:pt x="1387" y="1096"/>
                    <a:pt x="1390" y="1096"/>
                  </a:cubicBezTo>
                  <a:cubicBezTo>
                    <a:pt x="1392" y="1092"/>
                    <a:pt x="1388" y="1082"/>
                    <a:pt x="1396" y="1083"/>
                  </a:cubicBezTo>
                  <a:cubicBezTo>
                    <a:pt x="1393" y="1089"/>
                    <a:pt x="1393" y="1098"/>
                    <a:pt x="1400" y="1098"/>
                  </a:cubicBezTo>
                  <a:cubicBezTo>
                    <a:pt x="1398" y="1083"/>
                    <a:pt x="1403" y="1071"/>
                    <a:pt x="1400" y="1061"/>
                  </a:cubicBezTo>
                  <a:cubicBezTo>
                    <a:pt x="1409" y="1068"/>
                    <a:pt x="1402" y="1082"/>
                    <a:pt x="1408" y="1092"/>
                  </a:cubicBezTo>
                  <a:cubicBezTo>
                    <a:pt x="1407" y="1095"/>
                    <a:pt x="1403" y="1097"/>
                    <a:pt x="1405" y="1101"/>
                  </a:cubicBezTo>
                  <a:cubicBezTo>
                    <a:pt x="1410" y="1101"/>
                    <a:pt x="1411" y="1101"/>
                    <a:pt x="1414" y="1099"/>
                  </a:cubicBezTo>
                  <a:cubicBezTo>
                    <a:pt x="1409" y="1091"/>
                    <a:pt x="1420" y="1086"/>
                    <a:pt x="1425" y="1085"/>
                  </a:cubicBezTo>
                  <a:cubicBezTo>
                    <a:pt x="1426" y="1082"/>
                    <a:pt x="1425" y="1079"/>
                    <a:pt x="1427" y="1076"/>
                  </a:cubicBezTo>
                  <a:cubicBezTo>
                    <a:pt x="1435" y="1075"/>
                    <a:pt x="1440" y="1076"/>
                    <a:pt x="1447" y="1075"/>
                  </a:cubicBezTo>
                  <a:cubicBezTo>
                    <a:pt x="1456" y="1082"/>
                    <a:pt x="1462" y="1092"/>
                    <a:pt x="1465" y="1105"/>
                  </a:cubicBezTo>
                  <a:cubicBezTo>
                    <a:pt x="1473" y="1104"/>
                    <a:pt x="1471" y="1113"/>
                    <a:pt x="1473" y="1118"/>
                  </a:cubicBezTo>
                  <a:cubicBezTo>
                    <a:pt x="1475" y="1122"/>
                    <a:pt x="1479" y="1122"/>
                    <a:pt x="1479" y="1126"/>
                  </a:cubicBezTo>
                  <a:cubicBezTo>
                    <a:pt x="1480" y="1132"/>
                    <a:pt x="1473" y="1139"/>
                    <a:pt x="1475" y="1146"/>
                  </a:cubicBezTo>
                  <a:cubicBezTo>
                    <a:pt x="1481" y="1150"/>
                    <a:pt x="1484" y="1156"/>
                    <a:pt x="1486" y="1164"/>
                  </a:cubicBezTo>
                  <a:cubicBezTo>
                    <a:pt x="1486" y="1166"/>
                    <a:pt x="1491" y="1164"/>
                    <a:pt x="1491" y="1167"/>
                  </a:cubicBezTo>
                  <a:cubicBezTo>
                    <a:pt x="1490" y="1178"/>
                    <a:pt x="1489" y="1185"/>
                    <a:pt x="1492" y="1195"/>
                  </a:cubicBezTo>
                  <a:cubicBezTo>
                    <a:pt x="1495" y="1195"/>
                    <a:pt x="1499" y="1197"/>
                    <a:pt x="1506" y="1198"/>
                  </a:cubicBezTo>
                  <a:cubicBezTo>
                    <a:pt x="1510" y="1193"/>
                    <a:pt x="1509" y="1192"/>
                    <a:pt x="1508" y="1185"/>
                  </a:cubicBezTo>
                  <a:cubicBezTo>
                    <a:pt x="1514" y="1178"/>
                    <a:pt x="1514" y="1168"/>
                    <a:pt x="1520" y="1161"/>
                  </a:cubicBezTo>
                  <a:cubicBezTo>
                    <a:pt x="1523" y="1159"/>
                    <a:pt x="1527" y="1158"/>
                    <a:pt x="1530" y="1155"/>
                  </a:cubicBezTo>
                  <a:cubicBezTo>
                    <a:pt x="1531" y="1154"/>
                    <a:pt x="1530" y="1152"/>
                    <a:pt x="1531" y="1150"/>
                  </a:cubicBezTo>
                  <a:cubicBezTo>
                    <a:pt x="1532" y="1148"/>
                    <a:pt x="1536" y="1145"/>
                    <a:pt x="1539" y="1142"/>
                  </a:cubicBezTo>
                  <a:cubicBezTo>
                    <a:pt x="1544" y="1134"/>
                    <a:pt x="1542" y="1131"/>
                    <a:pt x="1550" y="1129"/>
                  </a:cubicBezTo>
                  <a:cubicBezTo>
                    <a:pt x="1552" y="1117"/>
                    <a:pt x="1566" y="1116"/>
                    <a:pt x="1565" y="1102"/>
                  </a:cubicBezTo>
                  <a:cubicBezTo>
                    <a:pt x="1563" y="1101"/>
                    <a:pt x="1561" y="1105"/>
                    <a:pt x="1561" y="1103"/>
                  </a:cubicBezTo>
                  <a:cubicBezTo>
                    <a:pt x="1566" y="1095"/>
                    <a:pt x="1575" y="1091"/>
                    <a:pt x="1574" y="1078"/>
                  </a:cubicBezTo>
                  <a:cubicBezTo>
                    <a:pt x="1581" y="1073"/>
                    <a:pt x="1583" y="1059"/>
                    <a:pt x="1583" y="1051"/>
                  </a:cubicBezTo>
                  <a:cubicBezTo>
                    <a:pt x="1581" y="1051"/>
                    <a:pt x="1583" y="1054"/>
                    <a:pt x="1581" y="1055"/>
                  </a:cubicBezTo>
                  <a:close/>
                  <a:moveTo>
                    <a:pt x="1508" y="774"/>
                  </a:moveTo>
                  <a:cubicBezTo>
                    <a:pt x="1505" y="780"/>
                    <a:pt x="1512" y="784"/>
                    <a:pt x="1516" y="787"/>
                  </a:cubicBezTo>
                  <a:cubicBezTo>
                    <a:pt x="1516" y="780"/>
                    <a:pt x="1513" y="776"/>
                    <a:pt x="1508" y="774"/>
                  </a:cubicBezTo>
                  <a:close/>
                  <a:moveTo>
                    <a:pt x="1706" y="787"/>
                  </a:moveTo>
                  <a:cubicBezTo>
                    <a:pt x="1705" y="795"/>
                    <a:pt x="1703" y="802"/>
                    <a:pt x="1700" y="808"/>
                  </a:cubicBezTo>
                  <a:cubicBezTo>
                    <a:pt x="1697" y="806"/>
                    <a:pt x="1698" y="806"/>
                    <a:pt x="1696" y="803"/>
                  </a:cubicBezTo>
                  <a:cubicBezTo>
                    <a:pt x="1697" y="809"/>
                    <a:pt x="1694" y="820"/>
                    <a:pt x="1690" y="816"/>
                  </a:cubicBezTo>
                  <a:cubicBezTo>
                    <a:pt x="1691" y="824"/>
                    <a:pt x="1689" y="828"/>
                    <a:pt x="1689" y="835"/>
                  </a:cubicBezTo>
                  <a:cubicBezTo>
                    <a:pt x="1687" y="834"/>
                    <a:pt x="1687" y="832"/>
                    <a:pt x="1685" y="832"/>
                  </a:cubicBezTo>
                  <a:cubicBezTo>
                    <a:pt x="1684" y="835"/>
                    <a:pt x="1685" y="839"/>
                    <a:pt x="1683" y="840"/>
                  </a:cubicBezTo>
                  <a:cubicBezTo>
                    <a:pt x="1681" y="837"/>
                    <a:pt x="1683" y="829"/>
                    <a:pt x="1680" y="827"/>
                  </a:cubicBezTo>
                  <a:cubicBezTo>
                    <a:pt x="1677" y="832"/>
                    <a:pt x="1673" y="839"/>
                    <a:pt x="1675" y="845"/>
                  </a:cubicBezTo>
                  <a:cubicBezTo>
                    <a:pt x="1677" y="846"/>
                    <a:pt x="1678" y="842"/>
                    <a:pt x="1679" y="845"/>
                  </a:cubicBezTo>
                  <a:cubicBezTo>
                    <a:pt x="1674" y="855"/>
                    <a:pt x="1676" y="872"/>
                    <a:pt x="1671" y="885"/>
                  </a:cubicBezTo>
                  <a:cubicBezTo>
                    <a:pt x="1670" y="880"/>
                    <a:pt x="1664" y="879"/>
                    <a:pt x="1661" y="875"/>
                  </a:cubicBezTo>
                  <a:cubicBezTo>
                    <a:pt x="1660" y="877"/>
                    <a:pt x="1659" y="879"/>
                    <a:pt x="1657" y="880"/>
                  </a:cubicBezTo>
                  <a:cubicBezTo>
                    <a:pt x="1655" y="876"/>
                    <a:pt x="1652" y="874"/>
                    <a:pt x="1649" y="872"/>
                  </a:cubicBezTo>
                  <a:cubicBezTo>
                    <a:pt x="1649" y="869"/>
                    <a:pt x="1650" y="865"/>
                    <a:pt x="1648" y="863"/>
                  </a:cubicBezTo>
                  <a:cubicBezTo>
                    <a:pt x="1643" y="867"/>
                    <a:pt x="1642" y="863"/>
                    <a:pt x="1637" y="862"/>
                  </a:cubicBezTo>
                  <a:cubicBezTo>
                    <a:pt x="1635" y="865"/>
                    <a:pt x="1638" y="874"/>
                    <a:pt x="1633" y="874"/>
                  </a:cubicBezTo>
                  <a:cubicBezTo>
                    <a:pt x="1633" y="870"/>
                    <a:pt x="1633" y="871"/>
                    <a:pt x="1633" y="866"/>
                  </a:cubicBezTo>
                  <a:cubicBezTo>
                    <a:pt x="1629" y="865"/>
                    <a:pt x="1628" y="864"/>
                    <a:pt x="1625" y="867"/>
                  </a:cubicBezTo>
                  <a:cubicBezTo>
                    <a:pt x="1625" y="864"/>
                    <a:pt x="1623" y="863"/>
                    <a:pt x="1621" y="862"/>
                  </a:cubicBezTo>
                  <a:cubicBezTo>
                    <a:pt x="1620" y="864"/>
                    <a:pt x="1619" y="871"/>
                    <a:pt x="1621" y="873"/>
                  </a:cubicBezTo>
                  <a:cubicBezTo>
                    <a:pt x="1624" y="874"/>
                    <a:pt x="1623" y="871"/>
                    <a:pt x="1625" y="870"/>
                  </a:cubicBezTo>
                  <a:cubicBezTo>
                    <a:pt x="1627" y="874"/>
                    <a:pt x="1623" y="876"/>
                    <a:pt x="1623" y="880"/>
                  </a:cubicBezTo>
                  <a:cubicBezTo>
                    <a:pt x="1623" y="882"/>
                    <a:pt x="1626" y="882"/>
                    <a:pt x="1626" y="885"/>
                  </a:cubicBezTo>
                  <a:cubicBezTo>
                    <a:pt x="1629" y="884"/>
                    <a:pt x="1630" y="882"/>
                    <a:pt x="1634" y="882"/>
                  </a:cubicBezTo>
                  <a:cubicBezTo>
                    <a:pt x="1637" y="885"/>
                    <a:pt x="1639" y="889"/>
                    <a:pt x="1644" y="890"/>
                  </a:cubicBezTo>
                  <a:cubicBezTo>
                    <a:pt x="1648" y="891"/>
                    <a:pt x="1647" y="887"/>
                    <a:pt x="1650" y="887"/>
                  </a:cubicBezTo>
                  <a:cubicBezTo>
                    <a:pt x="1653" y="893"/>
                    <a:pt x="1658" y="898"/>
                    <a:pt x="1664" y="897"/>
                  </a:cubicBezTo>
                  <a:cubicBezTo>
                    <a:pt x="1665" y="899"/>
                    <a:pt x="1665" y="903"/>
                    <a:pt x="1667" y="904"/>
                  </a:cubicBezTo>
                  <a:cubicBezTo>
                    <a:pt x="1667" y="901"/>
                    <a:pt x="1668" y="899"/>
                    <a:pt x="1669" y="898"/>
                  </a:cubicBezTo>
                  <a:cubicBezTo>
                    <a:pt x="1669" y="900"/>
                    <a:pt x="1670" y="901"/>
                    <a:pt x="1671" y="902"/>
                  </a:cubicBezTo>
                  <a:cubicBezTo>
                    <a:pt x="1672" y="899"/>
                    <a:pt x="1669" y="888"/>
                    <a:pt x="1673" y="886"/>
                  </a:cubicBezTo>
                  <a:cubicBezTo>
                    <a:pt x="1673" y="890"/>
                    <a:pt x="1676" y="891"/>
                    <a:pt x="1677" y="894"/>
                  </a:cubicBezTo>
                  <a:cubicBezTo>
                    <a:pt x="1678" y="889"/>
                    <a:pt x="1683" y="887"/>
                    <a:pt x="1686" y="884"/>
                  </a:cubicBezTo>
                  <a:cubicBezTo>
                    <a:pt x="1692" y="874"/>
                    <a:pt x="1693" y="862"/>
                    <a:pt x="1697" y="850"/>
                  </a:cubicBezTo>
                  <a:cubicBezTo>
                    <a:pt x="1703" y="831"/>
                    <a:pt x="1713" y="807"/>
                    <a:pt x="1706" y="787"/>
                  </a:cubicBezTo>
                  <a:close/>
                  <a:moveTo>
                    <a:pt x="1682" y="843"/>
                  </a:moveTo>
                  <a:cubicBezTo>
                    <a:pt x="1680" y="843"/>
                    <a:pt x="1678" y="840"/>
                    <a:pt x="1680" y="839"/>
                  </a:cubicBezTo>
                  <a:cubicBezTo>
                    <a:pt x="1682" y="839"/>
                    <a:pt x="1682" y="841"/>
                    <a:pt x="1682" y="843"/>
                  </a:cubicBezTo>
                  <a:close/>
                  <a:moveTo>
                    <a:pt x="1550" y="804"/>
                  </a:moveTo>
                  <a:cubicBezTo>
                    <a:pt x="1553" y="805"/>
                    <a:pt x="1554" y="808"/>
                    <a:pt x="1557" y="810"/>
                  </a:cubicBezTo>
                  <a:cubicBezTo>
                    <a:pt x="1557" y="807"/>
                    <a:pt x="1557" y="804"/>
                    <a:pt x="1556" y="803"/>
                  </a:cubicBezTo>
                  <a:cubicBezTo>
                    <a:pt x="1554" y="804"/>
                    <a:pt x="1550" y="802"/>
                    <a:pt x="1550" y="804"/>
                  </a:cubicBezTo>
                  <a:close/>
                  <a:moveTo>
                    <a:pt x="1565" y="849"/>
                  </a:moveTo>
                  <a:cubicBezTo>
                    <a:pt x="1570" y="830"/>
                    <a:pt x="1554" y="815"/>
                    <a:pt x="1543" y="805"/>
                  </a:cubicBezTo>
                  <a:cubicBezTo>
                    <a:pt x="1542" y="811"/>
                    <a:pt x="1547" y="818"/>
                    <a:pt x="1548" y="824"/>
                  </a:cubicBezTo>
                  <a:cubicBezTo>
                    <a:pt x="1560" y="827"/>
                    <a:pt x="1556" y="844"/>
                    <a:pt x="1565" y="849"/>
                  </a:cubicBezTo>
                  <a:close/>
                  <a:moveTo>
                    <a:pt x="1596" y="815"/>
                  </a:moveTo>
                  <a:cubicBezTo>
                    <a:pt x="1596" y="812"/>
                    <a:pt x="1597" y="807"/>
                    <a:pt x="1594" y="807"/>
                  </a:cubicBezTo>
                  <a:cubicBezTo>
                    <a:pt x="1595" y="809"/>
                    <a:pt x="1592" y="815"/>
                    <a:pt x="1596" y="815"/>
                  </a:cubicBezTo>
                  <a:close/>
                  <a:moveTo>
                    <a:pt x="1686" y="817"/>
                  </a:moveTo>
                  <a:cubicBezTo>
                    <a:pt x="1687" y="815"/>
                    <a:pt x="1689" y="811"/>
                    <a:pt x="1685" y="811"/>
                  </a:cubicBezTo>
                  <a:cubicBezTo>
                    <a:pt x="1686" y="813"/>
                    <a:pt x="1684" y="817"/>
                    <a:pt x="1686" y="817"/>
                  </a:cubicBezTo>
                  <a:close/>
                  <a:moveTo>
                    <a:pt x="1584" y="835"/>
                  </a:moveTo>
                  <a:cubicBezTo>
                    <a:pt x="1582" y="832"/>
                    <a:pt x="1582" y="829"/>
                    <a:pt x="1577" y="830"/>
                  </a:cubicBezTo>
                  <a:cubicBezTo>
                    <a:pt x="1577" y="826"/>
                    <a:pt x="1575" y="823"/>
                    <a:pt x="1572" y="821"/>
                  </a:cubicBezTo>
                  <a:cubicBezTo>
                    <a:pt x="1571" y="837"/>
                    <a:pt x="1586" y="836"/>
                    <a:pt x="1589" y="848"/>
                  </a:cubicBezTo>
                  <a:cubicBezTo>
                    <a:pt x="1593" y="849"/>
                    <a:pt x="1592" y="849"/>
                    <a:pt x="1596" y="849"/>
                  </a:cubicBezTo>
                  <a:cubicBezTo>
                    <a:pt x="1593" y="844"/>
                    <a:pt x="1591" y="838"/>
                    <a:pt x="1588" y="833"/>
                  </a:cubicBezTo>
                  <a:cubicBezTo>
                    <a:pt x="1585" y="832"/>
                    <a:pt x="1586" y="834"/>
                    <a:pt x="1584" y="835"/>
                  </a:cubicBezTo>
                  <a:close/>
                  <a:moveTo>
                    <a:pt x="1190" y="823"/>
                  </a:moveTo>
                  <a:cubicBezTo>
                    <a:pt x="1178" y="826"/>
                    <a:pt x="1171" y="835"/>
                    <a:pt x="1162" y="841"/>
                  </a:cubicBezTo>
                  <a:cubicBezTo>
                    <a:pt x="1176" y="843"/>
                    <a:pt x="1186" y="834"/>
                    <a:pt x="1190" y="823"/>
                  </a:cubicBezTo>
                  <a:close/>
                  <a:moveTo>
                    <a:pt x="1513" y="836"/>
                  </a:moveTo>
                  <a:cubicBezTo>
                    <a:pt x="1515" y="833"/>
                    <a:pt x="1512" y="828"/>
                    <a:pt x="1510" y="827"/>
                  </a:cubicBezTo>
                  <a:cubicBezTo>
                    <a:pt x="1508" y="829"/>
                    <a:pt x="1509" y="835"/>
                    <a:pt x="1513" y="836"/>
                  </a:cubicBezTo>
                  <a:close/>
                  <a:moveTo>
                    <a:pt x="1669" y="831"/>
                  </a:moveTo>
                  <a:cubicBezTo>
                    <a:pt x="1667" y="834"/>
                    <a:pt x="1665" y="841"/>
                    <a:pt x="1671" y="841"/>
                  </a:cubicBezTo>
                  <a:cubicBezTo>
                    <a:pt x="1672" y="839"/>
                    <a:pt x="1674" y="830"/>
                    <a:pt x="1669" y="831"/>
                  </a:cubicBezTo>
                  <a:close/>
                  <a:moveTo>
                    <a:pt x="1704" y="836"/>
                  </a:moveTo>
                  <a:cubicBezTo>
                    <a:pt x="1705" y="840"/>
                    <a:pt x="1701" y="844"/>
                    <a:pt x="1704" y="847"/>
                  </a:cubicBezTo>
                  <a:cubicBezTo>
                    <a:pt x="1703" y="843"/>
                    <a:pt x="1708" y="837"/>
                    <a:pt x="1704" y="836"/>
                  </a:cubicBezTo>
                  <a:close/>
                  <a:moveTo>
                    <a:pt x="1607" y="846"/>
                  </a:moveTo>
                  <a:cubicBezTo>
                    <a:pt x="1604" y="845"/>
                    <a:pt x="1603" y="843"/>
                    <a:pt x="1600" y="842"/>
                  </a:cubicBezTo>
                  <a:cubicBezTo>
                    <a:pt x="1599" y="845"/>
                    <a:pt x="1598" y="851"/>
                    <a:pt x="1600" y="853"/>
                  </a:cubicBezTo>
                  <a:cubicBezTo>
                    <a:pt x="1604" y="853"/>
                    <a:pt x="1606" y="850"/>
                    <a:pt x="1607" y="846"/>
                  </a:cubicBezTo>
                  <a:close/>
                  <a:moveTo>
                    <a:pt x="1631" y="848"/>
                  </a:moveTo>
                  <a:cubicBezTo>
                    <a:pt x="1632" y="853"/>
                    <a:pt x="1632" y="858"/>
                    <a:pt x="1636" y="861"/>
                  </a:cubicBezTo>
                  <a:cubicBezTo>
                    <a:pt x="1638" y="856"/>
                    <a:pt x="1635" y="849"/>
                    <a:pt x="1631" y="848"/>
                  </a:cubicBezTo>
                  <a:close/>
                  <a:moveTo>
                    <a:pt x="1590" y="854"/>
                  </a:moveTo>
                  <a:cubicBezTo>
                    <a:pt x="1588" y="856"/>
                    <a:pt x="1585" y="858"/>
                    <a:pt x="1585" y="862"/>
                  </a:cubicBezTo>
                  <a:cubicBezTo>
                    <a:pt x="1586" y="863"/>
                    <a:pt x="1587" y="865"/>
                    <a:pt x="1589" y="865"/>
                  </a:cubicBezTo>
                  <a:cubicBezTo>
                    <a:pt x="1591" y="860"/>
                    <a:pt x="1592" y="864"/>
                    <a:pt x="1595" y="865"/>
                  </a:cubicBezTo>
                  <a:cubicBezTo>
                    <a:pt x="1597" y="865"/>
                    <a:pt x="1598" y="863"/>
                    <a:pt x="1598" y="861"/>
                  </a:cubicBezTo>
                  <a:cubicBezTo>
                    <a:pt x="1596" y="858"/>
                    <a:pt x="1593" y="856"/>
                    <a:pt x="1590" y="854"/>
                  </a:cubicBezTo>
                  <a:close/>
                  <a:moveTo>
                    <a:pt x="1604" y="854"/>
                  </a:moveTo>
                  <a:cubicBezTo>
                    <a:pt x="1600" y="860"/>
                    <a:pt x="1606" y="864"/>
                    <a:pt x="1609" y="867"/>
                  </a:cubicBezTo>
                  <a:cubicBezTo>
                    <a:pt x="1610" y="863"/>
                    <a:pt x="1612" y="867"/>
                    <a:pt x="1614" y="867"/>
                  </a:cubicBezTo>
                  <a:cubicBezTo>
                    <a:pt x="1614" y="863"/>
                    <a:pt x="1613" y="859"/>
                    <a:pt x="1612" y="856"/>
                  </a:cubicBezTo>
                  <a:cubicBezTo>
                    <a:pt x="1608" y="857"/>
                    <a:pt x="1608" y="855"/>
                    <a:pt x="1604" y="854"/>
                  </a:cubicBezTo>
                  <a:close/>
                  <a:moveTo>
                    <a:pt x="1616" y="858"/>
                  </a:moveTo>
                  <a:cubicBezTo>
                    <a:pt x="1615" y="860"/>
                    <a:pt x="1616" y="863"/>
                    <a:pt x="1619" y="863"/>
                  </a:cubicBezTo>
                  <a:cubicBezTo>
                    <a:pt x="1621" y="862"/>
                    <a:pt x="1620" y="857"/>
                    <a:pt x="1616" y="858"/>
                  </a:cubicBezTo>
                  <a:close/>
                  <a:moveTo>
                    <a:pt x="1693" y="877"/>
                  </a:moveTo>
                  <a:cubicBezTo>
                    <a:pt x="1694" y="880"/>
                    <a:pt x="1692" y="879"/>
                    <a:pt x="1692" y="882"/>
                  </a:cubicBezTo>
                  <a:cubicBezTo>
                    <a:pt x="1695" y="883"/>
                    <a:pt x="1697" y="876"/>
                    <a:pt x="1693" y="877"/>
                  </a:cubicBezTo>
                  <a:close/>
                  <a:moveTo>
                    <a:pt x="1121" y="1017"/>
                  </a:moveTo>
                  <a:cubicBezTo>
                    <a:pt x="1117" y="1003"/>
                    <a:pt x="1127" y="992"/>
                    <a:pt x="1132" y="979"/>
                  </a:cubicBezTo>
                  <a:cubicBezTo>
                    <a:pt x="1130" y="978"/>
                    <a:pt x="1130" y="977"/>
                    <a:pt x="1129" y="977"/>
                  </a:cubicBezTo>
                  <a:cubicBezTo>
                    <a:pt x="1125" y="984"/>
                    <a:pt x="1108" y="984"/>
                    <a:pt x="1116" y="998"/>
                  </a:cubicBezTo>
                  <a:cubicBezTo>
                    <a:pt x="1114" y="999"/>
                    <a:pt x="1113" y="1002"/>
                    <a:pt x="1111" y="1003"/>
                  </a:cubicBezTo>
                  <a:cubicBezTo>
                    <a:pt x="1111" y="999"/>
                    <a:pt x="1113" y="994"/>
                    <a:pt x="1108" y="995"/>
                  </a:cubicBezTo>
                  <a:cubicBezTo>
                    <a:pt x="1104" y="998"/>
                    <a:pt x="1111" y="1010"/>
                    <a:pt x="1105" y="1012"/>
                  </a:cubicBezTo>
                  <a:cubicBezTo>
                    <a:pt x="1099" y="1012"/>
                    <a:pt x="1095" y="1006"/>
                    <a:pt x="1089" y="1007"/>
                  </a:cubicBezTo>
                  <a:cubicBezTo>
                    <a:pt x="1089" y="1009"/>
                    <a:pt x="1089" y="1010"/>
                    <a:pt x="1088" y="1010"/>
                  </a:cubicBezTo>
                  <a:cubicBezTo>
                    <a:pt x="1089" y="1015"/>
                    <a:pt x="1096" y="1014"/>
                    <a:pt x="1094" y="1021"/>
                  </a:cubicBezTo>
                  <a:cubicBezTo>
                    <a:pt x="1101" y="1020"/>
                    <a:pt x="1097" y="1026"/>
                    <a:pt x="1099" y="1029"/>
                  </a:cubicBezTo>
                  <a:cubicBezTo>
                    <a:pt x="1103" y="1028"/>
                    <a:pt x="1107" y="1028"/>
                    <a:pt x="1108" y="1031"/>
                  </a:cubicBezTo>
                  <a:cubicBezTo>
                    <a:pt x="1109" y="1034"/>
                    <a:pt x="1107" y="1034"/>
                    <a:pt x="1108" y="1036"/>
                  </a:cubicBezTo>
                  <a:cubicBezTo>
                    <a:pt x="1109" y="1041"/>
                    <a:pt x="1115" y="1043"/>
                    <a:pt x="1119" y="1049"/>
                  </a:cubicBezTo>
                  <a:cubicBezTo>
                    <a:pt x="1122" y="1054"/>
                    <a:pt x="1123" y="1064"/>
                    <a:pt x="1132" y="1061"/>
                  </a:cubicBezTo>
                  <a:cubicBezTo>
                    <a:pt x="1134" y="1053"/>
                    <a:pt x="1126" y="1055"/>
                    <a:pt x="1126" y="1050"/>
                  </a:cubicBezTo>
                  <a:cubicBezTo>
                    <a:pt x="1126" y="1047"/>
                    <a:pt x="1126" y="1044"/>
                    <a:pt x="1129" y="1043"/>
                  </a:cubicBezTo>
                  <a:cubicBezTo>
                    <a:pt x="1135" y="1043"/>
                    <a:pt x="1135" y="1043"/>
                    <a:pt x="1135" y="1043"/>
                  </a:cubicBezTo>
                  <a:cubicBezTo>
                    <a:pt x="1137" y="1041"/>
                    <a:pt x="1138" y="1038"/>
                    <a:pt x="1138" y="1035"/>
                  </a:cubicBezTo>
                  <a:cubicBezTo>
                    <a:pt x="1132" y="1030"/>
                    <a:pt x="1127" y="1023"/>
                    <a:pt x="1121" y="1017"/>
                  </a:cubicBezTo>
                  <a:close/>
                  <a:moveTo>
                    <a:pt x="1194" y="1114"/>
                  </a:moveTo>
                  <a:cubicBezTo>
                    <a:pt x="1189" y="1106"/>
                    <a:pt x="1180" y="1101"/>
                    <a:pt x="1175" y="1094"/>
                  </a:cubicBezTo>
                  <a:cubicBezTo>
                    <a:pt x="1174" y="1092"/>
                    <a:pt x="1174" y="1090"/>
                    <a:pt x="1172" y="1087"/>
                  </a:cubicBezTo>
                  <a:cubicBezTo>
                    <a:pt x="1169" y="1083"/>
                    <a:pt x="1164" y="1082"/>
                    <a:pt x="1163" y="1079"/>
                  </a:cubicBezTo>
                  <a:cubicBezTo>
                    <a:pt x="1160" y="1069"/>
                    <a:pt x="1155" y="1062"/>
                    <a:pt x="1149" y="1055"/>
                  </a:cubicBezTo>
                  <a:cubicBezTo>
                    <a:pt x="1147" y="1057"/>
                    <a:pt x="1145" y="1058"/>
                    <a:pt x="1143" y="1060"/>
                  </a:cubicBezTo>
                  <a:cubicBezTo>
                    <a:pt x="1142" y="1059"/>
                    <a:pt x="1143" y="1057"/>
                    <a:pt x="1140" y="1057"/>
                  </a:cubicBezTo>
                  <a:cubicBezTo>
                    <a:pt x="1133" y="1073"/>
                    <a:pt x="1158" y="1081"/>
                    <a:pt x="1152" y="1096"/>
                  </a:cubicBezTo>
                  <a:cubicBezTo>
                    <a:pt x="1155" y="1097"/>
                    <a:pt x="1156" y="1097"/>
                    <a:pt x="1159" y="1097"/>
                  </a:cubicBezTo>
                  <a:cubicBezTo>
                    <a:pt x="1160" y="1103"/>
                    <a:pt x="1166" y="1106"/>
                    <a:pt x="1167" y="1111"/>
                  </a:cubicBezTo>
                  <a:cubicBezTo>
                    <a:pt x="1167" y="1112"/>
                    <a:pt x="1165" y="1113"/>
                    <a:pt x="1166" y="1114"/>
                  </a:cubicBezTo>
                  <a:cubicBezTo>
                    <a:pt x="1168" y="1117"/>
                    <a:pt x="1173" y="1119"/>
                    <a:pt x="1170" y="1125"/>
                  </a:cubicBezTo>
                  <a:cubicBezTo>
                    <a:pt x="1173" y="1127"/>
                    <a:pt x="1176" y="1130"/>
                    <a:pt x="1177" y="1135"/>
                  </a:cubicBezTo>
                  <a:cubicBezTo>
                    <a:pt x="1185" y="1138"/>
                    <a:pt x="1193" y="1135"/>
                    <a:pt x="1201" y="1139"/>
                  </a:cubicBezTo>
                  <a:cubicBezTo>
                    <a:pt x="1202" y="1136"/>
                    <a:pt x="1204" y="1135"/>
                    <a:pt x="1205" y="1133"/>
                  </a:cubicBezTo>
                  <a:cubicBezTo>
                    <a:pt x="1198" y="1129"/>
                    <a:pt x="1198" y="1121"/>
                    <a:pt x="1194" y="1114"/>
                  </a:cubicBezTo>
                  <a:close/>
                  <a:moveTo>
                    <a:pt x="1073" y="1080"/>
                  </a:moveTo>
                  <a:cubicBezTo>
                    <a:pt x="1077" y="1081"/>
                    <a:pt x="1078" y="1078"/>
                    <a:pt x="1079" y="1074"/>
                  </a:cubicBezTo>
                  <a:cubicBezTo>
                    <a:pt x="1077" y="1073"/>
                    <a:pt x="1076" y="1072"/>
                    <a:pt x="1074" y="1072"/>
                  </a:cubicBezTo>
                  <a:cubicBezTo>
                    <a:pt x="1073" y="1074"/>
                    <a:pt x="1071" y="1078"/>
                    <a:pt x="1073" y="1080"/>
                  </a:cubicBezTo>
                  <a:close/>
                  <a:moveTo>
                    <a:pt x="1399" y="1111"/>
                  </a:moveTo>
                  <a:cubicBezTo>
                    <a:pt x="1401" y="1111"/>
                    <a:pt x="1401" y="1110"/>
                    <a:pt x="1402" y="1110"/>
                  </a:cubicBezTo>
                  <a:cubicBezTo>
                    <a:pt x="1402" y="1109"/>
                    <a:pt x="1402" y="1107"/>
                    <a:pt x="1402" y="1105"/>
                  </a:cubicBezTo>
                  <a:cubicBezTo>
                    <a:pt x="1401" y="1103"/>
                    <a:pt x="1396" y="1104"/>
                    <a:pt x="1394" y="1103"/>
                  </a:cubicBezTo>
                  <a:cubicBezTo>
                    <a:pt x="1395" y="1106"/>
                    <a:pt x="1396" y="1110"/>
                    <a:pt x="1399" y="1111"/>
                  </a:cubicBezTo>
                  <a:close/>
                  <a:moveTo>
                    <a:pt x="1321" y="1124"/>
                  </a:moveTo>
                  <a:cubicBezTo>
                    <a:pt x="1324" y="1124"/>
                    <a:pt x="1324" y="1121"/>
                    <a:pt x="1324" y="1118"/>
                  </a:cubicBezTo>
                  <a:cubicBezTo>
                    <a:pt x="1321" y="1118"/>
                    <a:pt x="1319" y="1120"/>
                    <a:pt x="1319" y="1123"/>
                  </a:cubicBezTo>
                  <a:cubicBezTo>
                    <a:pt x="1319" y="1123"/>
                    <a:pt x="1321" y="1123"/>
                    <a:pt x="1321" y="1124"/>
                  </a:cubicBezTo>
                  <a:close/>
                  <a:moveTo>
                    <a:pt x="1318" y="1124"/>
                  </a:moveTo>
                  <a:cubicBezTo>
                    <a:pt x="1315" y="1123"/>
                    <a:pt x="1315" y="1125"/>
                    <a:pt x="1315" y="1127"/>
                  </a:cubicBezTo>
                  <a:cubicBezTo>
                    <a:pt x="1317" y="1128"/>
                    <a:pt x="1318" y="1126"/>
                    <a:pt x="1318" y="1124"/>
                  </a:cubicBezTo>
                  <a:close/>
                  <a:moveTo>
                    <a:pt x="1345" y="1125"/>
                  </a:moveTo>
                  <a:cubicBezTo>
                    <a:pt x="1345" y="1132"/>
                    <a:pt x="1345" y="1132"/>
                    <a:pt x="1345" y="1132"/>
                  </a:cubicBezTo>
                  <a:cubicBezTo>
                    <a:pt x="1349" y="1133"/>
                    <a:pt x="1349" y="1123"/>
                    <a:pt x="1345" y="1125"/>
                  </a:cubicBezTo>
                  <a:close/>
                  <a:moveTo>
                    <a:pt x="1341" y="1137"/>
                  </a:moveTo>
                  <a:cubicBezTo>
                    <a:pt x="1332" y="1139"/>
                    <a:pt x="1321" y="1137"/>
                    <a:pt x="1318" y="1129"/>
                  </a:cubicBezTo>
                  <a:cubicBezTo>
                    <a:pt x="1312" y="1142"/>
                    <a:pt x="1315" y="1151"/>
                    <a:pt x="1311" y="1163"/>
                  </a:cubicBezTo>
                  <a:cubicBezTo>
                    <a:pt x="1317" y="1161"/>
                    <a:pt x="1316" y="1168"/>
                    <a:pt x="1323" y="1170"/>
                  </a:cubicBezTo>
                  <a:cubicBezTo>
                    <a:pt x="1325" y="1164"/>
                    <a:pt x="1332" y="1162"/>
                    <a:pt x="1334" y="1155"/>
                  </a:cubicBezTo>
                  <a:cubicBezTo>
                    <a:pt x="1333" y="1154"/>
                    <a:pt x="1331" y="1155"/>
                    <a:pt x="1331" y="1152"/>
                  </a:cubicBezTo>
                  <a:cubicBezTo>
                    <a:pt x="1335" y="1148"/>
                    <a:pt x="1338" y="1143"/>
                    <a:pt x="1341" y="1137"/>
                  </a:cubicBezTo>
                  <a:close/>
                  <a:moveTo>
                    <a:pt x="1196" y="1143"/>
                  </a:moveTo>
                  <a:cubicBezTo>
                    <a:pt x="1192" y="1143"/>
                    <a:pt x="1192" y="1143"/>
                    <a:pt x="1192" y="1143"/>
                  </a:cubicBezTo>
                  <a:cubicBezTo>
                    <a:pt x="1191" y="1146"/>
                    <a:pt x="1191" y="1151"/>
                    <a:pt x="1195" y="1151"/>
                  </a:cubicBezTo>
                  <a:cubicBezTo>
                    <a:pt x="1194" y="1148"/>
                    <a:pt x="1197" y="1147"/>
                    <a:pt x="1196" y="1143"/>
                  </a:cubicBezTo>
                  <a:close/>
                  <a:moveTo>
                    <a:pt x="284" y="1289"/>
                  </a:moveTo>
                  <a:cubicBezTo>
                    <a:pt x="281" y="1281"/>
                    <a:pt x="276" y="1275"/>
                    <a:pt x="270" y="1271"/>
                  </a:cubicBezTo>
                  <a:cubicBezTo>
                    <a:pt x="272" y="1279"/>
                    <a:pt x="278" y="1284"/>
                    <a:pt x="284" y="1289"/>
                  </a:cubicBezTo>
                  <a:close/>
                  <a:moveTo>
                    <a:pt x="286" y="1293"/>
                  </a:moveTo>
                  <a:cubicBezTo>
                    <a:pt x="286" y="1295"/>
                    <a:pt x="287" y="1296"/>
                    <a:pt x="290" y="1296"/>
                  </a:cubicBezTo>
                  <a:cubicBezTo>
                    <a:pt x="290" y="1293"/>
                    <a:pt x="288" y="1293"/>
                    <a:pt x="286" y="1293"/>
                  </a:cubicBezTo>
                  <a:close/>
                  <a:moveTo>
                    <a:pt x="350" y="1358"/>
                  </a:moveTo>
                  <a:cubicBezTo>
                    <a:pt x="349" y="1355"/>
                    <a:pt x="347" y="1352"/>
                    <a:pt x="343" y="1351"/>
                  </a:cubicBezTo>
                  <a:cubicBezTo>
                    <a:pt x="344" y="1355"/>
                    <a:pt x="348" y="1356"/>
                    <a:pt x="350" y="1358"/>
                  </a:cubicBezTo>
                  <a:close/>
                  <a:moveTo>
                    <a:pt x="359" y="1369"/>
                  </a:moveTo>
                  <a:cubicBezTo>
                    <a:pt x="360" y="1371"/>
                    <a:pt x="361" y="1373"/>
                    <a:pt x="364" y="1374"/>
                  </a:cubicBezTo>
                  <a:cubicBezTo>
                    <a:pt x="363" y="1372"/>
                    <a:pt x="361" y="1367"/>
                    <a:pt x="359" y="1369"/>
                  </a:cubicBezTo>
                  <a:close/>
                  <a:moveTo>
                    <a:pt x="369" y="1383"/>
                  </a:moveTo>
                  <a:cubicBezTo>
                    <a:pt x="373" y="1382"/>
                    <a:pt x="369" y="1389"/>
                    <a:pt x="373" y="1388"/>
                  </a:cubicBezTo>
                  <a:cubicBezTo>
                    <a:pt x="374" y="1384"/>
                    <a:pt x="371" y="1380"/>
                    <a:pt x="369" y="1383"/>
                  </a:cubicBezTo>
                  <a:close/>
                  <a:moveTo>
                    <a:pt x="364" y="1432"/>
                  </a:moveTo>
                  <a:cubicBezTo>
                    <a:pt x="361" y="1431"/>
                    <a:pt x="359" y="1429"/>
                    <a:pt x="356" y="1428"/>
                  </a:cubicBezTo>
                  <a:cubicBezTo>
                    <a:pt x="358" y="1433"/>
                    <a:pt x="356" y="1436"/>
                    <a:pt x="360" y="1439"/>
                  </a:cubicBezTo>
                  <a:cubicBezTo>
                    <a:pt x="363" y="1440"/>
                    <a:pt x="365" y="1440"/>
                    <a:pt x="366" y="1438"/>
                  </a:cubicBezTo>
                  <a:cubicBezTo>
                    <a:pt x="363" y="1436"/>
                    <a:pt x="362" y="1435"/>
                    <a:pt x="364" y="1432"/>
                  </a:cubicBezTo>
                  <a:close/>
                  <a:moveTo>
                    <a:pt x="732" y="67"/>
                  </a:moveTo>
                  <a:cubicBezTo>
                    <a:pt x="718" y="64"/>
                    <a:pt x="703" y="59"/>
                    <a:pt x="689" y="58"/>
                  </a:cubicBezTo>
                  <a:cubicBezTo>
                    <a:pt x="682" y="54"/>
                    <a:pt x="675" y="54"/>
                    <a:pt x="668" y="48"/>
                  </a:cubicBezTo>
                  <a:cubicBezTo>
                    <a:pt x="680" y="51"/>
                    <a:pt x="684" y="46"/>
                    <a:pt x="696" y="47"/>
                  </a:cubicBezTo>
                  <a:cubicBezTo>
                    <a:pt x="697" y="42"/>
                    <a:pt x="691" y="44"/>
                    <a:pt x="691" y="41"/>
                  </a:cubicBezTo>
                  <a:cubicBezTo>
                    <a:pt x="694" y="41"/>
                    <a:pt x="697" y="42"/>
                    <a:pt x="701" y="42"/>
                  </a:cubicBezTo>
                  <a:cubicBezTo>
                    <a:pt x="702" y="40"/>
                    <a:pt x="703" y="39"/>
                    <a:pt x="704" y="37"/>
                  </a:cubicBezTo>
                  <a:cubicBezTo>
                    <a:pt x="702" y="34"/>
                    <a:pt x="698" y="39"/>
                    <a:pt x="697" y="36"/>
                  </a:cubicBezTo>
                  <a:cubicBezTo>
                    <a:pt x="700" y="35"/>
                    <a:pt x="702" y="35"/>
                    <a:pt x="703" y="32"/>
                  </a:cubicBezTo>
                  <a:cubicBezTo>
                    <a:pt x="693" y="28"/>
                    <a:pt x="680" y="24"/>
                    <a:pt x="665" y="25"/>
                  </a:cubicBezTo>
                  <a:cubicBezTo>
                    <a:pt x="664" y="22"/>
                    <a:pt x="665" y="22"/>
                    <a:pt x="661" y="21"/>
                  </a:cubicBezTo>
                  <a:cubicBezTo>
                    <a:pt x="670" y="20"/>
                    <a:pt x="687" y="24"/>
                    <a:pt x="692" y="14"/>
                  </a:cubicBezTo>
                  <a:cubicBezTo>
                    <a:pt x="678" y="11"/>
                    <a:pt x="670" y="15"/>
                    <a:pt x="657" y="14"/>
                  </a:cubicBezTo>
                  <a:cubicBezTo>
                    <a:pt x="662" y="10"/>
                    <a:pt x="670" y="9"/>
                    <a:pt x="675" y="5"/>
                  </a:cubicBezTo>
                  <a:cubicBezTo>
                    <a:pt x="669" y="3"/>
                    <a:pt x="658" y="6"/>
                    <a:pt x="655" y="0"/>
                  </a:cubicBezTo>
                  <a:cubicBezTo>
                    <a:pt x="626" y="0"/>
                    <a:pt x="595" y="8"/>
                    <a:pt x="569" y="17"/>
                  </a:cubicBezTo>
                  <a:cubicBezTo>
                    <a:pt x="555" y="11"/>
                    <a:pt x="540" y="23"/>
                    <a:pt x="526" y="24"/>
                  </a:cubicBezTo>
                  <a:cubicBezTo>
                    <a:pt x="527" y="24"/>
                    <a:pt x="527" y="23"/>
                    <a:pt x="525" y="23"/>
                  </a:cubicBezTo>
                  <a:cubicBezTo>
                    <a:pt x="524" y="25"/>
                    <a:pt x="522" y="24"/>
                    <a:pt x="524" y="26"/>
                  </a:cubicBezTo>
                  <a:cubicBezTo>
                    <a:pt x="515" y="28"/>
                    <a:pt x="507" y="32"/>
                    <a:pt x="499" y="35"/>
                  </a:cubicBezTo>
                  <a:cubicBezTo>
                    <a:pt x="460" y="51"/>
                    <a:pt x="419" y="76"/>
                    <a:pt x="386" y="98"/>
                  </a:cubicBezTo>
                  <a:cubicBezTo>
                    <a:pt x="324" y="140"/>
                    <a:pt x="261" y="193"/>
                    <a:pt x="212" y="249"/>
                  </a:cubicBezTo>
                  <a:cubicBezTo>
                    <a:pt x="191" y="272"/>
                    <a:pt x="179" y="300"/>
                    <a:pt x="165" y="324"/>
                  </a:cubicBezTo>
                  <a:cubicBezTo>
                    <a:pt x="168" y="328"/>
                    <a:pt x="160" y="331"/>
                    <a:pt x="163" y="334"/>
                  </a:cubicBezTo>
                  <a:cubicBezTo>
                    <a:pt x="165" y="330"/>
                    <a:pt x="166" y="337"/>
                    <a:pt x="164" y="337"/>
                  </a:cubicBezTo>
                  <a:cubicBezTo>
                    <a:pt x="166" y="338"/>
                    <a:pt x="167" y="335"/>
                    <a:pt x="168" y="337"/>
                  </a:cubicBezTo>
                  <a:cubicBezTo>
                    <a:pt x="166" y="341"/>
                    <a:pt x="165" y="346"/>
                    <a:pt x="170" y="347"/>
                  </a:cubicBezTo>
                  <a:cubicBezTo>
                    <a:pt x="168" y="379"/>
                    <a:pt x="140" y="395"/>
                    <a:pt x="144" y="426"/>
                  </a:cubicBezTo>
                  <a:cubicBezTo>
                    <a:pt x="152" y="412"/>
                    <a:pt x="160" y="398"/>
                    <a:pt x="167" y="384"/>
                  </a:cubicBezTo>
                  <a:cubicBezTo>
                    <a:pt x="167" y="372"/>
                    <a:pt x="176" y="369"/>
                    <a:pt x="181" y="360"/>
                  </a:cubicBezTo>
                  <a:cubicBezTo>
                    <a:pt x="183" y="361"/>
                    <a:pt x="182" y="364"/>
                    <a:pt x="185" y="363"/>
                  </a:cubicBezTo>
                  <a:cubicBezTo>
                    <a:pt x="191" y="353"/>
                    <a:pt x="203" y="345"/>
                    <a:pt x="215" y="346"/>
                  </a:cubicBezTo>
                  <a:cubicBezTo>
                    <a:pt x="213" y="351"/>
                    <a:pt x="211" y="355"/>
                    <a:pt x="208" y="359"/>
                  </a:cubicBezTo>
                  <a:cubicBezTo>
                    <a:pt x="211" y="358"/>
                    <a:pt x="213" y="355"/>
                    <a:pt x="216" y="354"/>
                  </a:cubicBezTo>
                  <a:cubicBezTo>
                    <a:pt x="216" y="354"/>
                    <a:pt x="214" y="356"/>
                    <a:pt x="215" y="356"/>
                  </a:cubicBezTo>
                  <a:cubicBezTo>
                    <a:pt x="221" y="356"/>
                    <a:pt x="223" y="349"/>
                    <a:pt x="231" y="343"/>
                  </a:cubicBezTo>
                  <a:cubicBezTo>
                    <a:pt x="233" y="343"/>
                    <a:pt x="232" y="346"/>
                    <a:pt x="234" y="345"/>
                  </a:cubicBezTo>
                  <a:cubicBezTo>
                    <a:pt x="237" y="341"/>
                    <a:pt x="241" y="339"/>
                    <a:pt x="245" y="337"/>
                  </a:cubicBezTo>
                  <a:cubicBezTo>
                    <a:pt x="245" y="340"/>
                    <a:pt x="245" y="340"/>
                    <a:pt x="245" y="340"/>
                  </a:cubicBezTo>
                  <a:cubicBezTo>
                    <a:pt x="250" y="342"/>
                    <a:pt x="251" y="335"/>
                    <a:pt x="253" y="337"/>
                  </a:cubicBezTo>
                  <a:cubicBezTo>
                    <a:pt x="252" y="340"/>
                    <a:pt x="251" y="342"/>
                    <a:pt x="252" y="345"/>
                  </a:cubicBezTo>
                  <a:cubicBezTo>
                    <a:pt x="256" y="348"/>
                    <a:pt x="261" y="345"/>
                    <a:pt x="263" y="345"/>
                  </a:cubicBezTo>
                  <a:cubicBezTo>
                    <a:pt x="265" y="350"/>
                    <a:pt x="267" y="353"/>
                    <a:pt x="269" y="356"/>
                  </a:cubicBezTo>
                  <a:cubicBezTo>
                    <a:pt x="267" y="362"/>
                    <a:pt x="262" y="369"/>
                    <a:pt x="263" y="376"/>
                  </a:cubicBezTo>
                  <a:cubicBezTo>
                    <a:pt x="264" y="376"/>
                    <a:pt x="266" y="375"/>
                    <a:pt x="267" y="377"/>
                  </a:cubicBezTo>
                  <a:cubicBezTo>
                    <a:pt x="267" y="409"/>
                    <a:pt x="253" y="443"/>
                    <a:pt x="230" y="460"/>
                  </a:cubicBezTo>
                  <a:cubicBezTo>
                    <a:pt x="223" y="457"/>
                    <a:pt x="211" y="460"/>
                    <a:pt x="206" y="465"/>
                  </a:cubicBezTo>
                  <a:cubicBezTo>
                    <a:pt x="208" y="459"/>
                    <a:pt x="203" y="460"/>
                    <a:pt x="201" y="457"/>
                  </a:cubicBezTo>
                  <a:cubicBezTo>
                    <a:pt x="199" y="450"/>
                    <a:pt x="204" y="445"/>
                    <a:pt x="201" y="438"/>
                  </a:cubicBezTo>
                  <a:cubicBezTo>
                    <a:pt x="190" y="438"/>
                    <a:pt x="182" y="442"/>
                    <a:pt x="174" y="446"/>
                  </a:cubicBezTo>
                  <a:cubicBezTo>
                    <a:pt x="173" y="457"/>
                    <a:pt x="179" y="464"/>
                    <a:pt x="176" y="479"/>
                  </a:cubicBezTo>
                  <a:cubicBezTo>
                    <a:pt x="179" y="479"/>
                    <a:pt x="178" y="476"/>
                    <a:pt x="181" y="477"/>
                  </a:cubicBezTo>
                  <a:cubicBezTo>
                    <a:pt x="176" y="481"/>
                    <a:pt x="181" y="491"/>
                    <a:pt x="178" y="499"/>
                  </a:cubicBezTo>
                  <a:cubicBezTo>
                    <a:pt x="179" y="500"/>
                    <a:pt x="183" y="499"/>
                    <a:pt x="182" y="503"/>
                  </a:cubicBezTo>
                  <a:cubicBezTo>
                    <a:pt x="175" y="505"/>
                    <a:pt x="172" y="508"/>
                    <a:pt x="165" y="512"/>
                  </a:cubicBezTo>
                  <a:cubicBezTo>
                    <a:pt x="153" y="509"/>
                    <a:pt x="145" y="524"/>
                    <a:pt x="138" y="532"/>
                  </a:cubicBezTo>
                  <a:cubicBezTo>
                    <a:pt x="139" y="542"/>
                    <a:pt x="138" y="555"/>
                    <a:pt x="141" y="565"/>
                  </a:cubicBezTo>
                  <a:cubicBezTo>
                    <a:pt x="140" y="581"/>
                    <a:pt x="132" y="593"/>
                    <a:pt x="128" y="608"/>
                  </a:cubicBezTo>
                  <a:cubicBezTo>
                    <a:pt x="123" y="608"/>
                    <a:pt x="123" y="614"/>
                    <a:pt x="119" y="615"/>
                  </a:cubicBezTo>
                  <a:cubicBezTo>
                    <a:pt x="116" y="611"/>
                    <a:pt x="111" y="615"/>
                    <a:pt x="109" y="611"/>
                  </a:cubicBezTo>
                  <a:cubicBezTo>
                    <a:pt x="101" y="617"/>
                    <a:pt x="97" y="627"/>
                    <a:pt x="92" y="636"/>
                  </a:cubicBezTo>
                  <a:cubicBezTo>
                    <a:pt x="89" y="634"/>
                    <a:pt x="87" y="631"/>
                    <a:pt x="84" y="629"/>
                  </a:cubicBezTo>
                  <a:cubicBezTo>
                    <a:pt x="84" y="624"/>
                    <a:pt x="85" y="617"/>
                    <a:pt x="82" y="615"/>
                  </a:cubicBezTo>
                  <a:cubicBezTo>
                    <a:pt x="78" y="614"/>
                    <a:pt x="79" y="617"/>
                    <a:pt x="76" y="617"/>
                  </a:cubicBezTo>
                  <a:cubicBezTo>
                    <a:pt x="76" y="616"/>
                    <a:pt x="77" y="614"/>
                    <a:pt x="76" y="614"/>
                  </a:cubicBezTo>
                  <a:cubicBezTo>
                    <a:pt x="75" y="615"/>
                    <a:pt x="74" y="617"/>
                    <a:pt x="72" y="617"/>
                  </a:cubicBezTo>
                  <a:cubicBezTo>
                    <a:pt x="71" y="614"/>
                    <a:pt x="70" y="614"/>
                    <a:pt x="67" y="615"/>
                  </a:cubicBezTo>
                  <a:cubicBezTo>
                    <a:pt x="67" y="612"/>
                    <a:pt x="67" y="610"/>
                    <a:pt x="65" y="610"/>
                  </a:cubicBezTo>
                  <a:cubicBezTo>
                    <a:pt x="63" y="612"/>
                    <a:pt x="60" y="614"/>
                    <a:pt x="60" y="619"/>
                  </a:cubicBezTo>
                  <a:cubicBezTo>
                    <a:pt x="60" y="621"/>
                    <a:pt x="64" y="620"/>
                    <a:pt x="64" y="623"/>
                  </a:cubicBezTo>
                  <a:cubicBezTo>
                    <a:pt x="61" y="625"/>
                    <a:pt x="63" y="631"/>
                    <a:pt x="60" y="633"/>
                  </a:cubicBezTo>
                  <a:cubicBezTo>
                    <a:pt x="60" y="630"/>
                    <a:pt x="55" y="632"/>
                    <a:pt x="53" y="630"/>
                  </a:cubicBezTo>
                  <a:cubicBezTo>
                    <a:pt x="46" y="635"/>
                    <a:pt x="49" y="645"/>
                    <a:pt x="45" y="651"/>
                  </a:cubicBezTo>
                  <a:cubicBezTo>
                    <a:pt x="43" y="654"/>
                    <a:pt x="39" y="655"/>
                    <a:pt x="37" y="657"/>
                  </a:cubicBezTo>
                  <a:cubicBezTo>
                    <a:pt x="34" y="661"/>
                    <a:pt x="36" y="668"/>
                    <a:pt x="31" y="671"/>
                  </a:cubicBezTo>
                  <a:cubicBezTo>
                    <a:pt x="30" y="671"/>
                    <a:pt x="29" y="670"/>
                    <a:pt x="27" y="671"/>
                  </a:cubicBezTo>
                  <a:cubicBezTo>
                    <a:pt x="21" y="675"/>
                    <a:pt x="25" y="682"/>
                    <a:pt x="22" y="689"/>
                  </a:cubicBezTo>
                  <a:cubicBezTo>
                    <a:pt x="20" y="687"/>
                    <a:pt x="23" y="681"/>
                    <a:pt x="19" y="681"/>
                  </a:cubicBezTo>
                  <a:cubicBezTo>
                    <a:pt x="21" y="694"/>
                    <a:pt x="15" y="700"/>
                    <a:pt x="19" y="711"/>
                  </a:cubicBezTo>
                  <a:cubicBezTo>
                    <a:pt x="16" y="710"/>
                    <a:pt x="18" y="714"/>
                    <a:pt x="15" y="714"/>
                  </a:cubicBezTo>
                  <a:cubicBezTo>
                    <a:pt x="8" y="753"/>
                    <a:pt x="0" y="800"/>
                    <a:pt x="3" y="845"/>
                  </a:cubicBezTo>
                  <a:cubicBezTo>
                    <a:pt x="4" y="874"/>
                    <a:pt x="7" y="900"/>
                    <a:pt x="10" y="925"/>
                  </a:cubicBezTo>
                  <a:cubicBezTo>
                    <a:pt x="22" y="1004"/>
                    <a:pt x="40" y="1074"/>
                    <a:pt x="66" y="1136"/>
                  </a:cubicBezTo>
                  <a:cubicBezTo>
                    <a:pt x="81" y="1172"/>
                    <a:pt x="97" y="1206"/>
                    <a:pt x="116" y="1234"/>
                  </a:cubicBezTo>
                  <a:cubicBezTo>
                    <a:pt x="115" y="1232"/>
                    <a:pt x="115" y="1229"/>
                    <a:pt x="117" y="1227"/>
                  </a:cubicBezTo>
                  <a:cubicBezTo>
                    <a:pt x="134" y="1241"/>
                    <a:pt x="145" y="1273"/>
                    <a:pt x="172" y="1283"/>
                  </a:cubicBezTo>
                  <a:cubicBezTo>
                    <a:pt x="177" y="1290"/>
                    <a:pt x="184" y="1296"/>
                    <a:pt x="193" y="1299"/>
                  </a:cubicBezTo>
                  <a:cubicBezTo>
                    <a:pt x="195" y="1290"/>
                    <a:pt x="188" y="1276"/>
                    <a:pt x="187" y="1270"/>
                  </a:cubicBezTo>
                  <a:cubicBezTo>
                    <a:pt x="197" y="1287"/>
                    <a:pt x="206" y="1311"/>
                    <a:pt x="224" y="1317"/>
                  </a:cubicBezTo>
                  <a:cubicBezTo>
                    <a:pt x="228" y="1313"/>
                    <a:pt x="231" y="1308"/>
                    <a:pt x="231" y="1303"/>
                  </a:cubicBezTo>
                  <a:cubicBezTo>
                    <a:pt x="238" y="1307"/>
                    <a:pt x="241" y="1316"/>
                    <a:pt x="248" y="1319"/>
                  </a:cubicBezTo>
                  <a:cubicBezTo>
                    <a:pt x="249" y="1319"/>
                    <a:pt x="249" y="1318"/>
                    <a:pt x="250" y="1319"/>
                  </a:cubicBezTo>
                  <a:cubicBezTo>
                    <a:pt x="251" y="1313"/>
                    <a:pt x="247" y="1308"/>
                    <a:pt x="248" y="1306"/>
                  </a:cubicBezTo>
                  <a:cubicBezTo>
                    <a:pt x="254" y="1312"/>
                    <a:pt x="261" y="1316"/>
                    <a:pt x="263" y="1325"/>
                  </a:cubicBezTo>
                  <a:cubicBezTo>
                    <a:pt x="261" y="1325"/>
                    <a:pt x="260" y="1324"/>
                    <a:pt x="259" y="1323"/>
                  </a:cubicBezTo>
                  <a:cubicBezTo>
                    <a:pt x="259" y="1328"/>
                    <a:pt x="262" y="1331"/>
                    <a:pt x="267" y="1332"/>
                  </a:cubicBezTo>
                  <a:cubicBezTo>
                    <a:pt x="266" y="1329"/>
                    <a:pt x="270" y="1330"/>
                    <a:pt x="271" y="1330"/>
                  </a:cubicBezTo>
                  <a:cubicBezTo>
                    <a:pt x="278" y="1334"/>
                    <a:pt x="279" y="1342"/>
                    <a:pt x="288" y="1343"/>
                  </a:cubicBezTo>
                  <a:cubicBezTo>
                    <a:pt x="307" y="1338"/>
                    <a:pt x="305" y="1369"/>
                    <a:pt x="319" y="1374"/>
                  </a:cubicBezTo>
                  <a:cubicBezTo>
                    <a:pt x="329" y="1373"/>
                    <a:pt x="332" y="1378"/>
                    <a:pt x="337" y="1382"/>
                  </a:cubicBezTo>
                  <a:cubicBezTo>
                    <a:pt x="352" y="1381"/>
                    <a:pt x="352" y="1394"/>
                    <a:pt x="361" y="1399"/>
                  </a:cubicBezTo>
                  <a:cubicBezTo>
                    <a:pt x="362" y="1395"/>
                    <a:pt x="375" y="1396"/>
                    <a:pt x="372" y="1400"/>
                  </a:cubicBezTo>
                  <a:cubicBezTo>
                    <a:pt x="371" y="1399"/>
                    <a:pt x="368" y="1399"/>
                    <a:pt x="365" y="1399"/>
                  </a:cubicBezTo>
                  <a:cubicBezTo>
                    <a:pt x="365" y="1407"/>
                    <a:pt x="373" y="1411"/>
                    <a:pt x="378" y="1416"/>
                  </a:cubicBezTo>
                  <a:cubicBezTo>
                    <a:pt x="383" y="1422"/>
                    <a:pt x="384" y="1431"/>
                    <a:pt x="391" y="1435"/>
                  </a:cubicBezTo>
                  <a:cubicBezTo>
                    <a:pt x="392" y="1431"/>
                    <a:pt x="391" y="1431"/>
                    <a:pt x="392" y="1429"/>
                  </a:cubicBezTo>
                  <a:cubicBezTo>
                    <a:pt x="393" y="1432"/>
                    <a:pt x="396" y="1428"/>
                    <a:pt x="397" y="1429"/>
                  </a:cubicBezTo>
                  <a:cubicBezTo>
                    <a:pt x="396" y="1422"/>
                    <a:pt x="390" y="1420"/>
                    <a:pt x="388" y="1414"/>
                  </a:cubicBezTo>
                  <a:cubicBezTo>
                    <a:pt x="390" y="1414"/>
                    <a:pt x="390" y="1416"/>
                    <a:pt x="392" y="1416"/>
                  </a:cubicBezTo>
                  <a:cubicBezTo>
                    <a:pt x="390" y="1411"/>
                    <a:pt x="387" y="1407"/>
                    <a:pt x="383" y="1404"/>
                  </a:cubicBezTo>
                  <a:cubicBezTo>
                    <a:pt x="383" y="1399"/>
                    <a:pt x="381" y="1394"/>
                    <a:pt x="375" y="1392"/>
                  </a:cubicBezTo>
                  <a:cubicBezTo>
                    <a:pt x="373" y="1393"/>
                    <a:pt x="370" y="1398"/>
                    <a:pt x="368" y="1393"/>
                  </a:cubicBezTo>
                  <a:cubicBezTo>
                    <a:pt x="370" y="1393"/>
                    <a:pt x="372" y="1393"/>
                    <a:pt x="373" y="1391"/>
                  </a:cubicBezTo>
                  <a:cubicBezTo>
                    <a:pt x="367" y="1388"/>
                    <a:pt x="368" y="1373"/>
                    <a:pt x="359" y="1376"/>
                  </a:cubicBezTo>
                  <a:cubicBezTo>
                    <a:pt x="362" y="1377"/>
                    <a:pt x="363" y="1378"/>
                    <a:pt x="362" y="1382"/>
                  </a:cubicBezTo>
                  <a:cubicBezTo>
                    <a:pt x="358" y="1381"/>
                    <a:pt x="356" y="1378"/>
                    <a:pt x="356" y="1374"/>
                  </a:cubicBezTo>
                  <a:cubicBezTo>
                    <a:pt x="357" y="1374"/>
                    <a:pt x="358" y="1376"/>
                    <a:pt x="358" y="1373"/>
                  </a:cubicBezTo>
                  <a:cubicBezTo>
                    <a:pt x="356" y="1370"/>
                    <a:pt x="351" y="1364"/>
                    <a:pt x="350" y="1363"/>
                  </a:cubicBezTo>
                  <a:cubicBezTo>
                    <a:pt x="352" y="1364"/>
                    <a:pt x="356" y="1368"/>
                    <a:pt x="359" y="1366"/>
                  </a:cubicBezTo>
                  <a:cubicBezTo>
                    <a:pt x="354" y="1361"/>
                    <a:pt x="347" y="1360"/>
                    <a:pt x="342" y="1354"/>
                  </a:cubicBezTo>
                  <a:cubicBezTo>
                    <a:pt x="342" y="1353"/>
                    <a:pt x="343" y="1350"/>
                    <a:pt x="342" y="1349"/>
                  </a:cubicBezTo>
                  <a:cubicBezTo>
                    <a:pt x="340" y="1344"/>
                    <a:pt x="329" y="1331"/>
                    <a:pt x="325" y="1332"/>
                  </a:cubicBezTo>
                  <a:cubicBezTo>
                    <a:pt x="324" y="1338"/>
                    <a:pt x="333" y="1340"/>
                    <a:pt x="332" y="1343"/>
                  </a:cubicBezTo>
                  <a:cubicBezTo>
                    <a:pt x="326" y="1344"/>
                    <a:pt x="328" y="1336"/>
                    <a:pt x="323" y="1336"/>
                  </a:cubicBezTo>
                  <a:cubicBezTo>
                    <a:pt x="322" y="1338"/>
                    <a:pt x="326" y="1339"/>
                    <a:pt x="323" y="1340"/>
                  </a:cubicBezTo>
                  <a:cubicBezTo>
                    <a:pt x="320" y="1338"/>
                    <a:pt x="321" y="1332"/>
                    <a:pt x="320" y="1329"/>
                  </a:cubicBezTo>
                  <a:cubicBezTo>
                    <a:pt x="314" y="1329"/>
                    <a:pt x="311" y="1319"/>
                    <a:pt x="316" y="1317"/>
                  </a:cubicBezTo>
                  <a:cubicBezTo>
                    <a:pt x="314" y="1313"/>
                    <a:pt x="309" y="1312"/>
                    <a:pt x="305" y="1310"/>
                  </a:cubicBezTo>
                  <a:cubicBezTo>
                    <a:pt x="303" y="1313"/>
                    <a:pt x="308" y="1317"/>
                    <a:pt x="309" y="1320"/>
                  </a:cubicBezTo>
                  <a:cubicBezTo>
                    <a:pt x="303" y="1316"/>
                    <a:pt x="299" y="1309"/>
                    <a:pt x="292" y="1307"/>
                  </a:cubicBezTo>
                  <a:cubicBezTo>
                    <a:pt x="297" y="1308"/>
                    <a:pt x="291" y="1304"/>
                    <a:pt x="295" y="1303"/>
                  </a:cubicBezTo>
                  <a:cubicBezTo>
                    <a:pt x="297" y="1306"/>
                    <a:pt x="299" y="1313"/>
                    <a:pt x="302" y="1310"/>
                  </a:cubicBezTo>
                  <a:cubicBezTo>
                    <a:pt x="299" y="1307"/>
                    <a:pt x="297" y="1303"/>
                    <a:pt x="293" y="1300"/>
                  </a:cubicBezTo>
                  <a:cubicBezTo>
                    <a:pt x="292" y="1301"/>
                    <a:pt x="293" y="1304"/>
                    <a:pt x="291" y="1303"/>
                  </a:cubicBezTo>
                  <a:cubicBezTo>
                    <a:pt x="285" y="1295"/>
                    <a:pt x="279" y="1286"/>
                    <a:pt x="269" y="1281"/>
                  </a:cubicBezTo>
                  <a:cubicBezTo>
                    <a:pt x="271" y="1275"/>
                    <a:pt x="265" y="1278"/>
                    <a:pt x="266" y="1272"/>
                  </a:cubicBezTo>
                  <a:cubicBezTo>
                    <a:pt x="268" y="1272"/>
                    <a:pt x="269" y="1275"/>
                    <a:pt x="268" y="1271"/>
                  </a:cubicBezTo>
                  <a:cubicBezTo>
                    <a:pt x="266" y="1260"/>
                    <a:pt x="254" y="1254"/>
                    <a:pt x="248" y="1245"/>
                  </a:cubicBezTo>
                  <a:cubicBezTo>
                    <a:pt x="244" y="1238"/>
                    <a:pt x="242" y="1230"/>
                    <a:pt x="237" y="1223"/>
                  </a:cubicBezTo>
                  <a:cubicBezTo>
                    <a:pt x="231" y="1216"/>
                    <a:pt x="220" y="1208"/>
                    <a:pt x="214" y="1202"/>
                  </a:cubicBezTo>
                  <a:cubicBezTo>
                    <a:pt x="209" y="1198"/>
                    <a:pt x="204" y="1191"/>
                    <a:pt x="201" y="1187"/>
                  </a:cubicBezTo>
                  <a:cubicBezTo>
                    <a:pt x="193" y="1176"/>
                    <a:pt x="191" y="1162"/>
                    <a:pt x="182" y="1150"/>
                  </a:cubicBezTo>
                  <a:cubicBezTo>
                    <a:pt x="180" y="1147"/>
                    <a:pt x="177" y="1146"/>
                    <a:pt x="175" y="1144"/>
                  </a:cubicBezTo>
                  <a:cubicBezTo>
                    <a:pt x="171" y="1137"/>
                    <a:pt x="170" y="1129"/>
                    <a:pt x="165" y="1122"/>
                  </a:cubicBezTo>
                  <a:cubicBezTo>
                    <a:pt x="155" y="1116"/>
                    <a:pt x="153" y="1102"/>
                    <a:pt x="146" y="1094"/>
                  </a:cubicBezTo>
                  <a:cubicBezTo>
                    <a:pt x="145" y="1085"/>
                    <a:pt x="139" y="1081"/>
                    <a:pt x="136" y="1075"/>
                  </a:cubicBezTo>
                  <a:cubicBezTo>
                    <a:pt x="137" y="1068"/>
                    <a:pt x="133" y="1067"/>
                    <a:pt x="130" y="1064"/>
                  </a:cubicBezTo>
                  <a:cubicBezTo>
                    <a:pt x="122" y="1042"/>
                    <a:pt x="108" y="1020"/>
                    <a:pt x="110" y="990"/>
                  </a:cubicBezTo>
                  <a:cubicBezTo>
                    <a:pt x="111" y="968"/>
                    <a:pt x="125" y="947"/>
                    <a:pt x="123" y="923"/>
                  </a:cubicBezTo>
                  <a:cubicBezTo>
                    <a:pt x="122" y="920"/>
                    <a:pt x="120" y="917"/>
                    <a:pt x="120" y="913"/>
                  </a:cubicBezTo>
                  <a:cubicBezTo>
                    <a:pt x="119" y="905"/>
                    <a:pt x="120" y="896"/>
                    <a:pt x="120" y="887"/>
                  </a:cubicBezTo>
                  <a:cubicBezTo>
                    <a:pt x="120" y="855"/>
                    <a:pt x="122" y="823"/>
                    <a:pt x="133" y="797"/>
                  </a:cubicBezTo>
                  <a:cubicBezTo>
                    <a:pt x="133" y="795"/>
                    <a:pt x="129" y="796"/>
                    <a:pt x="129" y="792"/>
                  </a:cubicBezTo>
                  <a:cubicBezTo>
                    <a:pt x="132" y="789"/>
                    <a:pt x="131" y="781"/>
                    <a:pt x="131" y="775"/>
                  </a:cubicBezTo>
                  <a:cubicBezTo>
                    <a:pt x="127" y="771"/>
                    <a:pt x="123" y="769"/>
                    <a:pt x="119" y="767"/>
                  </a:cubicBezTo>
                  <a:cubicBezTo>
                    <a:pt x="119" y="766"/>
                    <a:pt x="118" y="765"/>
                    <a:pt x="118" y="764"/>
                  </a:cubicBezTo>
                  <a:cubicBezTo>
                    <a:pt x="120" y="763"/>
                    <a:pt x="120" y="765"/>
                    <a:pt x="122" y="765"/>
                  </a:cubicBezTo>
                  <a:cubicBezTo>
                    <a:pt x="120" y="760"/>
                    <a:pt x="125" y="758"/>
                    <a:pt x="125" y="752"/>
                  </a:cubicBezTo>
                  <a:cubicBezTo>
                    <a:pt x="126" y="748"/>
                    <a:pt x="121" y="742"/>
                    <a:pt x="124" y="737"/>
                  </a:cubicBezTo>
                  <a:cubicBezTo>
                    <a:pt x="116" y="733"/>
                    <a:pt x="117" y="722"/>
                    <a:pt x="115" y="716"/>
                  </a:cubicBezTo>
                  <a:cubicBezTo>
                    <a:pt x="111" y="715"/>
                    <a:pt x="112" y="718"/>
                    <a:pt x="109" y="719"/>
                  </a:cubicBezTo>
                  <a:cubicBezTo>
                    <a:pt x="106" y="716"/>
                    <a:pt x="108" y="715"/>
                    <a:pt x="108" y="711"/>
                  </a:cubicBezTo>
                  <a:cubicBezTo>
                    <a:pt x="104" y="711"/>
                    <a:pt x="104" y="707"/>
                    <a:pt x="103" y="704"/>
                  </a:cubicBezTo>
                  <a:cubicBezTo>
                    <a:pt x="98" y="704"/>
                    <a:pt x="98" y="704"/>
                    <a:pt x="98" y="704"/>
                  </a:cubicBezTo>
                  <a:cubicBezTo>
                    <a:pt x="93" y="698"/>
                    <a:pt x="96" y="692"/>
                    <a:pt x="96" y="686"/>
                  </a:cubicBezTo>
                  <a:cubicBezTo>
                    <a:pt x="96" y="684"/>
                    <a:pt x="94" y="683"/>
                    <a:pt x="94" y="681"/>
                  </a:cubicBezTo>
                  <a:cubicBezTo>
                    <a:pt x="91" y="660"/>
                    <a:pt x="98" y="633"/>
                    <a:pt x="108" y="621"/>
                  </a:cubicBezTo>
                  <a:cubicBezTo>
                    <a:pt x="110" y="623"/>
                    <a:pt x="114" y="624"/>
                    <a:pt x="116" y="626"/>
                  </a:cubicBezTo>
                  <a:cubicBezTo>
                    <a:pt x="115" y="630"/>
                    <a:pt x="112" y="632"/>
                    <a:pt x="112" y="637"/>
                  </a:cubicBezTo>
                  <a:cubicBezTo>
                    <a:pt x="117" y="639"/>
                    <a:pt x="119" y="633"/>
                    <a:pt x="118" y="627"/>
                  </a:cubicBezTo>
                  <a:cubicBezTo>
                    <a:pt x="119" y="626"/>
                    <a:pt x="122" y="629"/>
                    <a:pt x="124" y="626"/>
                  </a:cubicBezTo>
                  <a:cubicBezTo>
                    <a:pt x="123" y="616"/>
                    <a:pt x="135" y="614"/>
                    <a:pt x="139" y="607"/>
                  </a:cubicBezTo>
                  <a:cubicBezTo>
                    <a:pt x="142" y="600"/>
                    <a:pt x="142" y="593"/>
                    <a:pt x="148" y="587"/>
                  </a:cubicBezTo>
                  <a:cubicBezTo>
                    <a:pt x="149" y="594"/>
                    <a:pt x="155" y="582"/>
                    <a:pt x="157" y="579"/>
                  </a:cubicBezTo>
                  <a:cubicBezTo>
                    <a:pt x="153" y="565"/>
                    <a:pt x="166" y="554"/>
                    <a:pt x="171" y="543"/>
                  </a:cubicBezTo>
                  <a:cubicBezTo>
                    <a:pt x="169" y="540"/>
                    <a:pt x="168" y="538"/>
                    <a:pt x="172" y="536"/>
                  </a:cubicBezTo>
                  <a:cubicBezTo>
                    <a:pt x="180" y="539"/>
                    <a:pt x="191" y="525"/>
                    <a:pt x="196" y="521"/>
                  </a:cubicBezTo>
                  <a:cubicBezTo>
                    <a:pt x="197" y="519"/>
                    <a:pt x="200" y="519"/>
                    <a:pt x="202" y="518"/>
                  </a:cubicBezTo>
                  <a:cubicBezTo>
                    <a:pt x="213" y="509"/>
                    <a:pt x="220" y="483"/>
                    <a:pt x="233" y="480"/>
                  </a:cubicBezTo>
                  <a:cubicBezTo>
                    <a:pt x="239" y="479"/>
                    <a:pt x="243" y="485"/>
                    <a:pt x="249" y="482"/>
                  </a:cubicBezTo>
                  <a:cubicBezTo>
                    <a:pt x="251" y="477"/>
                    <a:pt x="258" y="477"/>
                    <a:pt x="262" y="475"/>
                  </a:cubicBezTo>
                  <a:cubicBezTo>
                    <a:pt x="266" y="472"/>
                    <a:pt x="268" y="466"/>
                    <a:pt x="272" y="463"/>
                  </a:cubicBezTo>
                  <a:cubicBezTo>
                    <a:pt x="277" y="459"/>
                    <a:pt x="285" y="458"/>
                    <a:pt x="290" y="455"/>
                  </a:cubicBezTo>
                  <a:cubicBezTo>
                    <a:pt x="294" y="451"/>
                    <a:pt x="296" y="444"/>
                    <a:pt x="300" y="441"/>
                  </a:cubicBezTo>
                  <a:cubicBezTo>
                    <a:pt x="304" y="438"/>
                    <a:pt x="308" y="440"/>
                    <a:pt x="312" y="437"/>
                  </a:cubicBezTo>
                  <a:cubicBezTo>
                    <a:pt x="314" y="435"/>
                    <a:pt x="314" y="431"/>
                    <a:pt x="317" y="428"/>
                  </a:cubicBezTo>
                  <a:cubicBezTo>
                    <a:pt x="325" y="419"/>
                    <a:pt x="338" y="420"/>
                    <a:pt x="338" y="407"/>
                  </a:cubicBezTo>
                  <a:cubicBezTo>
                    <a:pt x="334" y="405"/>
                    <a:pt x="335" y="399"/>
                    <a:pt x="332" y="397"/>
                  </a:cubicBezTo>
                  <a:cubicBezTo>
                    <a:pt x="339" y="382"/>
                    <a:pt x="347" y="367"/>
                    <a:pt x="361" y="359"/>
                  </a:cubicBezTo>
                  <a:cubicBezTo>
                    <a:pt x="361" y="356"/>
                    <a:pt x="359" y="356"/>
                    <a:pt x="360" y="354"/>
                  </a:cubicBezTo>
                  <a:cubicBezTo>
                    <a:pt x="365" y="351"/>
                    <a:pt x="370" y="348"/>
                    <a:pt x="374" y="344"/>
                  </a:cubicBezTo>
                  <a:cubicBezTo>
                    <a:pt x="374" y="341"/>
                    <a:pt x="370" y="342"/>
                    <a:pt x="371" y="337"/>
                  </a:cubicBezTo>
                  <a:cubicBezTo>
                    <a:pt x="388" y="325"/>
                    <a:pt x="401" y="308"/>
                    <a:pt x="408" y="286"/>
                  </a:cubicBezTo>
                  <a:cubicBezTo>
                    <a:pt x="413" y="284"/>
                    <a:pt x="417" y="281"/>
                    <a:pt x="422" y="279"/>
                  </a:cubicBezTo>
                  <a:cubicBezTo>
                    <a:pt x="424" y="297"/>
                    <a:pt x="412" y="301"/>
                    <a:pt x="406" y="311"/>
                  </a:cubicBezTo>
                  <a:cubicBezTo>
                    <a:pt x="403" y="317"/>
                    <a:pt x="402" y="325"/>
                    <a:pt x="398" y="329"/>
                  </a:cubicBezTo>
                  <a:cubicBezTo>
                    <a:pt x="396" y="331"/>
                    <a:pt x="393" y="331"/>
                    <a:pt x="391" y="334"/>
                  </a:cubicBezTo>
                  <a:cubicBezTo>
                    <a:pt x="391" y="343"/>
                    <a:pt x="386" y="348"/>
                    <a:pt x="384" y="357"/>
                  </a:cubicBezTo>
                  <a:cubicBezTo>
                    <a:pt x="376" y="358"/>
                    <a:pt x="374" y="364"/>
                    <a:pt x="373" y="372"/>
                  </a:cubicBezTo>
                  <a:cubicBezTo>
                    <a:pt x="375" y="372"/>
                    <a:pt x="375" y="374"/>
                    <a:pt x="378" y="373"/>
                  </a:cubicBezTo>
                  <a:cubicBezTo>
                    <a:pt x="383" y="372"/>
                    <a:pt x="380" y="368"/>
                    <a:pt x="382" y="365"/>
                  </a:cubicBezTo>
                  <a:cubicBezTo>
                    <a:pt x="388" y="356"/>
                    <a:pt x="405" y="350"/>
                    <a:pt x="400" y="338"/>
                  </a:cubicBezTo>
                  <a:cubicBezTo>
                    <a:pt x="403" y="335"/>
                    <a:pt x="407" y="331"/>
                    <a:pt x="410" y="327"/>
                  </a:cubicBezTo>
                  <a:cubicBezTo>
                    <a:pt x="416" y="327"/>
                    <a:pt x="423" y="320"/>
                    <a:pt x="427" y="314"/>
                  </a:cubicBezTo>
                  <a:cubicBezTo>
                    <a:pt x="423" y="314"/>
                    <a:pt x="422" y="316"/>
                    <a:pt x="419" y="316"/>
                  </a:cubicBezTo>
                  <a:cubicBezTo>
                    <a:pt x="414" y="306"/>
                    <a:pt x="425" y="301"/>
                    <a:pt x="432" y="296"/>
                  </a:cubicBezTo>
                  <a:cubicBezTo>
                    <a:pt x="440" y="280"/>
                    <a:pt x="440" y="261"/>
                    <a:pt x="455" y="252"/>
                  </a:cubicBezTo>
                  <a:cubicBezTo>
                    <a:pt x="463" y="252"/>
                    <a:pt x="465" y="246"/>
                    <a:pt x="472" y="245"/>
                  </a:cubicBezTo>
                  <a:cubicBezTo>
                    <a:pt x="470" y="233"/>
                    <a:pt x="485" y="234"/>
                    <a:pt x="481" y="223"/>
                  </a:cubicBezTo>
                  <a:cubicBezTo>
                    <a:pt x="483" y="221"/>
                    <a:pt x="486" y="221"/>
                    <a:pt x="486" y="216"/>
                  </a:cubicBezTo>
                  <a:cubicBezTo>
                    <a:pt x="487" y="213"/>
                    <a:pt x="482" y="216"/>
                    <a:pt x="483" y="213"/>
                  </a:cubicBezTo>
                  <a:cubicBezTo>
                    <a:pt x="491" y="213"/>
                    <a:pt x="494" y="204"/>
                    <a:pt x="492" y="196"/>
                  </a:cubicBezTo>
                  <a:cubicBezTo>
                    <a:pt x="493" y="194"/>
                    <a:pt x="497" y="194"/>
                    <a:pt x="497" y="191"/>
                  </a:cubicBezTo>
                  <a:cubicBezTo>
                    <a:pt x="497" y="186"/>
                    <a:pt x="492" y="186"/>
                    <a:pt x="492" y="182"/>
                  </a:cubicBezTo>
                  <a:cubicBezTo>
                    <a:pt x="495" y="167"/>
                    <a:pt x="487" y="159"/>
                    <a:pt x="484" y="146"/>
                  </a:cubicBezTo>
                  <a:cubicBezTo>
                    <a:pt x="484" y="141"/>
                    <a:pt x="491" y="134"/>
                    <a:pt x="487" y="130"/>
                  </a:cubicBezTo>
                  <a:cubicBezTo>
                    <a:pt x="498" y="125"/>
                    <a:pt x="507" y="118"/>
                    <a:pt x="512" y="111"/>
                  </a:cubicBezTo>
                  <a:cubicBezTo>
                    <a:pt x="507" y="109"/>
                    <a:pt x="503" y="115"/>
                    <a:pt x="498" y="116"/>
                  </a:cubicBezTo>
                  <a:cubicBezTo>
                    <a:pt x="498" y="114"/>
                    <a:pt x="498" y="114"/>
                    <a:pt x="499" y="113"/>
                  </a:cubicBezTo>
                  <a:cubicBezTo>
                    <a:pt x="492" y="118"/>
                    <a:pt x="487" y="126"/>
                    <a:pt x="479" y="130"/>
                  </a:cubicBezTo>
                  <a:cubicBezTo>
                    <a:pt x="478" y="133"/>
                    <a:pt x="481" y="132"/>
                    <a:pt x="482" y="134"/>
                  </a:cubicBezTo>
                  <a:cubicBezTo>
                    <a:pt x="479" y="133"/>
                    <a:pt x="478" y="135"/>
                    <a:pt x="476" y="135"/>
                  </a:cubicBezTo>
                  <a:cubicBezTo>
                    <a:pt x="477" y="137"/>
                    <a:pt x="478" y="141"/>
                    <a:pt x="474" y="141"/>
                  </a:cubicBezTo>
                  <a:cubicBezTo>
                    <a:pt x="472" y="135"/>
                    <a:pt x="473" y="130"/>
                    <a:pt x="478" y="125"/>
                  </a:cubicBezTo>
                  <a:cubicBezTo>
                    <a:pt x="480" y="123"/>
                    <a:pt x="484" y="123"/>
                    <a:pt x="487" y="121"/>
                  </a:cubicBezTo>
                  <a:cubicBezTo>
                    <a:pt x="489" y="120"/>
                    <a:pt x="489" y="118"/>
                    <a:pt x="490" y="117"/>
                  </a:cubicBezTo>
                  <a:cubicBezTo>
                    <a:pt x="496" y="112"/>
                    <a:pt x="503" y="113"/>
                    <a:pt x="508" y="108"/>
                  </a:cubicBezTo>
                  <a:cubicBezTo>
                    <a:pt x="503" y="106"/>
                    <a:pt x="506" y="101"/>
                    <a:pt x="510" y="99"/>
                  </a:cubicBezTo>
                  <a:cubicBezTo>
                    <a:pt x="509" y="100"/>
                    <a:pt x="519" y="101"/>
                    <a:pt x="516" y="97"/>
                  </a:cubicBezTo>
                  <a:cubicBezTo>
                    <a:pt x="514" y="96"/>
                    <a:pt x="512" y="100"/>
                    <a:pt x="511" y="97"/>
                  </a:cubicBezTo>
                  <a:cubicBezTo>
                    <a:pt x="511" y="95"/>
                    <a:pt x="510" y="95"/>
                    <a:pt x="511" y="94"/>
                  </a:cubicBezTo>
                  <a:cubicBezTo>
                    <a:pt x="515" y="96"/>
                    <a:pt x="520" y="97"/>
                    <a:pt x="523" y="93"/>
                  </a:cubicBezTo>
                  <a:cubicBezTo>
                    <a:pt x="521" y="91"/>
                    <a:pt x="519" y="95"/>
                    <a:pt x="519" y="93"/>
                  </a:cubicBezTo>
                  <a:cubicBezTo>
                    <a:pt x="517" y="87"/>
                    <a:pt x="525" y="87"/>
                    <a:pt x="529" y="82"/>
                  </a:cubicBezTo>
                  <a:cubicBezTo>
                    <a:pt x="531" y="78"/>
                    <a:pt x="530" y="72"/>
                    <a:pt x="534" y="71"/>
                  </a:cubicBezTo>
                  <a:cubicBezTo>
                    <a:pt x="535" y="71"/>
                    <a:pt x="538" y="78"/>
                    <a:pt x="539" y="73"/>
                  </a:cubicBezTo>
                  <a:cubicBezTo>
                    <a:pt x="539" y="69"/>
                    <a:pt x="537" y="71"/>
                    <a:pt x="537" y="66"/>
                  </a:cubicBezTo>
                  <a:cubicBezTo>
                    <a:pt x="540" y="66"/>
                    <a:pt x="539" y="64"/>
                    <a:pt x="541" y="64"/>
                  </a:cubicBezTo>
                  <a:cubicBezTo>
                    <a:pt x="541" y="67"/>
                    <a:pt x="538" y="68"/>
                    <a:pt x="540" y="70"/>
                  </a:cubicBezTo>
                  <a:cubicBezTo>
                    <a:pt x="543" y="70"/>
                    <a:pt x="542" y="67"/>
                    <a:pt x="545" y="68"/>
                  </a:cubicBezTo>
                  <a:cubicBezTo>
                    <a:pt x="543" y="69"/>
                    <a:pt x="541" y="74"/>
                    <a:pt x="545" y="74"/>
                  </a:cubicBezTo>
                  <a:cubicBezTo>
                    <a:pt x="549" y="70"/>
                    <a:pt x="548" y="67"/>
                    <a:pt x="551" y="63"/>
                  </a:cubicBezTo>
                  <a:cubicBezTo>
                    <a:pt x="547" y="63"/>
                    <a:pt x="544" y="67"/>
                    <a:pt x="542" y="63"/>
                  </a:cubicBezTo>
                  <a:cubicBezTo>
                    <a:pt x="547" y="61"/>
                    <a:pt x="548" y="62"/>
                    <a:pt x="554" y="59"/>
                  </a:cubicBezTo>
                  <a:cubicBezTo>
                    <a:pt x="553" y="60"/>
                    <a:pt x="552" y="61"/>
                    <a:pt x="554" y="62"/>
                  </a:cubicBezTo>
                  <a:cubicBezTo>
                    <a:pt x="568" y="51"/>
                    <a:pt x="591" y="49"/>
                    <a:pt x="609" y="42"/>
                  </a:cubicBezTo>
                  <a:cubicBezTo>
                    <a:pt x="609" y="43"/>
                    <a:pt x="611" y="43"/>
                    <a:pt x="612" y="43"/>
                  </a:cubicBezTo>
                  <a:cubicBezTo>
                    <a:pt x="611" y="44"/>
                    <a:pt x="611" y="45"/>
                    <a:pt x="612" y="47"/>
                  </a:cubicBezTo>
                  <a:cubicBezTo>
                    <a:pt x="622" y="44"/>
                    <a:pt x="628" y="50"/>
                    <a:pt x="635" y="48"/>
                  </a:cubicBezTo>
                  <a:cubicBezTo>
                    <a:pt x="635" y="45"/>
                    <a:pt x="631" y="48"/>
                    <a:pt x="633" y="44"/>
                  </a:cubicBezTo>
                  <a:cubicBezTo>
                    <a:pt x="637" y="45"/>
                    <a:pt x="640" y="47"/>
                    <a:pt x="645" y="47"/>
                  </a:cubicBezTo>
                  <a:cubicBezTo>
                    <a:pt x="646" y="48"/>
                    <a:pt x="646" y="49"/>
                    <a:pt x="645" y="50"/>
                  </a:cubicBezTo>
                  <a:cubicBezTo>
                    <a:pt x="649" y="50"/>
                    <a:pt x="651" y="52"/>
                    <a:pt x="653" y="54"/>
                  </a:cubicBezTo>
                  <a:cubicBezTo>
                    <a:pt x="648" y="58"/>
                    <a:pt x="643" y="48"/>
                    <a:pt x="639" y="54"/>
                  </a:cubicBezTo>
                  <a:cubicBezTo>
                    <a:pt x="646" y="57"/>
                    <a:pt x="652" y="62"/>
                    <a:pt x="661" y="59"/>
                  </a:cubicBezTo>
                  <a:cubicBezTo>
                    <a:pt x="661" y="52"/>
                    <a:pt x="653" y="59"/>
                    <a:pt x="652" y="55"/>
                  </a:cubicBezTo>
                  <a:cubicBezTo>
                    <a:pt x="672" y="52"/>
                    <a:pt x="695" y="70"/>
                    <a:pt x="717" y="64"/>
                  </a:cubicBezTo>
                  <a:cubicBezTo>
                    <a:pt x="725" y="68"/>
                    <a:pt x="736" y="69"/>
                    <a:pt x="747" y="71"/>
                  </a:cubicBezTo>
                  <a:cubicBezTo>
                    <a:pt x="744" y="64"/>
                    <a:pt x="738" y="68"/>
                    <a:pt x="732" y="67"/>
                  </a:cubicBezTo>
                  <a:close/>
                  <a:moveTo>
                    <a:pt x="60" y="652"/>
                  </a:moveTo>
                  <a:cubicBezTo>
                    <a:pt x="56" y="649"/>
                    <a:pt x="61" y="641"/>
                    <a:pt x="61" y="636"/>
                  </a:cubicBezTo>
                  <a:cubicBezTo>
                    <a:pt x="66" y="642"/>
                    <a:pt x="62" y="646"/>
                    <a:pt x="60" y="652"/>
                  </a:cubicBezTo>
                  <a:close/>
                  <a:moveTo>
                    <a:pt x="380" y="1401"/>
                  </a:moveTo>
                  <a:cubicBezTo>
                    <a:pt x="381" y="1407"/>
                    <a:pt x="388" y="1407"/>
                    <a:pt x="384" y="1414"/>
                  </a:cubicBezTo>
                  <a:cubicBezTo>
                    <a:pt x="381" y="1414"/>
                    <a:pt x="383" y="1410"/>
                    <a:pt x="381" y="1410"/>
                  </a:cubicBezTo>
                  <a:cubicBezTo>
                    <a:pt x="381" y="1409"/>
                    <a:pt x="383" y="1409"/>
                    <a:pt x="384" y="1409"/>
                  </a:cubicBezTo>
                  <a:cubicBezTo>
                    <a:pt x="382" y="1407"/>
                    <a:pt x="382" y="1405"/>
                    <a:pt x="379" y="1405"/>
                  </a:cubicBezTo>
                  <a:cubicBezTo>
                    <a:pt x="380" y="1407"/>
                    <a:pt x="373" y="1409"/>
                    <a:pt x="373" y="1404"/>
                  </a:cubicBezTo>
                  <a:cubicBezTo>
                    <a:pt x="377" y="1403"/>
                    <a:pt x="375" y="1402"/>
                    <a:pt x="380" y="1401"/>
                  </a:cubicBezTo>
                  <a:close/>
                  <a:moveTo>
                    <a:pt x="119" y="1239"/>
                  </a:moveTo>
                  <a:cubicBezTo>
                    <a:pt x="118" y="1237"/>
                    <a:pt x="117" y="1236"/>
                    <a:pt x="116" y="1234"/>
                  </a:cubicBezTo>
                  <a:cubicBezTo>
                    <a:pt x="116" y="1236"/>
                    <a:pt x="117" y="1238"/>
                    <a:pt x="119" y="1239"/>
                  </a:cubicBezTo>
                  <a:close/>
                  <a:moveTo>
                    <a:pt x="1279" y="110"/>
                  </a:moveTo>
                  <a:cubicBezTo>
                    <a:pt x="1291" y="112"/>
                    <a:pt x="1291" y="124"/>
                    <a:pt x="1301" y="127"/>
                  </a:cubicBezTo>
                  <a:cubicBezTo>
                    <a:pt x="1304" y="123"/>
                    <a:pt x="1297" y="119"/>
                    <a:pt x="1301" y="115"/>
                  </a:cubicBezTo>
                  <a:cubicBezTo>
                    <a:pt x="1292" y="82"/>
                    <a:pt x="1253" y="76"/>
                    <a:pt x="1235" y="55"/>
                  </a:cubicBezTo>
                  <a:cubicBezTo>
                    <a:pt x="1241" y="60"/>
                    <a:pt x="1248" y="64"/>
                    <a:pt x="1255" y="68"/>
                  </a:cubicBezTo>
                  <a:cubicBezTo>
                    <a:pt x="1256" y="65"/>
                    <a:pt x="1251" y="64"/>
                    <a:pt x="1254" y="63"/>
                  </a:cubicBezTo>
                  <a:cubicBezTo>
                    <a:pt x="1269" y="69"/>
                    <a:pt x="1280" y="82"/>
                    <a:pt x="1295" y="85"/>
                  </a:cubicBezTo>
                  <a:cubicBezTo>
                    <a:pt x="1294" y="85"/>
                    <a:pt x="1292" y="83"/>
                    <a:pt x="1294" y="83"/>
                  </a:cubicBezTo>
                  <a:cubicBezTo>
                    <a:pt x="1321" y="93"/>
                    <a:pt x="1341" y="109"/>
                    <a:pt x="1361" y="126"/>
                  </a:cubicBezTo>
                  <a:cubicBezTo>
                    <a:pt x="1363" y="128"/>
                    <a:pt x="1364" y="125"/>
                    <a:pt x="1366" y="127"/>
                  </a:cubicBezTo>
                  <a:cubicBezTo>
                    <a:pt x="1365" y="131"/>
                    <a:pt x="1368" y="130"/>
                    <a:pt x="1368" y="133"/>
                  </a:cubicBezTo>
                  <a:cubicBezTo>
                    <a:pt x="1365" y="131"/>
                    <a:pt x="1363" y="128"/>
                    <a:pt x="1359" y="127"/>
                  </a:cubicBezTo>
                  <a:cubicBezTo>
                    <a:pt x="1359" y="129"/>
                    <a:pt x="1359" y="131"/>
                    <a:pt x="1358" y="131"/>
                  </a:cubicBezTo>
                  <a:cubicBezTo>
                    <a:pt x="1355" y="128"/>
                    <a:pt x="1352" y="125"/>
                    <a:pt x="1348" y="122"/>
                  </a:cubicBezTo>
                  <a:cubicBezTo>
                    <a:pt x="1357" y="133"/>
                    <a:pt x="1366" y="147"/>
                    <a:pt x="1370" y="159"/>
                  </a:cubicBezTo>
                  <a:cubicBezTo>
                    <a:pt x="1370" y="158"/>
                    <a:pt x="1372" y="157"/>
                    <a:pt x="1373" y="157"/>
                  </a:cubicBezTo>
                  <a:cubicBezTo>
                    <a:pt x="1376" y="162"/>
                    <a:pt x="1381" y="165"/>
                    <a:pt x="1383" y="170"/>
                  </a:cubicBezTo>
                  <a:cubicBezTo>
                    <a:pt x="1383" y="175"/>
                    <a:pt x="1380" y="175"/>
                    <a:pt x="1383" y="179"/>
                  </a:cubicBezTo>
                  <a:cubicBezTo>
                    <a:pt x="1386" y="177"/>
                    <a:pt x="1390" y="179"/>
                    <a:pt x="1393" y="183"/>
                  </a:cubicBezTo>
                  <a:cubicBezTo>
                    <a:pt x="1386" y="167"/>
                    <a:pt x="1375" y="155"/>
                    <a:pt x="1367" y="141"/>
                  </a:cubicBezTo>
                  <a:cubicBezTo>
                    <a:pt x="1395" y="168"/>
                    <a:pt x="1421" y="203"/>
                    <a:pt x="1450" y="226"/>
                  </a:cubicBezTo>
                  <a:cubicBezTo>
                    <a:pt x="1454" y="228"/>
                    <a:pt x="1451" y="223"/>
                    <a:pt x="1453" y="223"/>
                  </a:cubicBezTo>
                  <a:cubicBezTo>
                    <a:pt x="1457" y="230"/>
                    <a:pt x="1464" y="234"/>
                    <a:pt x="1469" y="241"/>
                  </a:cubicBezTo>
                  <a:cubicBezTo>
                    <a:pt x="1476" y="250"/>
                    <a:pt x="1489" y="260"/>
                    <a:pt x="1492" y="268"/>
                  </a:cubicBezTo>
                  <a:cubicBezTo>
                    <a:pt x="1492" y="271"/>
                    <a:pt x="1493" y="277"/>
                    <a:pt x="1493" y="280"/>
                  </a:cubicBezTo>
                  <a:cubicBezTo>
                    <a:pt x="1495" y="288"/>
                    <a:pt x="1495" y="297"/>
                    <a:pt x="1499" y="303"/>
                  </a:cubicBezTo>
                  <a:cubicBezTo>
                    <a:pt x="1502" y="307"/>
                    <a:pt x="1509" y="308"/>
                    <a:pt x="1513" y="311"/>
                  </a:cubicBezTo>
                  <a:cubicBezTo>
                    <a:pt x="1515" y="313"/>
                    <a:pt x="1514" y="318"/>
                    <a:pt x="1518" y="316"/>
                  </a:cubicBezTo>
                  <a:cubicBezTo>
                    <a:pt x="1513" y="306"/>
                    <a:pt x="1511" y="297"/>
                    <a:pt x="1505" y="287"/>
                  </a:cubicBezTo>
                  <a:cubicBezTo>
                    <a:pt x="1508" y="285"/>
                    <a:pt x="1510" y="289"/>
                    <a:pt x="1511" y="287"/>
                  </a:cubicBezTo>
                  <a:cubicBezTo>
                    <a:pt x="1508" y="282"/>
                    <a:pt x="1502" y="276"/>
                    <a:pt x="1502" y="271"/>
                  </a:cubicBezTo>
                  <a:cubicBezTo>
                    <a:pt x="1509" y="270"/>
                    <a:pt x="1514" y="284"/>
                    <a:pt x="1519" y="285"/>
                  </a:cubicBezTo>
                  <a:cubicBezTo>
                    <a:pt x="1515" y="279"/>
                    <a:pt x="1511" y="273"/>
                    <a:pt x="1507" y="267"/>
                  </a:cubicBezTo>
                  <a:cubicBezTo>
                    <a:pt x="1517" y="278"/>
                    <a:pt x="1527" y="289"/>
                    <a:pt x="1536" y="301"/>
                  </a:cubicBezTo>
                  <a:cubicBezTo>
                    <a:pt x="1534" y="301"/>
                    <a:pt x="1533" y="299"/>
                    <a:pt x="1533" y="301"/>
                  </a:cubicBezTo>
                  <a:cubicBezTo>
                    <a:pt x="1534" y="303"/>
                    <a:pt x="1536" y="304"/>
                    <a:pt x="1537" y="308"/>
                  </a:cubicBezTo>
                  <a:cubicBezTo>
                    <a:pt x="1532" y="303"/>
                    <a:pt x="1529" y="298"/>
                    <a:pt x="1523" y="297"/>
                  </a:cubicBezTo>
                  <a:cubicBezTo>
                    <a:pt x="1532" y="309"/>
                    <a:pt x="1543" y="319"/>
                    <a:pt x="1550" y="333"/>
                  </a:cubicBezTo>
                  <a:cubicBezTo>
                    <a:pt x="1545" y="340"/>
                    <a:pt x="1555" y="346"/>
                    <a:pt x="1552" y="356"/>
                  </a:cubicBezTo>
                  <a:cubicBezTo>
                    <a:pt x="1553" y="358"/>
                    <a:pt x="1556" y="358"/>
                    <a:pt x="1558" y="359"/>
                  </a:cubicBezTo>
                  <a:cubicBezTo>
                    <a:pt x="1557" y="362"/>
                    <a:pt x="1554" y="361"/>
                    <a:pt x="1555" y="364"/>
                  </a:cubicBezTo>
                  <a:cubicBezTo>
                    <a:pt x="1557" y="367"/>
                    <a:pt x="1563" y="371"/>
                    <a:pt x="1562" y="374"/>
                  </a:cubicBezTo>
                  <a:cubicBezTo>
                    <a:pt x="1559" y="373"/>
                    <a:pt x="1558" y="369"/>
                    <a:pt x="1554" y="369"/>
                  </a:cubicBezTo>
                  <a:cubicBezTo>
                    <a:pt x="1555" y="375"/>
                    <a:pt x="1560" y="377"/>
                    <a:pt x="1561" y="383"/>
                  </a:cubicBezTo>
                  <a:cubicBezTo>
                    <a:pt x="1586" y="415"/>
                    <a:pt x="1596" y="460"/>
                    <a:pt x="1625" y="487"/>
                  </a:cubicBezTo>
                  <a:cubicBezTo>
                    <a:pt x="1625" y="486"/>
                    <a:pt x="1625" y="484"/>
                    <a:pt x="1626" y="484"/>
                  </a:cubicBezTo>
                  <a:cubicBezTo>
                    <a:pt x="1632" y="501"/>
                    <a:pt x="1644" y="510"/>
                    <a:pt x="1648" y="528"/>
                  </a:cubicBezTo>
                  <a:cubicBezTo>
                    <a:pt x="1651" y="524"/>
                    <a:pt x="1644" y="518"/>
                    <a:pt x="1647" y="514"/>
                  </a:cubicBezTo>
                  <a:cubicBezTo>
                    <a:pt x="1656" y="534"/>
                    <a:pt x="1671" y="555"/>
                    <a:pt x="1668" y="580"/>
                  </a:cubicBezTo>
                  <a:cubicBezTo>
                    <a:pt x="1668" y="585"/>
                    <a:pt x="1664" y="588"/>
                    <a:pt x="1663" y="592"/>
                  </a:cubicBezTo>
                  <a:cubicBezTo>
                    <a:pt x="1663" y="595"/>
                    <a:pt x="1665" y="598"/>
                    <a:pt x="1665" y="600"/>
                  </a:cubicBezTo>
                  <a:cubicBezTo>
                    <a:pt x="1668" y="621"/>
                    <a:pt x="1667" y="635"/>
                    <a:pt x="1672" y="650"/>
                  </a:cubicBezTo>
                  <a:cubicBezTo>
                    <a:pt x="1674" y="657"/>
                    <a:pt x="1679" y="663"/>
                    <a:pt x="1682" y="671"/>
                  </a:cubicBezTo>
                  <a:cubicBezTo>
                    <a:pt x="1684" y="682"/>
                    <a:pt x="1682" y="693"/>
                    <a:pt x="1689" y="701"/>
                  </a:cubicBezTo>
                  <a:cubicBezTo>
                    <a:pt x="1689" y="678"/>
                    <a:pt x="1689" y="678"/>
                    <a:pt x="1689" y="678"/>
                  </a:cubicBezTo>
                  <a:cubicBezTo>
                    <a:pt x="1695" y="680"/>
                    <a:pt x="1688" y="666"/>
                    <a:pt x="1693" y="663"/>
                  </a:cubicBezTo>
                  <a:cubicBezTo>
                    <a:pt x="1698" y="672"/>
                    <a:pt x="1697" y="688"/>
                    <a:pt x="1701" y="699"/>
                  </a:cubicBezTo>
                  <a:cubicBezTo>
                    <a:pt x="1696" y="644"/>
                    <a:pt x="1684" y="595"/>
                    <a:pt x="1668" y="548"/>
                  </a:cubicBezTo>
                  <a:cubicBezTo>
                    <a:pt x="1631" y="438"/>
                    <a:pt x="1580" y="350"/>
                    <a:pt x="1516" y="270"/>
                  </a:cubicBezTo>
                  <a:cubicBezTo>
                    <a:pt x="1452" y="190"/>
                    <a:pt x="1375" y="128"/>
                    <a:pt x="1285" y="73"/>
                  </a:cubicBezTo>
                  <a:cubicBezTo>
                    <a:pt x="1257" y="57"/>
                    <a:pt x="1214" y="32"/>
                    <a:pt x="1183" y="25"/>
                  </a:cubicBezTo>
                  <a:cubicBezTo>
                    <a:pt x="1172" y="14"/>
                    <a:pt x="1152" y="22"/>
                    <a:pt x="1135" y="23"/>
                  </a:cubicBezTo>
                  <a:cubicBezTo>
                    <a:pt x="1140" y="27"/>
                    <a:pt x="1147" y="29"/>
                    <a:pt x="1150" y="34"/>
                  </a:cubicBezTo>
                  <a:cubicBezTo>
                    <a:pt x="1155" y="30"/>
                    <a:pt x="1165" y="32"/>
                    <a:pt x="1168" y="29"/>
                  </a:cubicBezTo>
                  <a:cubicBezTo>
                    <a:pt x="1169" y="36"/>
                    <a:pt x="1178" y="35"/>
                    <a:pt x="1182" y="38"/>
                  </a:cubicBezTo>
                  <a:cubicBezTo>
                    <a:pt x="1178" y="38"/>
                    <a:pt x="1181" y="41"/>
                    <a:pt x="1178" y="44"/>
                  </a:cubicBezTo>
                  <a:cubicBezTo>
                    <a:pt x="1195" y="45"/>
                    <a:pt x="1207" y="59"/>
                    <a:pt x="1222" y="63"/>
                  </a:cubicBezTo>
                  <a:cubicBezTo>
                    <a:pt x="1223" y="63"/>
                    <a:pt x="1226" y="62"/>
                    <a:pt x="1227" y="62"/>
                  </a:cubicBezTo>
                  <a:cubicBezTo>
                    <a:pt x="1230" y="62"/>
                    <a:pt x="1233" y="65"/>
                    <a:pt x="1237" y="67"/>
                  </a:cubicBezTo>
                  <a:cubicBezTo>
                    <a:pt x="1237" y="67"/>
                    <a:pt x="1237" y="64"/>
                    <a:pt x="1238" y="65"/>
                  </a:cubicBezTo>
                  <a:cubicBezTo>
                    <a:pt x="1246" y="68"/>
                    <a:pt x="1253" y="73"/>
                    <a:pt x="1259" y="80"/>
                  </a:cubicBezTo>
                  <a:cubicBezTo>
                    <a:pt x="1257" y="81"/>
                    <a:pt x="1255" y="77"/>
                    <a:pt x="1254" y="80"/>
                  </a:cubicBezTo>
                  <a:cubicBezTo>
                    <a:pt x="1259" y="82"/>
                    <a:pt x="1257" y="86"/>
                    <a:pt x="1258" y="89"/>
                  </a:cubicBezTo>
                  <a:cubicBezTo>
                    <a:pt x="1264" y="90"/>
                    <a:pt x="1267" y="93"/>
                    <a:pt x="1268" y="99"/>
                  </a:cubicBezTo>
                  <a:cubicBezTo>
                    <a:pt x="1272" y="101"/>
                    <a:pt x="1276" y="102"/>
                    <a:pt x="1278" y="104"/>
                  </a:cubicBezTo>
                  <a:cubicBezTo>
                    <a:pt x="1278" y="107"/>
                    <a:pt x="1279" y="108"/>
                    <a:pt x="1279" y="110"/>
                  </a:cubicBezTo>
                  <a:close/>
                  <a:moveTo>
                    <a:pt x="1357" y="178"/>
                  </a:moveTo>
                  <a:cubicBezTo>
                    <a:pt x="1361" y="180"/>
                    <a:pt x="1366" y="187"/>
                    <a:pt x="1370" y="186"/>
                  </a:cubicBezTo>
                  <a:cubicBezTo>
                    <a:pt x="1366" y="183"/>
                    <a:pt x="1362" y="176"/>
                    <a:pt x="1357" y="178"/>
                  </a:cubicBezTo>
                  <a:close/>
                  <a:moveTo>
                    <a:pt x="1406" y="207"/>
                  </a:moveTo>
                  <a:cubicBezTo>
                    <a:pt x="1400" y="202"/>
                    <a:pt x="1401" y="190"/>
                    <a:pt x="1393" y="188"/>
                  </a:cubicBezTo>
                  <a:cubicBezTo>
                    <a:pt x="1392" y="190"/>
                    <a:pt x="1392" y="193"/>
                    <a:pt x="1391" y="194"/>
                  </a:cubicBezTo>
                  <a:cubicBezTo>
                    <a:pt x="1382" y="196"/>
                    <a:pt x="1379" y="193"/>
                    <a:pt x="1373" y="189"/>
                  </a:cubicBezTo>
                  <a:cubicBezTo>
                    <a:pt x="1375" y="193"/>
                    <a:pt x="1380" y="193"/>
                    <a:pt x="1382" y="195"/>
                  </a:cubicBezTo>
                  <a:cubicBezTo>
                    <a:pt x="1383" y="198"/>
                    <a:pt x="1381" y="198"/>
                    <a:pt x="1381" y="200"/>
                  </a:cubicBezTo>
                  <a:cubicBezTo>
                    <a:pt x="1389" y="204"/>
                    <a:pt x="1394" y="209"/>
                    <a:pt x="1400" y="215"/>
                  </a:cubicBezTo>
                  <a:cubicBezTo>
                    <a:pt x="1404" y="211"/>
                    <a:pt x="1409" y="213"/>
                    <a:pt x="1413" y="215"/>
                  </a:cubicBezTo>
                  <a:cubicBezTo>
                    <a:pt x="1413" y="217"/>
                    <a:pt x="1411" y="217"/>
                    <a:pt x="1410" y="216"/>
                  </a:cubicBezTo>
                  <a:cubicBezTo>
                    <a:pt x="1411" y="221"/>
                    <a:pt x="1415" y="222"/>
                    <a:pt x="1419" y="224"/>
                  </a:cubicBezTo>
                  <a:cubicBezTo>
                    <a:pt x="1416" y="217"/>
                    <a:pt x="1415" y="208"/>
                    <a:pt x="1406" y="207"/>
                  </a:cubicBezTo>
                  <a:close/>
                  <a:moveTo>
                    <a:pt x="1504" y="338"/>
                  </a:moveTo>
                  <a:cubicBezTo>
                    <a:pt x="1504" y="338"/>
                    <a:pt x="1503" y="338"/>
                    <a:pt x="1503" y="337"/>
                  </a:cubicBezTo>
                  <a:cubicBezTo>
                    <a:pt x="1503" y="338"/>
                    <a:pt x="1503" y="339"/>
                    <a:pt x="1504" y="338"/>
                  </a:cubicBezTo>
                  <a:close/>
                  <a:moveTo>
                    <a:pt x="1506" y="326"/>
                  </a:moveTo>
                  <a:cubicBezTo>
                    <a:pt x="1504" y="318"/>
                    <a:pt x="1500" y="311"/>
                    <a:pt x="1492" y="313"/>
                  </a:cubicBezTo>
                  <a:cubicBezTo>
                    <a:pt x="1493" y="323"/>
                    <a:pt x="1498" y="333"/>
                    <a:pt x="1503" y="337"/>
                  </a:cubicBezTo>
                  <a:cubicBezTo>
                    <a:pt x="1503" y="336"/>
                    <a:pt x="1503" y="334"/>
                    <a:pt x="1504" y="335"/>
                  </a:cubicBezTo>
                  <a:cubicBezTo>
                    <a:pt x="1506" y="336"/>
                    <a:pt x="1505" y="340"/>
                    <a:pt x="1509" y="340"/>
                  </a:cubicBezTo>
                  <a:cubicBezTo>
                    <a:pt x="1508" y="331"/>
                    <a:pt x="1504" y="330"/>
                    <a:pt x="1502" y="323"/>
                  </a:cubicBezTo>
                  <a:cubicBezTo>
                    <a:pt x="1504" y="323"/>
                    <a:pt x="1504" y="326"/>
                    <a:pt x="1506" y="326"/>
                  </a:cubicBezTo>
                  <a:close/>
                  <a:moveTo>
                    <a:pt x="1696" y="874"/>
                  </a:moveTo>
                  <a:cubicBezTo>
                    <a:pt x="1696" y="872"/>
                    <a:pt x="1697" y="872"/>
                    <a:pt x="1698" y="873"/>
                  </a:cubicBezTo>
                  <a:cubicBezTo>
                    <a:pt x="1698" y="869"/>
                    <a:pt x="1702" y="864"/>
                    <a:pt x="1699" y="861"/>
                  </a:cubicBezTo>
                  <a:cubicBezTo>
                    <a:pt x="1699" y="866"/>
                    <a:pt x="1695" y="872"/>
                    <a:pt x="1696" y="874"/>
                  </a:cubicBezTo>
                  <a:close/>
                  <a:moveTo>
                    <a:pt x="824" y="1523"/>
                  </a:moveTo>
                  <a:cubicBezTo>
                    <a:pt x="826" y="1525"/>
                    <a:pt x="831" y="1524"/>
                    <a:pt x="833" y="1523"/>
                  </a:cubicBezTo>
                  <a:cubicBezTo>
                    <a:pt x="833" y="1525"/>
                    <a:pt x="833" y="1526"/>
                    <a:pt x="834" y="1527"/>
                  </a:cubicBezTo>
                  <a:cubicBezTo>
                    <a:pt x="832" y="1527"/>
                    <a:pt x="830" y="1528"/>
                    <a:pt x="829" y="1530"/>
                  </a:cubicBezTo>
                  <a:cubicBezTo>
                    <a:pt x="836" y="1537"/>
                    <a:pt x="841" y="1523"/>
                    <a:pt x="845" y="1528"/>
                  </a:cubicBezTo>
                  <a:cubicBezTo>
                    <a:pt x="847" y="1522"/>
                    <a:pt x="852" y="1519"/>
                    <a:pt x="855" y="1515"/>
                  </a:cubicBezTo>
                  <a:cubicBezTo>
                    <a:pt x="846" y="1516"/>
                    <a:pt x="829" y="1515"/>
                    <a:pt x="824" y="1523"/>
                  </a:cubicBezTo>
                  <a:close/>
                </a:path>
              </a:pathLst>
            </a:custGeom>
            <a:grp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17" name="_color1"/>
            <p:cNvSpPr>
              <a:spLocks noEditPoints="1"/>
            </p:cNvSpPr>
            <p:nvPr/>
          </p:nvSpPr>
          <p:spPr bwMode="gray">
            <a:xfrm>
              <a:off x="2804400" y="1911431"/>
              <a:ext cx="3533540" cy="3535200"/>
            </a:xfrm>
            <a:custGeom>
              <a:avLst/>
              <a:gdLst/>
              <a:ahLst/>
              <a:cxnLst>
                <a:cxn ang="0">
                  <a:pos x="43" y="519"/>
                </a:cxn>
                <a:cxn ang="0">
                  <a:pos x="688" y="16"/>
                </a:cxn>
                <a:cxn ang="0">
                  <a:pos x="710" y="20"/>
                </a:cxn>
                <a:cxn ang="0">
                  <a:pos x="799" y="22"/>
                </a:cxn>
                <a:cxn ang="0">
                  <a:pos x="581" y="42"/>
                </a:cxn>
                <a:cxn ang="0">
                  <a:pos x="530" y="61"/>
                </a:cxn>
                <a:cxn ang="0">
                  <a:pos x="991" y="49"/>
                </a:cxn>
                <a:cxn ang="0">
                  <a:pos x="372" y="115"/>
                </a:cxn>
                <a:cxn ang="0">
                  <a:pos x="428" y="107"/>
                </a:cxn>
                <a:cxn ang="0">
                  <a:pos x="818" y="92"/>
                </a:cxn>
                <a:cxn ang="0">
                  <a:pos x="1055" y="192"/>
                </a:cxn>
                <a:cxn ang="0">
                  <a:pos x="825" y="120"/>
                </a:cxn>
                <a:cxn ang="0">
                  <a:pos x="386" y="131"/>
                </a:cxn>
                <a:cxn ang="0">
                  <a:pos x="360" y="122"/>
                </a:cxn>
                <a:cxn ang="0">
                  <a:pos x="307" y="157"/>
                </a:cxn>
                <a:cxn ang="0">
                  <a:pos x="1281" y="215"/>
                </a:cxn>
                <a:cxn ang="0">
                  <a:pos x="262" y="197"/>
                </a:cxn>
                <a:cxn ang="0">
                  <a:pos x="342" y="207"/>
                </a:cxn>
                <a:cxn ang="0">
                  <a:pos x="515" y="222"/>
                </a:cxn>
                <a:cxn ang="0">
                  <a:pos x="1092" y="232"/>
                </a:cxn>
                <a:cxn ang="0">
                  <a:pos x="1054" y="395"/>
                </a:cxn>
                <a:cxn ang="0">
                  <a:pos x="286" y="259"/>
                </a:cxn>
                <a:cxn ang="0">
                  <a:pos x="422" y="400"/>
                </a:cxn>
                <a:cxn ang="0">
                  <a:pos x="139" y="360"/>
                </a:cxn>
                <a:cxn ang="0">
                  <a:pos x="735" y="383"/>
                </a:cxn>
                <a:cxn ang="0">
                  <a:pos x="401" y="453"/>
                </a:cxn>
                <a:cxn ang="0">
                  <a:pos x="1275" y="515"/>
                </a:cxn>
                <a:cxn ang="0">
                  <a:pos x="965" y="472"/>
                </a:cxn>
                <a:cxn ang="0">
                  <a:pos x="1457" y="507"/>
                </a:cxn>
                <a:cxn ang="0">
                  <a:pos x="1123" y="716"/>
                </a:cxn>
                <a:cxn ang="0">
                  <a:pos x="1284" y="635"/>
                </a:cxn>
                <a:cxn ang="0">
                  <a:pos x="109" y="683"/>
                </a:cxn>
                <a:cxn ang="0">
                  <a:pos x="320" y="836"/>
                </a:cxn>
                <a:cxn ang="0">
                  <a:pos x="942" y="737"/>
                </a:cxn>
                <a:cxn ang="0">
                  <a:pos x="1520" y="791"/>
                </a:cxn>
                <a:cxn ang="0">
                  <a:pos x="1506" y="837"/>
                </a:cxn>
                <a:cxn ang="0">
                  <a:pos x="1392" y="910"/>
                </a:cxn>
                <a:cxn ang="0">
                  <a:pos x="1322" y="936"/>
                </a:cxn>
                <a:cxn ang="0">
                  <a:pos x="497" y="992"/>
                </a:cxn>
                <a:cxn ang="0">
                  <a:pos x="637" y="1004"/>
                </a:cxn>
                <a:cxn ang="0">
                  <a:pos x="75" y="1026"/>
                </a:cxn>
                <a:cxn ang="0">
                  <a:pos x="155" y="1216"/>
                </a:cxn>
                <a:cxn ang="0">
                  <a:pos x="1376" y="1175"/>
                </a:cxn>
                <a:cxn ang="0">
                  <a:pos x="187" y="1148"/>
                </a:cxn>
                <a:cxn ang="0">
                  <a:pos x="163" y="1223"/>
                </a:cxn>
                <a:cxn ang="0">
                  <a:pos x="363" y="1201"/>
                </a:cxn>
                <a:cxn ang="0">
                  <a:pos x="535" y="1295"/>
                </a:cxn>
                <a:cxn ang="0">
                  <a:pos x="170" y="1239"/>
                </a:cxn>
                <a:cxn ang="0">
                  <a:pos x="195" y="1266"/>
                </a:cxn>
                <a:cxn ang="0">
                  <a:pos x="224" y="1300"/>
                </a:cxn>
                <a:cxn ang="0">
                  <a:pos x="309" y="1356"/>
                </a:cxn>
                <a:cxn ang="0">
                  <a:pos x="1151" y="1402"/>
                </a:cxn>
                <a:cxn ang="0">
                  <a:pos x="618" y="1375"/>
                </a:cxn>
                <a:cxn ang="0">
                  <a:pos x="956" y="1397"/>
                </a:cxn>
                <a:cxn ang="0">
                  <a:pos x="1038" y="1391"/>
                </a:cxn>
                <a:cxn ang="0">
                  <a:pos x="697" y="1413"/>
                </a:cxn>
                <a:cxn ang="0">
                  <a:pos x="987" y="1439"/>
                </a:cxn>
                <a:cxn ang="0">
                  <a:pos x="513" y="1480"/>
                </a:cxn>
                <a:cxn ang="0">
                  <a:pos x="749" y="1462"/>
                </a:cxn>
                <a:cxn ang="0">
                  <a:pos x="975" y="1464"/>
                </a:cxn>
                <a:cxn ang="0">
                  <a:pos x="782" y="1475"/>
                </a:cxn>
                <a:cxn ang="0">
                  <a:pos x="738" y="1484"/>
                </a:cxn>
                <a:cxn ang="0">
                  <a:pos x="845" y="1510"/>
                </a:cxn>
              </a:cxnLst>
              <a:rect l="0" t="0" r="r" b="b"/>
              <a:pathLst>
                <a:path w="1525" h="1529">
                  <a:moveTo>
                    <a:pt x="760" y="11"/>
                  </a:moveTo>
                  <a:cubicBezTo>
                    <a:pt x="764" y="10"/>
                    <a:pt x="762" y="3"/>
                    <a:pt x="767" y="3"/>
                  </a:cubicBezTo>
                  <a:cubicBezTo>
                    <a:pt x="772" y="2"/>
                    <a:pt x="769" y="11"/>
                    <a:pt x="774" y="8"/>
                  </a:cubicBezTo>
                  <a:cubicBezTo>
                    <a:pt x="798" y="0"/>
                    <a:pt x="832" y="6"/>
                    <a:pt x="860" y="10"/>
                  </a:cubicBezTo>
                  <a:cubicBezTo>
                    <a:pt x="920" y="18"/>
                    <a:pt x="979" y="31"/>
                    <a:pt x="1027" y="50"/>
                  </a:cubicBezTo>
                  <a:cubicBezTo>
                    <a:pt x="1077" y="70"/>
                    <a:pt x="1124" y="92"/>
                    <a:pt x="1166" y="119"/>
                  </a:cubicBezTo>
                  <a:cubicBezTo>
                    <a:pt x="1181" y="129"/>
                    <a:pt x="1197" y="136"/>
                    <a:pt x="1209" y="145"/>
                  </a:cubicBezTo>
                  <a:cubicBezTo>
                    <a:pt x="1217" y="151"/>
                    <a:pt x="1224" y="160"/>
                    <a:pt x="1232" y="167"/>
                  </a:cubicBezTo>
                  <a:cubicBezTo>
                    <a:pt x="1281" y="205"/>
                    <a:pt x="1322" y="252"/>
                    <a:pt x="1362" y="301"/>
                  </a:cubicBezTo>
                  <a:cubicBezTo>
                    <a:pt x="1369" y="310"/>
                    <a:pt x="1378" y="316"/>
                    <a:pt x="1383" y="323"/>
                  </a:cubicBezTo>
                  <a:cubicBezTo>
                    <a:pt x="1388" y="331"/>
                    <a:pt x="1392" y="340"/>
                    <a:pt x="1398" y="348"/>
                  </a:cubicBezTo>
                  <a:cubicBezTo>
                    <a:pt x="1468" y="449"/>
                    <a:pt x="1525" y="587"/>
                    <a:pt x="1522" y="761"/>
                  </a:cubicBezTo>
                  <a:cubicBezTo>
                    <a:pt x="1522" y="773"/>
                    <a:pt x="1525" y="784"/>
                    <a:pt x="1524" y="795"/>
                  </a:cubicBezTo>
                  <a:cubicBezTo>
                    <a:pt x="1524" y="805"/>
                    <a:pt x="1520" y="815"/>
                    <a:pt x="1518" y="826"/>
                  </a:cubicBezTo>
                  <a:cubicBezTo>
                    <a:pt x="1515" y="857"/>
                    <a:pt x="1508" y="890"/>
                    <a:pt x="1502" y="919"/>
                  </a:cubicBezTo>
                  <a:cubicBezTo>
                    <a:pt x="1495" y="950"/>
                    <a:pt x="1489" y="979"/>
                    <a:pt x="1481" y="1007"/>
                  </a:cubicBezTo>
                  <a:cubicBezTo>
                    <a:pt x="1478" y="1017"/>
                    <a:pt x="1477" y="1028"/>
                    <a:pt x="1474" y="1037"/>
                  </a:cubicBezTo>
                  <a:cubicBezTo>
                    <a:pt x="1472" y="1045"/>
                    <a:pt x="1468" y="1051"/>
                    <a:pt x="1465" y="1058"/>
                  </a:cubicBezTo>
                  <a:cubicBezTo>
                    <a:pt x="1455" y="1079"/>
                    <a:pt x="1446" y="1102"/>
                    <a:pt x="1436" y="1122"/>
                  </a:cubicBezTo>
                  <a:cubicBezTo>
                    <a:pt x="1414" y="1164"/>
                    <a:pt x="1392" y="1199"/>
                    <a:pt x="1364" y="1233"/>
                  </a:cubicBezTo>
                  <a:cubicBezTo>
                    <a:pt x="1355" y="1245"/>
                    <a:pt x="1347" y="1257"/>
                    <a:pt x="1337" y="1268"/>
                  </a:cubicBezTo>
                  <a:cubicBezTo>
                    <a:pt x="1318" y="1289"/>
                    <a:pt x="1295" y="1305"/>
                    <a:pt x="1274" y="1326"/>
                  </a:cubicBezTo>
                  <a:cubicBezTo>
                    <a:pt x="1232" y="1368"/>
                    <a:pt x="1185" y="1404"/>
                    <a:pt x="1136" y="1434"/>
                  </a:cubicBezTo>
                  <a:cubicBezTo>
                    <a:pt x="1110" y="1450"/>
                    <a:pt x="1082" y="1460"/>
                    <a:pt x="1052" y="1471"/>
                  </a:cubicBezTo>
                  <a:cubicBezTo>
                    <a:pt x="1037" y="1477"/>
                    <a:pt x="1023" y="1484"/>
                    <a:pt x="1008" y="1488"/>
                  </a:cubicBezTo>
                  <a:cubicBezTo>
                    <a:pt x="992" y="1493"/>
                    <a:pt x="976" y="1494"/>
                    <a:pt x="958" y="1499"/>
                  </a:cubicBezTo>
                  <a:cubicBezTo>
                    <a:pt x="948" y="1502"/>
                    <a:pt x="940" y="1508"/>
                    <a:pt x="930" y="1511"/>
                  </a:cubicBezTo>
                  <a:cubicBezTo>
                    <a:pt x="904" y="1518"/>
                    <a:pt x="872" y="1514"/>
                    <a:pt x="846" y="1522"/>
                  </a:cubicBezTo>
                  <a:cubicBezTo>
                    <a:pt x="840" y="1524"/>
                    <a:pt x="835" y="1527"/>
                    <a:pt x="828" y="1528"/>
                  </a:cubicBezTo>
                  <a:cubicBezTo>
                    <a:pt x="823" y="1528"/>
                    <a:pt x="818" y="1526"/>
                    <a:pt x="813" y="1526"/>
                  </a:cubicBezTo>
                  <a:cubicBezTo>
                    <a:pt x="796" y="1525"/>
                    <a:pt x="777" y="1527"/>
                    <a:pt x="758" y="1528"/>
                  </a:cubicBezTo>
                  <a:cubicBezTo>
                    <a:pt x="735" y="1529"/>
                    <a:pt x="713" y="1524"/>
                    <a:pt x="691" y="1523"/>
                  </a:cubicBezTo>
                  <a:cubicBezTo>
                    <a:pt x="683" y="1523"/>
                    <a:pt x="676" y="1525"/>
                    <a:pt x="669" y="1524"/>
                  </a:cubicBezTo>
                  <a:cubicBezTo>
                    <a:pt x="656" y="1523"/>
                    <a:pt x="646" y="1514"/>
                    <a:pt x="635" y="1512"/>
                  </a:cubicBezTo>
                  <a:cubicBezTo>
                    <a:pt x="620" y="1510"/>
                    <a:pt x="607" y="1512"/>
                    <a:pt x="594" y="1511"/>
                  </a:cubicBezTo>
                  <a:cubicBezTo>
                    <a:pt x="571" y="1507"/>
                    <a:pt x="551" y="1496"/>
                    <a:pt x="531" y="1489"/>
                  </a:cubicBezTo>
                  <a:cubicBezTo>
                    <a:pt x="520" y="1486"/>
                    <a:pt x="508" y="1484"/>
                    <a:pt x="497" y="1481"/>
                  </a:cubicBezTo>
                  <a:cubicBezTo>
                    <a:pt x="454" y="1468"/>
                    <a:pt x="414" y="1451"/>
                    <a:pt x="380" y="1429"/>
                  </a:cubicBezTo>
                  <a:cubicBezTo>
                    <a:pt x="363" y="1418"/>
                    <a:pt x="347" y="1404"/>
                    <a:pt x="330" y="1393"/>
                  </a:cubicBezTo>
                  <a:cubicBezTo>
                    <a:pt x="287" y="1366"/>
                    <a:pt x="251" y="1334"/>
                    <a:pt x="216" y="1296"/>
                  </a:cubicBezTo>
                  <a:cubicBezTo>
                    <a:pt x="202" y="1282"/>
                    <a:pt x="187" y="1270"/>
                    <a:pt x="174" y="1252"/>
                  </a:cubicBezTo>
                  <a:cubicBezTo>
                    <a:pt x="169" y="1244"/>
                    <a:pt x="165" y="1234"/>
                    <a:pt x="159" y="1225"/>
                  </a:cubicBezTo>
                  <a:cubicBezTo>
                    <a:pt x="147" y="1209"/>
                    <a:pt x="133" y="1193"/>
                    <a:pt x="123" y="1177"/>
                  </a:cubicBezTo>
                  <a:cubicBezTo>
                    <a:pt x="60" y="1083"/>
                    <a:pt x="16" y="977"/>
                    <a:pt x="6" y="830"/>
                  </a:cubicBezTo>
                  <a:cubicBezTo>
                    <a:pt x="5" y="816"/>
                    <a:pt x="0" y="804"/>
                    <a:pt x="0" y="791"/>
                  </a:cubicBezTo>
                  <a:cubicBezTo>
                    <a:pt x="0" y="782"/>
                    <a:pt x="4" y="772"/>
                    <a:pt x="5" y="762"/>
                  </a:cubicBezTo>
                  <a:cubicBezTo>
                    <a:pt x="11" y="698"/>
                    <a:pt x="14" y="634"/>
                    <a:pt x="27" y="577"/>
                  </a:cubicBezTo>
                  <a:cubicBezTo>
                    <a:pt x="29" y="567"/>
                    <a:pt x="29" y="558"/>
                    <a:pt x="31" y="549"/>
                  </a:cubicBezTo>
                  <a:cubicBezTo>
                    <a:pt x="34" y="539"/>
                    <a:pt x="40" y="529"/>
                    <a:pt x="43" y="519"/>
                  </a:cubicBezTo>
                  <a:cubicBezTo>
                    <a:pt x="65" y="448"/>
                    <a:pt x="100" y="386"/>
                    <a:pt x="137" y="330"/>
                  </a:cubicBezTo>
                  <a:cubicBezTo>
                    <a:pt x="170" y="280"/>
                    <a:pt x="209" y="240"/>
                    <a:pt x="252" y="202"/>
                  </a:cubicBezTo>
                  <a:cubicBezTo>
                    <a:pt x="266" y="190"/>
                    <a:pt x="282" y="179"/>
                    <a:pt x="296" y="166"/>
                  </a:cubicBezTo>
                  <a:cubicBezTo>
                    <a:pt x="303" y="159"/>
                    <a:pt x="307" y="151"/>
                    <a:pt x="315" y="145"/>
                  </a:cubicBezTo>
                  <a:cubicBezTo>
                    <a:pt x="323" y="139"/>
                    <a:pt x="332" y="137"/>
                    <a:pt x="341" y="132"/>
                  </a:cubicBezTo>
                  <a:cubicBezTo>
                    <a:pt x="354" y="124"/>
                    <a:pt x="367" y="114"/>
                    <a:pt x="380" y="106"/>
                  </a:cubicBezTo>
                  <a:cubicBezTo>
                    <a:pt x="419" y="82"/>
                    <a:pt x="466" y="61"/>
                    <a:pt x="514" y="46"/>
                  </a:cubicBezTo>
                  <a:cubicBezTo>
                    <a:pt x="531" y="40"/>
                    <a:pt x="546" y="33"/>
                    <a:pt x="563" y="29"/>
                  </a:cubicBezTo>
                  <a:cubicBezTo>
                    <a:pt x="605" y="19"/>
                    <a:pt x="652" y="8"/>
                    <a:pt x="702" y="5"/>
                  </a:cubicBezTo>
                  <a:cubicBezTo>
                    <a:pt x="711" y="5"/>
                    <a:pt x="721" y="5"/>
                    <a:pt x="731" y="3"/>
                  </a:cubicBezTo>
                  <a:cubicBezTo>
                    <a:pt x="741" y="1"/>
                    <a:pt x="752" y="5"/>
                    <a:pt x="760" y="11"/>
                  </a:cubicBezTo>
                  <a:close/>
                  <a:moveTo>
                    <a:pt x="765" y="11"/>
                  </a:moveTo>
                  <a:cubicBezTo>
                    <a:pt x="767" y="11"/>
                    <a:pt x="769" y="11"/>
                    <a:pt x="770" y="9"/>
                  </a:cubicBezTo>
                  <a:cubicBezTo>
                    <a:pt x="768" y="9"/>
                    <a:pt x="769" y="6"/>
                    <a:pt x="767" y="5"/>
                  </a:cubicBezTo>
                  <a:cubicBezTo>
                    <a:pt x="766" y="7"/>
                    <a:pt x="764" y="8"/>
                    <a:pt x="765" y="11"/>
                  </a:cubicBezTo>
                  <a:close/>
                  <a:moveTo>
                    <a:pt x="737" y="6"/>
                  </a:moveTo>
                  <a:cubicBezTo>
                    <a:pt x="736" y="6"/>
                    <a:pt x="735" y="6"/>
                    <a:pt x="735" y="7"/>
                  </a:cubicBezTo>
                  <a:cubicBezTo>
                    <a:pt x="736" y="7"/>
                    <a:pt x="737" y="7"/>
                    <a:pt x="737" y="6"/>
                  </a:cubicBezTo>
                  <a:close/>
                  <a:moveTo>
                    <a:pt x="800" y="6"/>
                  </a:moveTo>
                  <a:cubicBezTo>
                    <a:pt x="790" y="5"/>
                    <a:pt x="794" y="9"/>
                    <a:pt x="800" y="6"/>
                  </a:cubicBezTo>
                  <a:close/>
                  <a:moveTo>
                    <a:pt x="744" y="7"/>
                  </a:moveTo>
                  <a:cubicBezTo>
                    <a:pt x="742" y="8"/>
                    <a:pt x="738" y="6"/>
                    <a:pt x="738" y="8"/>
                  </a:cubicBezTo>
                  <a:cubicBezTo>
                    <a:pt x="740" y="8"/>
                    <a:pt x="744" y="9"/>
                    <a:pt x="744" y="7"/>
                  </a:cubicBezTo>
                  <a:close/>
                  <a:moveTo>
                    <a:pt x="792" y="7"/>
                  </a:moveTo>
                  <a:cubicBezTo>
                    <a:pt x="790" y="8"/>
                    <a:pt x="785" y="6"/>
                    <a:pt x="785" y="8"/>
                  </a:cubicBezTo>
                  <a:cubicBezTo>
                    <a:pt x="787" y="8"/>
                    <a:pt x="791" y="9"/>
                    <a:pt x="792" y="7"/>
                  </a:cubicBezTo>
                  <a:close/>
                  <a:moveTo>
                    <a:pt x="727" y="8"/>
                  </a:moveTo>
                  <a:cubicBezTo>
                    <a:pt x="726" y="8"/>
                    <a:pt x="725" y="8"/>
                    <a:pt x="725" y="9"/>
                  </a:cubicBezTo>
                  <a:cubicBezTo>
                    <a:pt x="726" y="9"/>
                    <a:pt x="727" y="9"/>
                    <a:pt x="727" y="8"/>
                  </a:cubicBezTo>
                  <a:close/>
                  <a:moveTo>
                    <a:pt x="747" y="8"/>
                  </a:moveTo>
                  <a:cubicBezTo>
                    <a:pt x="746" y="8"/>
                    <a:pt x="745" y="8"/>
                    <a:pt x="745" y="9"/>
                  </a:cubicBezTo>
                  <a:cubicBezTo>
                    <a:pt x="745" y="9"/>
                    <a:pt x="747" y="9"/>
                    <a:pt x="747" y="8"/>
                  </a:cubicBezTo>
                  <a:close/>
                  <a:moveTo>
                    <a:pt x="784" y="8"/>
                  </a:moveTo>
                  <a:cubicBezTo>
                    <a:pt x="783" y="8"/>
                    <a:pt x="781" y="8"/>
                    <a:pt x="781" y="9"/>
                  </a:cubicBezTo>
                  <a:cubicBezTo>
                    <a:pt x="782" y="9"/>
                    <a:pt x="784" y="9"/>
                    <a:pt x="784" y="8"/>
                  </a:cubicBezTo>
                  <a:close/>
                  <a:moveTo>
                    <a:pt x="748" y="10"/>
                  </a:moveTo>
                  <a:cubicBezTo>
                    <a:pt x="747" y="10"/>
                    <a:pt x="748" y="11"/>
                    <a:pt x="748" y="10"/>
                  </a:cubicBezTo>
                  <a:close/>
                  <a:moveTo>
                    <a:pt x="778" y="10"/>
                  </a:moveTo>
                  <a:cubicBezTo>
                    <a:pt x="778" y="10"/>
                    <a:pt x="779" y="11"/>
                    <a:pt x="778" y="10"/>
                  </a:cubicBezTo>
                  <a:close/>
                  <a:moveTo>
                    <a:pt x="688" y="10"/>
                  </a:moveTo>
                  <a:cubicBezTo>
                    <a:pt x="686" y="11"/>
                    <a:pt x="682" y="9"/>
                    <a:pt x="682" y="11"/>
                  </a:cubicBezTo>
                  <a:cubicBezTo>
                    <a:pt x="684" y="10"/>
                    <a:pt x="688" y="12"/>
                    <a:pt x="688" y="10"/>
                  </a:cubicBezTo>
                  <a:close/>
                  <a:moveTo>
                    <a:pt x="841" y="11"/>
                  </a:moveTo>
                  <a:cubicBezTo>
                    <a:pt x="836" y="10"/>
                    <a:pt x="840" y="14"/>
                    <a:pt x="841" y="11"/>
                  </a:cubicBezTo>
                  <a:close/>
                  <a:moveTo>
                    <a:pt x="857" y="12"/>
                  </a:moveTo>
                  <a:cubicBezTo>
                    <a:pt x="856" y="12"/>
                    <a:pt x="854" y="12"/>
                    <a:pt x="854" y="13"/>
                  </a:cubicBezTo>
                  <a:cubicBezTo>
                    <a:pt x="855" y="13"/>
                    <a:pt x="857" y="13"/>
                    <a:pt x="857" y="12"/>
                  </a:cubicBezTo>
                  <a:close/>
                  <a:moveTo>
                    <a:pt x="688" y="16"/>
                  </a:moveTo>
                  <a:cubicBezTo>
                    <a:pt x="680" y="15"/>
                    <a:pt x="684" y="19"/>
                    <a:pt x="688" y="16"/>
                  </a:cubicBezTo>
                  <a:close/>
                  <a:moveTo>
                    <a:pt x="678" y="17"/>
                  </a:moveTo>
                  <a:cubicBezTo>
                    <a:pt x="676" y="17"/>
                    <a:pt x="671" y="16"/>
                    <a:pt x="671" y="18"/>
                  </a:cubicBezTo>
                  <a:cubicBezTo>
                    <a:pt x="673" y="17"/>
                    <a:pt x="677" y="19"/>
                    <a:pt x="678" y="17"/>
                  </a:cubicBezTo>
                  <a:close/>
                  <a:moveTo>
                    <a:pt x="842" y="17"/>
                  </a:moveTo>
                  <a:cubicBezTo>
                    <a:pt x="836" y="16"/>
                    <a:pt x="840" y="20"/>
                    <a:pt x="842" y="17"/>
                  </a:cubicBezTo>
                  <a:close/>
                  <a:moveTo>
                    <a:pt x="664" y="19"/>
                  </a:moveTo>
                  <a:cubicBezTo>
                    <a:pt x="674" y="17"/>
                    <a:pt x="664" y="18"/>
                    <a:pt x="658" y="19"/>
                  </a:cubicBezTo>
                  <a:cubicBezTo>
                    <a:pt x="655" y="19"/>
                    <a:pt x="652" y="18"/>
                    <a:pt x="651" y="21"/>
                  </a:cubicBezTo>
                  <a:cubicBezTo>
                    <a:pt x="656" y="20"/>
                    <a:pt x="660" y="19"/>
                    <a:pt x="664" y="19"/>
                  </a:cubicBezTo>
                  <a:close/>
                  <a:moveTo>
                    <a:pt x="700" y="19"/>
                  </a:moveTo>
                  <a:cubicBezTo>
                    <a:pt x="699" y="18"/>
                    <a:pt x="700" y="19"/>
                    <a:pt x="700" y="19"/>
                  </a:cubicBezTo>
                  <a:close/>
                  <a:moveTo>
                    <a:pt x="698" y="81"/>
                  </a:moveTo>
                  <a:cubicBezTo>
                    <a:pt x="716" y="81"/>
                    <a:pt x="734" y="81"/>
                    <a:pt x="751" y="81"/>
                  </a:cubicBezTo>
                  <a:cubicBezTo>
                    <a:pt x="753" y="60"/>
                    <a:pt x="757" y="36"/>
                    <a:pt x="759" y="18"/>
                  </a:cubicBezTo>
                  <a:cubicBezTo>
                    <a:pt x="733" y="34"/>
                    <a:pt x="714" y="56"/>
                    <a:pt x="698" y="81"/>
                  </a:cubicBezTo>
                  <a:close/>
                  <a:moveTo>
                    <a:pt x="852" y="19"/>
                  </a:moveTo>
                  <a:cubicBezTo>
                    <a:pt x="852" y="19"/>
                    <a:pt x="852" y="19"/>
                    <a:pt x="852" y="20"/>
                  </a:cubicBezTo>
                  <a:cubicBezTo>
                    <a:pt x="870" y="21"/>
                    <a:pt x="885" y="24"/>
                    <a:pt x="901" y="26"/>
                  </a:cubicBezTo>
                  <a:moveTo>
                    <a:pt x="901" y="26"/>
                  </a:moveTo>
                  <a:cubicBezTo>
                    <a:pt x="902" y="29"/>
                    <a:pt x="906" y="25"/>
                    <a:pt x="901" y="26"/>
                  </a:cubicBezTo>
                  <a:moveTo>
                    <a:pt x="901" y="26"/>
                  </a:moveTo>
                  <a:cubicBezTo>
                    <a:pt x="901" y="26"/>
                    <a:pt x="901" y="26"/>
                    <a:pt x="901" y="25"/>
                  </a:cubicBezTo>
                  <a:cubicBezTo>
                    <a:pt x="887" y="21"/>
                    <a:pt x="870" y="20"/>
                    <a:pt x="852" y="19"/>
                  </a:cubicBezTo>
                  <a:moveTo>
                    <a:pt x="852" y="19"/>
                  </a:moveTo>
                  <a:cubicBezTo>
                    <a:pt x="846" y="16"/>
                    <a:pt x="842" y="20"/>
                    <a:pt x="852" y="19"/>
                  </a:cubicBezTo>
                  <a:moveTo>
                    <a:pt x="693" y="19"/>
                  </a:moveTo>
                  <a:cubicBezTo>
                    <a:pt x="683" y="17"/>
                    <a:pt x="687" y="22"/>
                    <a:pt x="693" y="19"/>
                  </a:cubicBezTo>
                  <a:close/>
                  <a:moveTo>
                    <a:pt x="751" y="20"/>
                  </a:moveTo>
                  <a:cubicBezTo>
                    <a:pt x="751" y="19"/>
                    <a:pt x="752" y="20"/>
                    <a:pt x="751" y="20"/>
                  </a:cubicBezTo>
                  <a:close/>
                  <a:moveTo>
                    <a:pt x="754" y="81"/>
                  </a:moveTo>
                  <a:cubicBezTo>
                    <a:pt x="762" y="81"/>
                    <a:pt x="770" y="81"/>
                    <a:pt x="778" y="81"/>
                  </a:cubicBezTo>
                  <a:cubicBezTo>
                    <a:pt x="774" y="59"/>
                    <a:pt x="781" y="26"/>
                    <a:pt x="762" y="19"/>
                  </a:cubicBezTo>
                  <a:cubicBezTo>
                    <a:pt x="759" y="39"/>
                    <a:pt x="756" y="59"/>
                    <a:pt x="754" y="81"/>
                  </a:cubicBezTo>
                  <a:close/>
                  <a:moveTo>
                    <a:pt x="826" y="19"/>
                  </a:moveTo>
                  <a:cubicBezTo>
                    <a:pt x="820" y="18"/>
                    <a:pt x="824" y="22"/>
                    <a:pt x="826" y="19"/>
                  </a:cubicBezTo>
                  <a:close/>
                  <a:moveTo>
                    <a:pt x="641" y="21"/>
                  </a:moveTo>
                  <a:cubicBezTo>
                    <a:pt x="619" y="23"/>
                    <a:pt x="596" y="25"/>
                    <a:pt x="580" y="33"/>
                  </a:cubicBezTo>
                  <a:moveTo>
                    <a:pt x="580" y="33"/>
                  </a:moveTo>
                  <a:cubicBezTo>
                    <a:pt x="576" y="32"/>
                    <a:pt x="579" y="36"/>
                    <a:pt x="580" y="33"/>
                  </a:cubicBezTo>
                  <a:moveTo>
                    <a:pt x="580" y="33"/>
                  </a:moveTo>
                  <a:cubicBezTo>
                    <a:pt x="600" y="29"/>
                    <a:pt x="622" y="26"/>
                    <a:pt x="641" y="21"/>
                  </a:cubicBezTo>
                  <a:moveTo>
                    <a:pt x="641" y="21"/>
                  </a:moveTo>
                  <a:cubicBezTo>
                    <a:pt x="646" y="22"/>
                    <a:pt x="642" y="18"/>
                    <a:pt x="641" y="21"/>
                  </a:cubicBezTo>
                  <a:moveTo>
                    <a:pt x="632" y="29"/>
                  </a:moveTo>
                  <a:cubicBezTo>
                    <a:pt x="649" y="25"/>
                    <a:pt x="668" y="24"/>
                    <a:pt x="684" y="20"/>
                  </a:cubicBezTo>
                  <a:cubicBezTo>
                    <a:pt x="666" y="22"/>
                    <a:pt x="644" y="21"/>
                    <a:pt x="632" y="29"/>
                  </a:cubicBezTo>
                  <a:close/>
                  <a:moveTo>
                    <a:pt x="710" y="20"/>
                  </a:moveTo>
                  <a:cubicBezTo>
                    <a:pt x="709" y="20"/>
                    <a:pt x="707" y="19"/>
                    <a:pt x="707" y="21"/>
                  </a:cubicBezTo>
                  <a:cubicBezTo>
                    <a:pt x="708" y="20"/>
                    <a:pt x="710" y="21"/>
                    <a:pt x="710" y="20"/>
                  </a:cubicBezTo>
                  <a:close/>
                  <a:moveTo>
                    <a:pt x="726" y="21"/>
                  </a:moveTo>
                  <a:cubicBezTo>
                    <a:pt x="725" y="20"/>
                    <a:pt x="726" y="21"/>
                    <a:pt x="726" y="21"/>
                  </a:cubicBezTo>
                  <a:close/>
                  <a:moveTo>
                    <a:pt x="739" y="21"/>
                  </a:moveTo>
                  <a:cubicBezTo>
                    <a:pt x="739" y="20"/>
                    <a:pt x="740" y="21"/>
                    <a:pt x="739" y="21"/>
                  </a:cubicBezTo>
                  <a:close/>
                  <a:moveTo>
                    <a:pt x="749" y="21"/>
                  </a:moveTo>
                  <a:cubicBezTo>
                    <a:pt x="725" y="27"/>
                    <a:pt x="705" y="37"/>
                    <a:pt x="686" y="48"/>
                  </a:cubicBezTo>
                  <a:cubicBezTo>
                    <a:pt x="681" y="59"/>
                    <a:pt x="675" y="70"/>
                    <a:pt x="672" y="82"/>
                  </a:cubicBezTo>
                  <a:cubicBezTo>
                    <a:pt x="679" y="82"/>
                    <a:pt x="686" y="82"/>
                    <a:pt x="693" y="82"/>
                  </a:cubicBezTo>
                  <a:cubicBezTo>
                    <a:pt x="709" y="59"/>
                    <a:pt x="727" y="38"/>
                    <a:pt x="749" y="21"/>
                  </a:cubicBezTo>
                  <a:moveTo>
                    <a:pt x="749" y="21"/>
                  </a:moveTo>
                  <a:cubicBezTo>
                    <a:pt x="753" y="22"/>
                    <a:pt x="749" y="18"/>
                    <a:pt x="749" y="21"/>
                  </a:cubicBezTo>
                  <a:moveTo>
                    <a:pt x="793" y="21"/>
                  </a:moveTo>
                  <a:cubicBezTo>
                    <a:pt x="792" y="20"/>
                    <a:pt x="793" y="21"/>
                    <a:pt x="793" y="21"/>
                  </a:cubicBezTo>
                  <a:close/>
                  <a:moveTo>
                    <a:pt x="810" y="20"/>
                  </a:moveTo>
                  <a:cubicBezTo>
                    <a:pt x="809" y="20"/>
                    <a:pt x="808" y="20"/>
                    <a:pt x="808" y="21"/>
                  </a:cubicBezTo>
                  <a:cubicBezTo>
                    <a:pt x="809" y="20"/>
                    <a:pt x="810" y="21"/>
                    <a:pt x="810" y="20"/>
                  </a:cubicBezTo>
                  <a:close/>
                  <a:moveTo>
                    <a:pt x="837" y="21"/>
                  </a:moveTo>
                  <a:cubicBezTo>
                    <a:pt x="837" y="22"/>
                    <a:pt x="839" y="22"/>
                    <a:pt x="839" y="21"/>
                  </a:cubicBezTo>
                  <a:cubicBezTo>
                    <a:pt x="834" y="18"/>
                    <a:pt x="826" y="21"/>
                    <a:pt x="837" y="21"/>
                  </a:cubicBezTo>
                  <a:close/>
                  <a:moveTo>
                    <a:pt x="699" y="22"/>
                  </a:moveTo>
                  <a:cubicBezTo>
                    <a:pt x="667" y="27"/>
                    <a:pt x="629" y="26"/>
                    <a:pt x="610" y="45"/>
                  </a:cubicBezTo>
                  <a:moveTo>
                    <a:pt x="610" y="45"/>
                  </a:moveTo>
                  <a:cubicBezTo>
                    <a:pt x="606" y="44"/>
                    <a:pt x="610" y="47"/>
                    <a:pt x="610" y="45"/>
                  </a:cubicBezTo>
                  <a:moveTo>
                    <a:pt x="699" y="22"/>
                  </a:moveTo>
                  <a:cubicBezTo>
                    <a:pt x="668" y="28"/>
                    <a:pt x="639" y="36"/>
                    <a:pt x="610" y="45"/>
                  </a:cubicBezTo>
                  <a:moveTo>
                    <a:pt x="699" y="22"/>
                  </a:moveTo>
                  <a:cubicBezTo>
                    <a:pt x="703" y="22"/>
                    <a:pt x="699" y="19"/>
                    <a:pt x="699" y="22"/>
                  </a:cubicBezTo>
                  <a:moveTo>
                    <a:pt x="720" y="22"/>
                  </a:moveTo>
                  <a:cubicBezTo>
                    <a:pt x="713" y="23"/>
                    <a:pt x="705" y="22"/>
                    <a:pt x="702" y="26"/>
                  </a:cubicBezTo>
                  <a:cubicBezTo>
                    <a:pt x="708" y="25"/>
                    <a:pt x="714" y="24"/>
                    <a:pt x="720" y="22"/>
                  </a:cubicBezTo>
                  <a:moveTo>
                    <a:pt x="720" y="22"/>
                  </a:moveTo>
                  <a:cubicBezTo>
                    <a:pt x="725" y="23"/>
                    <a:pt x="721" y="19"/>
                    <a:pt x="720" y="22"/>
                  </a:cubicBezTo>
                  <a:moveTo>
                    <a:pt x="690" y="43"/>
                  </a:moveTo>
                  <a:cubicBezTo>
                    <a:pt x="689" y="43"/>
                    <a:pt x="690" y="44"/>
                    <a:pt x="690" y="43"/>
                  </a:cubicBezTo>
                  <a:moveTo>
                    <a:pt x="690" y="43"/>
                  </a:moveTo>
                  <a:cubicBezTo>
                    <a:pt x="705" y="35"/>
                    <a:pt x="721" y="28"/>
                    <a:pt x="737" y="21"/>
                  </a:cubicBezTo>
                  <a:cubicBezTo>
                    <a:pt x="720" y="26"/>
                    <a:pt x="695" y="25"/>
                    <a:pt x="690" y="43"/>
                  </a:cubicBezTo>
                  <a:moveTo>
                    <a:pt x="812" y="81"/>
                  </a:moveTo>
                  <a:cubicBezTo>
                    <a:pt x="830" y="82"/>
                    <a:pt x="849" y="82"/>
                    <a:pt x="867" y="83"/>
                  </a:cubicBezTo>
                  <a:cubicBezTo>
                    <a:pt x="844" y="58"/>
                    <a:pt x="811" y="35"/>
                    <a:pt x="774" y="21"/>
                  </a:cubicBezTo>
                  <a:cubicBezTo>
                    <a:pt x="788" y="40"/>
                    <a:pt x="803" y="58"/>
                    <a:pt x="812" y="81"/>
                  </a:cubicBezTo>
                  <a:close/>
                  <a:moveTo>
                    <a:pt x="852" y="66"/>
                  </a:moveTo>
                  <a:cubicBezTo>
                    <a:pt x="863" y="75"/>
                    <a:pt x="870" y="86"/>
                    <a:pt x="887" y="84"/>
                  </a:cubicBezTo>
                  <a:cubicBezTo>
                    <a:pt x="882" y="71"/>
                    <a:pt x="874" y="61"/>
                    <a:pt x="867" y="49"/>
                  </a:cubicBezTo>
                  <a:cubicBezTo>
                    <a:pt x="840" y="39"/>
                    <a:pt x="812" y="26"/>
                    <a:pt x="783" y="22"/>
                  </a:cubicBezTo>
                  <a:cubicBezTo>
                    <a:pt x="810" y="32"/>
                    <a:pt x="831" y="48"/>
                    <a:pt x="852" y="66"/>
                  </a:cubicBezTo>
                  <a:close/>
                  <a:moveTo>
                    <a:pt x="799" y="22"/>
                  </a:moveTo>
                  <a:cubicBezTo>
                    <a:pt x="821" y="29"/>
                    <a:pt x="844" y="36"/>
                    <a:pt x="863" y="46"/>
                  </a:cubicBezTo>
                  <a:cubicBezTo>
                    <a:pt x="854" y="26"/>
                    <a:pt x="823" y="27"/>
                    <a:pt x="799" y="22"/>
                  </a:cubicBezTo>
                  <a:moveTo>
                    <a:pt x="799" y="22"/>
                  </a:moveTo>
                  <a:cubicBezTo>
                    <a:pt x="797" y="19"/>
                    <a:pt x="793" y="23"/>
                    <a:pt x="799" y="22"/>
                  </a:cubicBezTo>
                  <a:moveTo>
                    <a:pt x="817" y="21"/>
                  </a:moveTo>
                  <a:cubicBezTo>
                    <a:pt x="811" y="19"/>
                    <a:pt x="815" y="24"/>
                    <a:pt x="817" y="21"/>
                  </a:cubicBezTo>
                  <a:close/>
                  <a:moveTo>
                    <a:pt x="928" y="41"/>
                  </a:moveTo>
                  <a:cubicBezTo>
                    <a:pt x="928" y="44"/>
                    <a:pt x="932" y="40"/>
                    <a:pt x="928" y="41"/>
                  </a:cubicBezTo>
                  <a:moveTo>
                    <a:pt x="928" y="41"/>
                  </a:moveTo>
                  <a:cubicBezTo>
                    <a:pt x="909" y="25"/>
                    <a:pt x="871" y="25"/>
                    <a:pt x="844" y="22"/>
                  </a:cubicBezTo>
                  <a:cubicBezTo>
                    <a:pt x="872" y="28"/>
                    <a:pt x="901" y="33"/>
                    <a:pt x="928" y="41"/>
                  </a:cubicBezTo>
                  <a:moveTo>
                    <a:pt x="901" y="21"/>
                  </a:moveTo>
                  <a:cubicBezTo>
                    <a:pt x="900" y="21"/>
                    <a:pt x="899" y="21"/>
                    <a:pt x="899" y="22"/>
                  </a:cubicBezTo>
                  <a:cubicBezTo>
                    <a:pt x="900" y="21"/>
                    <a:pt x="901" y="22"/>
                    <a:pt x="901" y="21"/>
                  </a:cubicBezTo>
                  <a:close/>
                  <a:moveTo>
                    <a:pt x="847" y="28"/>
                  </a:moveTo>
                  <a:cubicBezTo>
                    <a:pt x="848" y="30"/>
                    <a:pt x="849" y="28"/>
                    <a:pt x="847" y="28"/>
                  </a:cubicBezTo>
                  <a:moveTo>
                    <a:pt x="847" y="28"/>
                  </a:moveTo>
                  <a:cubicBezTo>
                    <a:pt x="842" y="22"/>
                    <a:pt x="827" y="22"/>
                    <a:pt x="818" y="23"/>
                  </a:cubicBezTo>
                  <a:cubicBezTo>
                    <a:pt x="829" y="23"/>
                    <a:pt x="837" y="27"/>
                    <a:pt x="847" y="28"/>
                  </a:cubicBezTo>
                  <a:moveTo>
                    <a:pt x="909" y="22"/>
                  </a:moveTo>
                  <a:cubicBezTo>
                    <a:pt x="904" y="21"/>
                    <a:pt x="908" y="24"/>
                    <a:pt x="909" y="22"/>
                  </a:cubicBezTo>
                  <a:close/>
                  <a:moveTo>
                    <a:pt x="916" y="23"/>
                  </a:moveTo>
                  <a:cubicBezTo>
                    <a:pt x="914" y="23"/>
                    <a:pt x="913" y="22"/>
                    <a:pt x="913" y="23"/>
                  </a:cubicBezTo>
                  <a:cubicBezTo>
                    <a:pt x="914" y="23"/>
                    <a:pt x="915" y="24"/>
                    <a:pt x="916" y="23"/>
                  </a:cubicBezTo>
                  <a:close/>
                  <a:moveTo>
                    <a:pt x="922" y="24"/>
                  </a:moveTo>
                  <a:cubicBezTo>
                    <a:pt x="922" y="25"/>
                    <a:pt x="922" y="25"/>
                    <a:pt x="922" y="25"/>
                  </a:cubicBezTo>
                  <a:cubicBezTo>
                    <a:pt x="927" y="25"/>
                    <a:pt x="928" y="27"/>
                    <a:pt x="932" y="26"/>
                  </a:cubicBezTo>
                  <a:moveTo>
                    <a:pt x="932" y="26"/>
                  </a:moveTo>
                  <a:cubicBezTo>
                    <a:pt x="934" y="29"/>
                    <a:pt x="938" y="25"/>
                    <a:pt x="932" y="26"/>
                  </a:cubicBezTo>
                  <a:moveTo>
                    <a:pt x="932" y="26"/>
                  </a:moveTo>
                  <a:cubicBezTo>
                    <a:pt x="932" y="26"/>
                    <a:pt x="932" y="26"/>
                    <a:pt x="932" y="25"/>
                  </a:cubicBezTo>
                  <a:cubicBezTo>
                    <a:pt x="928" y="26"/>
                    <a:pt x="927" y="24"/>
                    <a:pt x="922" y="24"/>
                  </a:cubicBezTo>
                  <a:moveTo>
                    <a:pt x="922" y="24"/>
                  </a:moveTo>
                  <a:cubicBezTo>
                    <a:pt x="919" y="22"/>
                    <a:pt x="915" y="26"/>
                    <a:pt x="922" y="24"/>
                  </a:cubicBezTo>
                  <a:moveTo>
                    <a:pt x="907" y="25"/>
                  </a:moveTo>
                  <a:cubicBezTo>
                    <a:pt x="907" y="26"/>
                    <a:pt x="907" y="26"/>
                    <a:pt x="907" y="26"/>
                  </a:cubicBezTo>
                  <a:cubicBezTo>
                    <a:pt x="934" y="34"/>
                    <a:pt x="965" y="42"/>
                    <a:pt x="990" y="47"/>
                  </a:cubicBezTo>
                  <a:cubicBezTo>
                    <a:pt x="967" y="36"/>
                    <a:pt x="938" y="29"/>
                    <a:pt x="907" y="25"/>
                  </a:cubicBezTo>
                  <a:moveTo>
                    <a:pt x="907" y="25"/>
                  </a:moveTo>
                  <a:cubicBezTo>
                    <a:pt x="907" y="23"/>
                    <a:pt x="903" y="26"/>
                    <a:pt x="907" y="25"/>
                  </a:cubicBezTo>
                  <a:moveTo>
                    <a:pt x="602" y="50"/>
                  </a:moveTo>
                  <a:cubicBezTo>
                    <a:pt x="598" y="55"/>
                    <a:pt x="592" y="59"/>
                    <a:pt x="587" y="64"/>
                  </a:cubicBezTo>
                  <a:cubicBezTo>
                    <a:pt x="583" y="68"/>
                    <a:pt x="576" y="75"/>
                    <a:pt x="577" y="78"/>
                  </a:cubicBezTo>
                  <a:cubicBezTo>
                    <a:pt x="587" y="77"/>
                    <a:pt x="597" y="71"/>
                    <a:pt x="606" y="66"/>
                  </a:cubicBezTo>
                  <a:cubicBezTo>
                    <a:pt x="631" y="53"/>
                    <a:pt x="656" y="41"/>
                    <a:pt x="683" y="32"/>
                  </a:cubicBezTo>
                  <a:cubicBezTo>
                    <a:pt x="687" y="31"/>
                    <a:pt x="696" y="31"/>
                    <a:pt x="695" y="25"/>
                  </a:cubicBezTo>
                  <a:cubicBezTo>
                    <a:pt x="662" y="32"/>
                    <a:pt x="632" y="41"/>
                    <a:pt x="602" y="50"/>
                  </a:cubicBezTo>
                  <a:close/>
                  <a:moveTo>
                    <a:pt x="530" y="58"/>
                  </a:moveTo>
                  <a:cubicBezTo>
                    <a:pt x="526" y="57"/>
                    <a:pt x="529" y="61"/>
                    <a:pt x="530" y="58"/>
                  </a:cubicBezTo>
                  <a:moveTo>
                    <a:pt x="530" y="58"/>
                  </a:moveTo>
                  <a:cubicBezTo>
                    <a:pt x="546" y="53"/>
                    <a:pt x="563" y="47"/>
                    <a:pt x="581" y="42"/>
                  </a:cubicBezTo>
                  <a:cubicBezTo>
                    <a:pt x="598" y="37"/>
                    <a:pt x="617" y="35"/>
                    <a:pt x="631" y="26"/>
                  </a:cubicBezTo>
                  <a:cubicBezTo>
                    <a:pt x="593" y="33"/>
                    <a:pt x="554" y="38"/>
                    <a:pt x="530" y="58"/>
                  </a:cubicBezTo>
                  <a:moveTo>
                    <a:pt x="969" y="73"/>
                  </a:moveTo>
                  <a:cubicBezTo>
                    <a:pt x="947" y="41"/>
                    <a:pt x="895" y="34"/>
                    <a:pt x="850" y="27"/>
                  </a:cubicBezTo>
                  <a:cubicBezTo>
                    <a:pt x="890" y="42"/>
                    <a:pt x="933" y="54"/>
                    <a:pt x="969" y="73"/>
                  </a:cubicBezTo>
                  <a:close/>
                  <a:moveTo>
                    <a:pt x="939" y="27"/>
                  </a:moveTo>
                  <a:cubicBezTo>
                    <a:pt x="938" y="28"/>
                    <a:pt x="937" y="27"/>
                    <a:pt x="937" y="28"/>
                  </a:cubicBezTo>
                  <a:cubicBezTo>
                    <a:pt x="937" y="28"/>
                    <a:pt x="939" y="28"/>
                    <a:pt x="939" y="27"/>
                  </a:cubicBezTo>
                  <a:close/>
                  <a:moveTo>
                    <a:pt x="574" y="32"/>
                  </a:moveTo>
                  <a:cubicBezTo>
                    <a:pt x="574" y="33"/>
                    <a:pt x="573" y="32"/>
                    <a:pt x="574" y="32"/>
                  </a:cubicBezTo>
                  <a:close/>
                  <a:moveTo>
                    <a:pt x="781" y="81"/>
                  </a:moveTo>
                  <a:cubicBezTo>
                    <a:pt x="790" y="80"/>
                    <a:pt x="801" y="82"/>
                    <a:pt x="808" y="80"/>
                  </a:cubicBezTo>
                  <a:cubicBezTo>
                    <a:pt x="798" y="63"/>
                    <a:pt x="789" y="45"/>
                    <a:pt x="776" y="31"/>
                  </a:cubicBezTo>
                  <a:cubicBezTo>
                    <a:pt x="778" y="48"/>
                    <a:pt x="779" y="65"/>
                    <a:pt x="781" y="81"/>
                  </a:cubicBezTo>
                  <a:close/>
                  <a:moveTo>
                    <a:pt x="526" y="47"/>
                  </a:moveTo>
                  <a:cubicBezTo>
                    <a:pt x="524" y="48"/>
                    <a:pt x="526" y="49"/>
                    <a:pt x="526" y="47"/>
                  </a:cubicBezTo>
                  <a:moveTo>
                    <a:pt x="526" y="47"/>
                  </a:moveTo>
                  <a:cubicBezTo>
                    <a:pt x="543" y="43"/>
                    <a:pt x="560" y="40"/>
                    <a:pt x="573" y="32"/>
                  </a:cubicBezTo>
                  <a:cubicBezTo>
                    <a:pt x="557" y="37"/>
                    <a:pt x="537" y="38"/>
                    <a:pt x="526" y="47"/>
                  </a:cubicBezTo>
                  <a:moveTo>
                    <a:pt x="963" y="32"/>
                  </a:moveTo>
                  <a:cubicBezTo>
                    <a:pt x="962" y="32"/>
                    <a:pt x="961" y="32"/>
                    <a:pt x="961" y="33"/>
                  </a:cubicBezTo>
                  <a:cubicBezTo>
                    <a:pt x="961" y="33"/>
                    <a:pt x="963" y="33"/>
                    <a:pt x="963" y="32"/>
                  </a:cubicBezTo>
                  <a:close/>
                  <a:moveTo>
                    <a:pt x="585" y="80"/>
                  </a:moveTo>
                  <a:cubicBezTo>
                    <a:pt x="601" y="82"/>
                    <a:pt x="616" y="87"/>
                    <a:pt x="632" y="84"/>
                  </a:cubicBezTo>
                  <a:cubicBezTo>
                    <a:pt x="648" y="70"/>
                    <a:pt x="665" y="58"/>
                    <a:pt x="683" y="47"/>
                  </a:cubicBezTo>
                  <a:cubicBezTo>
                    <a:pt x="683" y="42"/>
                    <a:pt x="693" y="36"/>
                    <a:pt x="689" y="33"/>
                  </a:cubicBezTo>
                  <a:cubicBezTo>
                    <a:pt x="652" y="46"/>
                    <a:pt x="617" y="61"/>
                    <a:pt x="585" y="80"/>
                  </a:cubicBezTo>
                  <a:close/>
                  <a:moveTo>
                    <a:pt x="966" y="34"/>
                  </a:moveTo>
                  <a:cubicBezTo>
                    <a:pt x="968" y="37"/>
                    <a:pt x="972" y="33"/>
                    <a:pt x="966" y="34"/>
                  </a:cubicBezTo>
                  <a:moveTo>
                    <a:pt x="966" y="34"/>
                  </a:moveTo>
                  <a:cubicBezTo>
                    <a:pt x="965" y="31"/>
                    <a:pt x="961" y="35"/>
                    <a:pt x="966" y="34"/>
                  </a:cubicBezTo>
                  <a:moveTo>
                    <a:pt x="575" y="35"/>
                  </a:moveTo>
                  <a:cubicBezTo>
                    <a:pt x="574" y="35"/>
                    <a:pt x="575" y="36"/>
                    <a:pt x="575" y="35"/>
                  </a:cubicBezTo>
                  <a:close/>
                  <a:moveTo>
                    <a:pt x="859" y="35"/>
                  </a:moveTo>
                  <a:cubicBezTo>
                    <a:pt x="861" y="40"/>
                    <a:pt x="866" y="43"/>
                    <a:pt x="869" y="48"/>
                  </a:cubicBezTo>
                  <a:cubicBezTo>
                    <a:pt x="878" y="53"/>
                    <a:pt x="889" y="57"/>
                    <a:pt x="900" y="64"/>
                  </a:cubicBezTo>
                  <a:cubicBezTo>
                    <a:pt x="909" y="69"/>
                    <a:pt x="921" y="80"/>
                    <a:pt x="930" y="81"/>
                  </a:cubicBezTo>
                  <a:cubicBezTo>
                    <a:pt x="940" y="82"/>
                    <a:pt x="953" y="76"/>
                    <a:pt x="965" y="73"/>
                  </a:cubicBezTo>
                  <a:cubicBezTo>
                    <a:pt x="931" y="59"/>
                    <a:pt x="898" y="44"/>
                    <a:pt x="859" y="35"/>
                  </a:cubicBezTo>
                  <a:moveTo>
                    <a:pt x="859" y="35"/>
                  </a:moveTo>
                  <a:cubicBezTo>
                    <a:pt x="858" y="34"/>
                    <a:pt x="858" y="35"/>
                    <a:pt x="859" y="35"/>
                  </a:cubicBezTo>
                  <a:moveTo>
                    <a:pt x="993" y="63"/>
                  </a:moveTo>
                  <a:cubicBezTo>
                    <a:pt x="997" y="61"/>
                    <a:pt x="1000" y="59"/>
                    <a:pt x="1001" y="55"/>
                  </a:cubicBezTo>
                  <a:cubicBezTo>
                    <a:pt x="977" y="47"/>
                    <a:pt x="949" y="38"/>
                    <a:pt x="924" y="35"/>
                  </a:cubicBezTo>
                  <a:cubicBezTo>
                    <a:pt x="943" y="48"/>
                    <a:pt x="970" y="54"/>
                    <a:pt x="993" y="63"/>
                  </a:cubicBezTo>
                  <a:close/>
                  <a:moveTo>
                    <a:pt x="973" y="35"/>
                  </a:moveTo>
                  <a:cubicBezTo>
                    <a:pt x="972" y="35"/>
                    <a:pt x="970" y="35"/>
                    <a:pt x="970" y="36"/>
                  </a:cubicBezTo>
                  <a:cubicBezTo>
                    <a:pt x="971" y="36"/>
                    <a:pt x="973" y="36"/>
                    <a:pt x="973" y="35"/>
                  </a:cubicBezTo>
                  <a:close/>
                  <a:moveTo>
                    <a:pt x="530" y="61"/>
                  </a:moveTo>
                  <a:cubicBezTo>
                    <a:pt x="542" y="76"/>
                    <a:pt x="556" y="66"/>
                    <a:pt x="573" y="59"/>
                  </a:cubicBezTo>
                  <a:cubicBezTo>
                    <a:pt x="588" y="53"/>
                    <a:pt x="599" y="49"/>
                    <a:pt x="608" y="42"/>
                  </a:cubicBezTo>
                  <a:cubicBezTo>
                    <a:pt x="611" y="39"/>
                    <a:pt x="617" y="37"/>
                    <a:pt x="614" y="36"/>
                  </a:cubicBezTo>
                  <a:cubicBezTo>
                    <a:pt x="585" y="43"/>
                    <a:pt x="557" y="52"/>
                    <a:pt x="530" y="61"/>
                  </a:cubicBezTo>
                  <a:close/>
                  <a:moveTo>
                    <a:pt x="976" y="36"/>
                  </a:moveTo>
                  <a:cubicBezTo>
                    <a:pt x="975" y="36"/>
                    <a:pt x="974" y="36"/>
                    <a:pt x="974" y="37"/>
                  </a:cubicBezTo>
                  <a:cubicBezTo>
                    <a:pt x="975" y="37"/>
                    <a:pt x="976" y="37"/>
                    <a:pt x="976" y="36"/>
                  </a:cubicBezTo>
                  <a:close/>
                  <a:moveTo>
                    <a:pt x="978" y="38"/>
                  </a:moveTo>
                  <a:cubicBezTo>
                    <a:pt x="978" y="37"/>
                    <a:pt x="979" y="39"/>
                    <a:pt x="978" y="38"/>
                  </a:cubicBezTo>
                  <a:close/>
                  <a:moveTo>
                    <a:pt x="982" y="39"/>
                  </a:moveTo>
                  <a:cubicBezTo>
                    <a:pt x="981" y="38"/>
                    <a:pt x="982" y="39"/>
                    <a:pt x="982" y="39"/>
                  </a:cubicBezTo>
                  <a:close/>
                  <a:moveTo>
                    <a:pt x="931" y="43"/>
                  </a:moveTo>
                  <a:cubicBezTo>
                    <a:pt x="931" y="42"/>
                    <a:pt x="932" y="43"/>
                    <a:pt x="931" y="43"/>
                  </a:cubicBezTo>
                  <a:close/>
                  <a:moveTo>
                    <a:pt x="985" y="43"/>
                  </a:moveTo>
                  <a:cubicBezTo>
                    <a:pt x="984" y="42"/>
                    <a:pt x="985" y="43"/>
                    <a:pt x="985" y="43"/>
                  </a:cubicBezTo>
                  <a:close/>
                  <a:moveTo>
                    <a:pt x="1000" y="48"/>
                  </a:moveTo>
                  <a:cubicBezTo>
                    <a:pt x="997" y="46"/>
                    <a:pt x="991" y="42"/>
                    <a:pt x="987" y="44"/>
                  </a:cubicBezTo>
                  <a:cubicBezTo>
                    <a:pt x="992" y="44"/>
                    <a:pt x="996" y="50"/>
                    <a:pt x="1000" y="48"/>
                  </a:cubicBezTo>
                  <a:close/>
                  <a:moveTo>
                    <a:pt x="489" y="60"/>
                  </a:moveTo>
                  <a:cubicBezTo>
                    <a:pt x="488" y="60"/>
                    <a:pt x="487" y="60"/>
                    <a:pt x="486" y="61"/>
                  </a:cubicBezTo>
                  <a:moveTo>
                    <a:pt x="486" y="61"/>
                  </a:moveTo>
                  <a:cubicBezTo>
                    <a:pt x="485" y="61"/>
                    <a:pt x="485" y="61"/>
                    <a:pt x="485" y="62"/>
                  </a:cubicBezTo>
                  <a:moveTo>
                    <a:pt x="485" y="62"/>
                  </a:moveTo>
                  <a:cubicBezTo>
                    <a:pt x="481" y="61"/>
                    <a:pt x="484" y="65"/>
                    <a:pt x="485" y="62"/>
                  </a:cubicBezTo>
                  <a:moveTo>
                    <a:pt x="485" y="62"/>
                  </a:moveTo>
                  <a:cubicBezTo>
                    <a:pt x="486" y="62"/>
                    <a:pt x="486" y="62"/>
                    <a:pt x="486" y="61"/>
                  </a:cubicBezTo>
                  <a:moveTo>
                    <a:pt x="486" y="61"/>
                  </a:moveTo>
                  <a:cubicBezTo>
                    <a:pt x="488" y="61"/>
                    <a:pt x="489" y="61"/>
                    <a:pt x="489" y="60"/>
                  </a:cubicBezTo>
                  <a:moveTo>
                    <a:pt x="489" y="60"/>
                  </a:moveTo>
                  <a:cubicBezTo>
                    <a:pt x="500" y="55"/>
                    <a:pt x="516" y="55"/>
                    <a:pt x="523" y="46"/>
                  </a:cubicBezTo>
                  <a:cubicBezTo>
                    <a:pt x="511" y="50"/>
                    <a:pt x="500" y="54"/>
                    <a:pt x="489" y="60"/>
                  </a:cubicBezTo>
                  <a:moveTo>
                    <a:pt x="542" y="47"/>
                  </a:moveTo>
                  <a:cubicBezTo>
                    <a:pt x="535" y="47"/>
                    <a:pt x="530" y="50"/>
                    <a:pt x="523" y="51"/>
                  </a:cubicBezTo>
                  <a:cubicBezTo>
                    <a:pt x="523" y="54"/>
                    <a:pt x="523" y="56"/>
                    <a:pt x="524" y="57"/>
                  </a:cubicBezTo>
                  <a:cubicBezTo>
                    <a:pt x="531" y="55"/>
                    <a:pt x="537" y="50"/>
                    <a:pt x="542" y="47"/>
                  </a:cubicBezTo>
                  <a:moveTo>
                    <a:pt x="542" y="47"/>
                  </a:moveTo>
                  <a:cubicBezTo>
                    <a:pt x="546" y="47"/>
                    <a:pt x="542" y="44"/>
                    <a:pt x="542" y="47"/>
                  </a:cubicBezTo>
                  <a:moveTo>
                    <a:pt x="1113" y="98"/>
                  </a:moveTo>
                  <a:cubicBezTo>
                    <a:pt x="1113" y="99"/>
                    <a:pt x="1115" y="99"/>
                    <a:pt x="1115" y="99"/>
                  </a:cubicBezTo>
                  <a:moveTo>
                    <a:pt x="1115" y="99"/>
                  </a:moveTo>
                  <a:cubicBezTo>
                    <a:pt x="1116" y="101"/>
                    <a:pt x="1116" y="99"/>
                    <a:pt x="1115" y="99"/>
                  </a:cubicBezTo>
                  <a:moveTo>
                    <a:pt x="1115" y="99"/>
                  </a:moveTo>
                  <a:cubicBezTo>
                    <a:pt x="1115" y="98"/>
                    <a:pt x="1114" y="99"/>
                    <a:pt x="1113" y="98"/>
                  </a:cubicBezTo>
                  <a:moveTo>
                    <a:pt x="1113" y="98"/>
                  </a:moveTo>
                  <a:cubicBezTo>
                    <a:pt x="1081" y="77"/>
                    <a:pt x="1043" y="57"/>
                    <a:pt x="1002" y="48"/>
                  </a:cubicBezTo>
                  <a:cubicBezTo>
                    <a:pt x="1008" y="57"/>
                    <a:pt x="1020" y="58"/>
                    <a:pt x="1029" y="62"/>
                  </a:cubicBezTo>
                  <a:cubicBezTo>
                    <a:pt x="1057" y="72"/>
                    <a:pt x="1086" y="86"/>
                    <a:pt x="1113" y="98"/>
                  </a:cubicBezTo>
                  <a:moveTo>
                    <a:pt x="991" y="49"/>
                  </a:moveTo>
                  <a:cubicBezTo>
                    <a:pt x="991" y="49"/>
                    <a:pt x="992" y="50"/>
                    <a:pt x="991" y="49"/>
                  </a:cubicBezTo>
                  <a:close/>
                  <a:moveTo>
                    <a:pt x="948" y="50"/>
                  </a:moveTo>
                  <a:cubicBezTo>
                    <a:pt x="957" y="57"/>
                    <a:pt x="965" y="65"/>
                    <a:pt x="974" y="71"/>
                  </a:cubicBezTo>
                  <a:cubicBezTo>
                    <a:pt x="979" y="69"/>
                    <a:pt x="987" y="69"/>
                    <a:pt x="990" y="64"/>
                  </a:cubicBezTo>
                  <a:cubicBezTo>
                    <a:pt x="975" y="60"/>
                    <a:pt x="963" y="54"/>
                    <a:pt x="948" y="50"/>
                  </a:cubicBezTo>
                  <a:moveTo>
                    <a:pt x="948" y="50"/>
                  </a:moveTo>
                  <a:cubicBezTo>
                    <a:pt x="948" y="49"/>
                    <a:pt x="947" y="50"/>
                    <a:pt x="948" y="50"/>
                  </a:cubicBezTo>
                  <a:moveTo>
                    <a:pt x="399" y="114"/>
                  </a:moveTo>
                  <a:cubicBezTo>
                    <a:pt x="405" y="112"/>
                    <a:pt x="411" y="111"/>
                    <a:pt x="416" y="110"/>
                  </a:cubicBezTo>
                  <a:cubicBezTo>
                    <a:pt x="433" y="101"/>
                    <a:pt x="450" y="91"/>
                    <a:pt x="468" y="83"/>
                  </a:cubicBezTo>
                  <a:cubicBezTo>
                    <a:pt x="486" y="75"/>
                    <a:pt x="506" y="70"/>
                    <a:pt x="522" y="58"/>
                  </a:cubicBezTo>
                  <a:cubicBezTo>
                    <a:pt x="520" y="58"/>
                    <a:pt x="520" y="56"/>
                    <a:pt x="520" y="53"/>
                  </a:cubicBezTo>
                  <a:cubicBezTo>
                    <a:pt x="473" y="66"/>
                    <a:pt x="432" y="86"/>
                    <a:pt x="399" y="114"/>
                  </a:cubicBezTo>
                  <a:close/>
                  <a:moveTo>
                    <a:pt x="593" y="54"/>
                  </a:moveTo>
                  <a:cubicBezTo>
                    <a:pt x="578" y="59"/>
                    <a:pt x="564" y="65"/>
                    <a:pt x="550" y="71"/>
                  </a:cubicBezTo>
                  <a:cubicBezTo>
                    <a:pt x="556" y="74"/>
                    <a:pt x="564" y="75"/>
                    <a:pt x="570" y="77"/>
                  </a:cubicBezTo>
                  <a:cubicBezTo>
                    <a:pt x="579" y="71"/>
                    <a:pt x="585" y="62"/>
                    <a:pt x="593" y="54"/>
                  </a:cubicBezTo>
                  <a:moveTo>
                    <a:pt x="593" y="54"/>
                  </a:moveTo>
                  <a:cubicBezTo>
                    <a:pt x="594" y="54"/>
                    <a:pt x="593" y="53"/>
                    <a:pt x="593" y="54"/>
                  </a:cubicBezTo>
                  <a:moveTo>
                    <a:pt x="637" y="84"/>
                  </a:moveTo>
                  <a:cubicBezTo>
                    <a:pt x="647" y="83"/>
                    <a:pt x="659" y="84"/>
                    <a:pt x="668" y="82"/>
                  </a:cubicBezTo>
                  <a:cubicBezTo>
                    <a:pt x="669" y="72"/>
                    <a:pt x="679" y="60"/>
                    <a:pt x="678" y="53"/>
                  </a:cubicBezTo>
                  <a:cubicBezTo>
                    <a:pt x="664" y="64"/>
                    <a:pt x="649" y="72"/>
                    <a:pt x="637" y="84"/>
                  </a:cubicBezTo>
                  <a:close/>
                  <a:moveTo>
                    <a:pt x="890" y="84"/>
                  </a:moveTo>
                  <a:cubicBezTo>
                    <a:pt x="901" y="85"/>
                    <a:pt x="916" y="86"/>
                    <a:pt x="924" y="81"/>
                  </a:cubicBezTo>
                  <a:cubicBezTo>
                    <a:pt x="907" y="73"/>
                    <a:pt x="890" y="59"/>
                    <a:pt x="872" y="54"/>
                  </a:cubicBezTo>
                  <a:cubicBezTo>
                    <a:pt x="879" y="63"/>
                    <a:pt x="885" y="73"/>
                    <a:pt x="890" y="84"/>
                  </a:cubicBezTo>
                  <a:close/>
                  <a:moveTo>
                    <a:pt x="1063" y="94"/>
                  </a:moveTo>
                  <a:cubicBezTo>
                    <a:pt x="1063" y="94"/>
                    <a:pt x="1063" y="94"/>
                    <a:pt x="1063" y="95"/>
                  </a:cubicBezTo>
                  <a:cubicBezTo>
                    <a:pt x="1064" y="95"/>
                    <a:pt x="1065" y="96"/>
                    <a:pt x="1066" y="95"/>
                  </a:cubicBezTo>
                  <a:moveTo>
                    <a:pt x="1066" y="95"/>
                  </a:moveTo>
                  <a:cubicBezTo>
                    <a:pt x="1067" y="97"/>
                    <a:pt x="1067" y="95"/>
                    <a:pt x="1066" y="95"/>
                  </a:cubicBezTo>
                  <a:moveTo>
                    <a:pt x="1066" y="95"/>
                  </a:moveTo>
                  <a:cubicBezTo>
                    <a:pt x="1066" y="94"/>
                    <a:pt x="1065" y="94"/>
                    <a:pt x="1063" y="94"/>
                  </a:cubicBezTo>
                  <a:moveTo>
                    <a:pt x="1063" y="94"/>
                  </a:moveTo>
                  <a:cubicBezTo>
                    <a:pt x="1046" y="79"/>
                    <a:pt x="1027" y="67"/>
                    <a:pt x="1006" y="56"/>
                  </a:cubicBezTo>
                  <a:cubicBezTo>
                    <a:pt x="1001" y="58"/>
                    <a:pt x="1000" y="63"/>
                    <a:pt x="996" y="65"/>
                  </a:cubicBezTo>
                  <a:cubicBezTo>
                    <a:pt x="1020" y="73"/>
                    <a:pt x="1041" y="84"/>
                    <a:pt x="1063" y="94"/>
                  </a:cubicBezTo>
                  <a:moveTo>
                    <a:pt x="482" y="60"/>
                  </a:moveTo>
                  <a:cubicBezTo>
                    <a:pt x="482" y="61"/>
                    <a:pt x="481" y="60"/>
                    <a:pt x="482" y="60"/>
                  </a:cubicBezTo>
                  <a:close/>
                  <a:moveTo>
                    <a:pt x="526" y="60"/>
                  </a:moveTo>
                  <a:cubicBezTo>
                    <a:pt x="526" y="61"/>
                    <a:pt x="525" y="60"/>
                    <a:pt x="526" y="60"/>
                  </a:cubicBezTo>
                  <a:close/>
                  <a:moveTo>
                    <a:pt x="479" y="61"/>
                  </a:moveTo>
                  <a:cubicBezTo>
                    <a:pt x="478" y="61"/>
                    <a:pt x="477" y="61"/>
                    <a:pt x="477" y="62"/>
                  </a:cubicBezTo>
                  <a:moveTo>
                    <a:pt x="477" y="62"/>
                  </a:moveTo>
                  <a:cubicBezTo>
                    <a:pt x="441" y="76"/>
                    <a:pt x="407" y="92"/>
                    <a:pt x="377" y="112"/>
                  </a:cubicBezTo>
                  <a:moveTo>
                    <a:pt x="377" y="112"/>
                  </a:moveTo>
                  <a:cubicBezTo>
                    <a:pt x="375" y="112"/>
                    <a:pt x="375" y="113"/>
                    <a:pt x="374" y="114"/>
                  </a:cubicBezTo>
                  <a:moveTo>
                    <a:pt x="374" y="114"/>
                  </a:moveTo>
                  <a:cubicBezTo>
                    <a:pt x="373" y="114"/>
                    <a:pt x="372" y="114"/>
                    <a:pt x="372" y="115"/>
                  </a:cubicBezTo>
                  <a:moveTo>
                    <a:pt x="372" y="115"/>
                  </a:moveTo>
                  <a:cubicBezTo>
                    <a:pt x="371" y="115"/>
                    <a:pt x="371" y="115"/>
                    <a:pt x="370" y="116"/>
                  </a:cubicBezTo>
                  <a:moveTo>
                    <a:pt x="370" y="116"/>
                  </a:moveTo>
                  <a:cubicBezTo>
                    <a:pt x="370" y="115"/>
                    <a:pt x="369" y="116"/>
                    <a:pt x="369" y="117"/>
                  </a:cubicBezTo>
                  <a:moveTo>
                    <a:pt x="369" y="117"/>
                  </a:moveTo>
                  <a:cubicBezTo>
                    <a:pt x="368" y="116"/>
                    <a:pt x="368" y="117"/>
                    <a:pt x="367" y="118"/>
                  </a:cubicBezTo>
                  <a:moveTo>
                    <a:pt x="367" y="118"/>
                  </a:moveTo>
                  <a:cubicBezTo>
                    <a:pt x="366" y="118"/>
                    <a:pt x="368" y="119"/>
                    <a:pt x="367" y="118"/>
                  </a:cubicBezTo>
                  <a:moveTo>
                    <a:pt x="367" y="118"/>
                  </a:moveTo>
                  <a:cubicBezTo>
                    <a:pt x="369" y="118"/>
                    <a:pt x="369" y="117"/>
                    <a:pt x="369" y="117"/>
                  </a:cubicBezTo>
                  <a:moveTo>
                    <a:pt x="369" y="117"/>
                  </a:moveTo>
                  <a:cubicBezTo>
                    <a:pt x="370" y="117"/>
                    <a:pt x="370" y="116"/>
                    <a:pt x="370" y="116"/>
                  </a:cubicBezTo>
                  <a:moveTo>
                    <a:pt x="370" y="116"/>
                  </a:moveTo>
                  <a:cubicBezTo>
                    <a:pt x="371" y="116"/>
                    <a:pt x="372" y="115"/>
                    <a:pt x="372" y="115"/>
                  </a:cubicBezTo>
                  <a:moveTo>
                    <a:pt x="372" y="115"/>
                  </a:moveTo>
                  <a:cubicBezTo>
                    <a:pt x="373" y="115"/>
                    <a:pt x="374" y="114"/>
                    <a:pt x="374" y="114"/>
                  </a:cubicBezTo>
                  <a:moveTo>
                    <a:pt x="374" y="114"/>
                  </a:moveTo>
                  <a:cubicBezTo>
                    <a:pt x="376" y="114"/>
                    <a:pt x="377" y="113"/>
                    <a:pt x="377" y="112"/>
                  </a:cubicBezTo>
                  <a:moveTo>
                    <a:pt x="377" y="112"/>
                  </a:moveTo>
                  <a:cubicBezTo>
                    <a:pt x="409" y="94"/>
                    <a:pt x="445" y="80"/>
                    <a:pt x="477" y="62"/>
                  </a:cubicBezTo>
                  <a:moveTo>
                    <a:pt x="477" y="62"/>
                  </a:moveTo>
                  <a:cubicBezTo>
                    <a:pt x="478" y="62"/>
                    <a:pt x="479" y="62"/>
                    <a:pt x="479" y="61"/>
                  </a:cubicBezTo>
                  <a:moveTo>
                    <a:pt x="479" y="61"/>
                  </a:moveTo>
                  <a:cubicBezTo>
                    <a:pt x="483" y="62"/>
                    <a:pt x="479" y="58"/>
                    <a:pt x="479" y="61"/>
                  </a:cubicBezTo>
                  <a:moveTo>
                    <a:pt x="481" y="64"/>
                  </a:moveTo>
                  <a:cubicBezTo>
                    <a:pt x="480" y="63"/>
                    <a:pt x="481" y="64"/>
                    <a:pt x="481" y="64"/>
                  </a:cubicBezTo>
                  <a:close/>
                  <a:moveTo>
                    <a:pt x="524" y="63"/>
                  </a:moveTo>
                  <a:cubicBezTo>
                    <a:pt x="510" y="69"/>
                    <a:pt x="495" y="80"/>
                    <a:pt x="484" y="90"/>
                  </a:cubicBezTo>
                  <a:cubicBezTo>
                    <a:pt x="480" y="92"/>
                    <a:pt x="475" y="96"/>
                    <a:pt x="476" y="99"/>
                  </a:cubicBezTo>
                  <a:cubicBezTo>
                    <a:pt x="504" y="96"/>
                    <a:pt x="519" y="80"/>
                    <a:pt x="542" y="71"/>
                  </a:cubicBezTo>
                  <a:cubicBezTo>
                    <a:pt x="535" y="69"/>
                    <a:pt x="530" y="65"/>
                    <a:pt x="524" y="63"/>
                  </a:cubicBezTo>
                  <a:close/>
                  <a:moveTo>
                    <a:pt x="479" y="65"/>
                  </a:moveTo>
                  <a:cubicBezTo>
                    <a:pt x="478" y="64"/>
                    <a:pt x="479" y="65"/>
                    <a:pt x="479" y="65"/>
                  </a:cubicBezTo>
                  <a:close/>
                  <a:moveTo>
                    <a:pt x="1028" y="65"/>
                  </a:moveTo>
                  <a:cubicBezTo>
                    <a:pt x="1048" y="78"/>
                    <a:pt x="1066" y="92"/>
                    <a:pt x="1086" y="106"/>
                  </a:cubicBezTo>
                  <a:cubicBezTo>
                    <a:pt x="1106" y="107"/>
                    <a:pt x="1124" y="115"/>
                    <a:pt x="1141" y="117"/>
                  </a:cubicBezTo>
                  <a:cubicBezTo>
                    <a:pt x="1105" y="97"/>
                    <a:pt x="1069" y="79"/>
                    <a:pt x="1028" y="65"/>
                  </a:cubicBezTo>
                  <a:moveTo>
                    <a:pt x="1028" y="65"/>
                  </a:moveTo>
                  <a:cubicBezTo>
                    <a:pt x="1028" y="62"/>
                    <a:pt x="1024" y="66"/>
                    <a:pt x="1028" y="65"/>
                  </a:cubicBezTo>
                  <a:moveTo>
                    <a:pt x="993" y="66"/>
                  </a:moveTo>
                  <a:cubicBezTo>
                    <a:pt x="989" y="70"/>
                    <a:pt x="981" y="71"/>
                    <a:pt x="975" y="74"/>
                  </a:cubicBezTo>
                  <a:cubicBezTo>
                    <a:pt x="984" y="83"/>
                    <a:pt x="999" y="87"/>
                    <a:pt x="1009" y="95"/>
                  </a:cubicBezTo>
                  <a:cubicBezTo>
                    <a:pt x="1032" y="95"/>
                    <a:pt x="1054" y="102"/>
                    <a:pt x="1074" y="102"/>
                  </a:cubicBezTo>
                  <a:cubicBezTo>
                    <a:pt x="1048" y="89"/>
                    <a:pt x="1021" y="77"/>
                    <a:pt x="993" y="66"/>
                  </a:cubicBezTo>
                  <a:close/>
                  <a:moveTo>
                    <a:pt x="504" y="71"/>
                  </a:moveTo>
                  <a:cubicBezTo>
                    <a:pt x="503" y="71"/>
                    <a:pt x="504" y="72"/>
                    <a:pt x="504" y="71"/>
                  </a:cubicBezTo>
                  <a:close/>
                  <a:moveTo>
                    <a:pt x="502" y="72"/>
                  </a:moveTo>
                  <a:cubicBezTo>
                    <a:pt x="476" y="83"/>
                    <a:pt x="450" y="93"/>
                    <a:pt x="428" y="107"/>
                  </a:cubicBezTo>
                  <a:moveTo>
                    <a:pt x="428" y="107"/>
                  </a:moveTo>
                  <a:cubicBezTo>
                    <a:pt x="424" y="106"/>
                    <a:pt x="428" y="110"/>
                    <a:pt x="428" y="107"/>
                  </a:cubicBezTo>
                  <a:moveTo>
                    <a:pt x="428" y="107"/>
                  </a:moveTo>
                  <a:cubicBezTo>
                    <a:pt x="442" y="105"/>
                    <a:pt x="455" y="103"/>
                    <a:pt x="468" y="100"/>
                  </a:cubicBezTo>
                  <a:cubicBezTo>
                    <a:pt x="479" y="91"/>
                    <a:pt x="490" y="82"/>
                    <a:pt x="502" y="72"/>
                  </a:cubicBezTo>
                  <a:moveTo>
                    <a:pt x="502" y="72"/>
                  </a:moveTo>
                  <a:cubicBezTo>
                    <a:pt x="503" y="72"/>
                    <a:pt x="502" y="71"/>
                    <a:pt x="502" y="72"/>
                  </a:cubicBezTo>
                  <a:moveTo>
                    <a:pt x="544" y="73"/>
                  </a:moveTo>
                  <a:cubicBezTo>
                    <a:pt x="530" y="79"/>
                    <a:pt x="513" y="89"/>
                    <a:pt x="501" y="95"/>
                  </a:cubicBezTo>
                  <a:cubicBezTo>
                    <a:pt x="522" y="94"/>
                    <a:pt x="540" y="90"/>
                    <a:pt x="561" y="90"/>
                  </a:cubicBezTo>
                  <a:cubicBezTo>
                    <a:pt x="565" y="87"/>
                    <a:pt x="567" y="83"/>
                    <a:pt x="570" y="79"/>
                  </a:cubicBezTo>
                  <a:cubicBezTo>
                    <a:pt x="561" y="81"/>
                    <a:pt x="551" y="71"/>
                    <a:pt x="544" y="73"/>
                  </a:cubicBezTo>
                  <a:close/>
                  <a:moveTo>
                    <a:pt x="933" y="85"/>
                  </a:moveTo>
                  <a:cubicBezTo>
                    <a:pt x="948" y="90"/>
                    <a:pt x="970" y="89"/>
                    <a:pt x="988" y="92"/>
                  </a:cubicBezTo>
                  <a:cubicBezTo>
                    <a:pt x="981" y="71"/>
                    <a:pt x="952" y="78"/>
                    <a:pt x="933" y="85"/>
                  </a:cubicBezTo>
                  <a:close/>
                  <a:moveTo>
                    <a:pt x="569" y="86"/>
                  </a:moveTo>
                  <a:cubicBezTo>
                    <a:pt x="568" y="86"/>
                    <a:pt x="569" y="87"/>
                    <a:pt x="569" y="86"/>
                  </a:cubicBezTo>
                  <a:moveTo>
                    <a:pt x="569" y="86"/>
                  </a:moveTo>
                  <a:cubicBezTo>
                    <a:pt x="572" y="85"/>
                    <a:pt x="575" y="84"/>
                    <a:pt x="577" y="81"/>
                  </a:cubicBezTo>
                  <a:cubicBezTo>
                    <a:pt x="574" y="81"/>
                    <a:pt x="575" y="79"/>
                    <a:pt x="572" y="80"/>
                  </a:cubicBezTo>
                  <a:cubicBezTo>
                    <a:pt x="572" y="84"/>
                    <a:pt x="569" y="82"/>
                    <a:pt x="569" y="86"/>
                  </a:cubicBezTo>
                  <a:moveTo>
                    <a:pt x="573" y="88"/>
                  </a:moveTo>
                  <a:cubicBezTo>
                    <a:pt x="569" y="87"/>
                    <a:pt x="573" y="91"/>
                    <a:pt x="573" y="88"/>
                  </a:cubicBezTo>
                  <a:moveTo>
                    <a:pt x="573" y="88"/>
                  </a:moveTo>
                  <a:cubicBezTo>
                    <a:pt x="583" y="87"/>
                    <a:pt x="594" y="88"/>
                    <a:pt x="602" y="85"/>
                  </a:cubicBezTo>
                  <a:cubicBezTo>
                    <a:pt x="590" y="84"/>
                    <a:pt x="579" y="79"/>
                    <a:pt x="573" y="88"/>
                  </a:cubicBezTo>
                  <a:moveTo>
                    <a:pt x="1092" y="83"/>
                  </a:moveTo>
                  <a:cubicBezTo>
                    <a:pt x="1092" y="83"/>
                    <a:pt x="1093" y="84"/>
                    <a:pt x="1092" y="83"/>
                  </a:cubicBezTo>
                  <a:close/>
                  <a:moveTo>
                    <a:pt x="695" y="84"/>
                  </a:moveTo>
                  <a:cubicBezTo>
                    <a:pt x="694" y="87"/>
                    <a:pt x="692" y="89"/>
                    <a:pt x="690" y="92"/>
                  </a:cubicBezTo>
                  <a:cubicBezTo>
                    <a:pt x="710" y="92"/>
                    <a:pt x="729" y="93"/>
                    <a:pt x="750" y="93"/>
                  </a:cubicBezTo>
                  <a:cubicBezTo>
                    <a:pt x="750" y="88"/>
                    <a:pt x="752" y="87"/>
                    <a:pt x="751" y="83"/>
                  </a:cubicBezTo>
                  <a:cubicBezTo>
                    <a:pt x="732" y="82"/>
                    <a:pt x="715" y="85"/>
                    <a:pt x="695" y="84"/>
                  </a:cubicBezTo>
                  <a:close/>
                  <a:moveTo>
                    <a:pt x="753" y="94"/>
                  </a:moveTo>
                  <a:cubicBezTo>
                    <a:pt x="763" y="94"/>
                    <a:pt x="770" y="92"/>
                    <a:pt x="779" y="93"/>
                  </a:cubicBezTo>
                  <a:cubicBezTo>
                    <a:pt x="780" y="89"/>
                    <a:pt x="778" y="87"/>
                    <a:pt x="778" y="83"/>
                  </a:cubicBezTo>
                  <a:cubicBezTo>
                    <a:pt x="768" y="84"/>
                    <a:pt x="749" y="77"/>
                    <a:pt x="753" y="94"/>
                  </a:cubicBezTo>
                  <a:close/>
                  <a:moveTo>
                    <a:pt x="781" y="93"/>
                  </a:moveTo>
                  <a:cubicBezTo>
                    <a:pt x="792" y="92"/>
                    <a:pt x="805" y="94"/>
                    <a:pt x="814" y="92"/>
                  </a:cubicBezTo>
                  <a:cubicBezTo>
                    <a:pt x="812" y="90"/>
                    <a:pt x="811" y="87"/>
                    <a:pt x="810" y="84"/>
                  </a:cubicBezTo>
                  <a:cubicBezTo>
                    <a:pt x="800" y="84"/>
                    <a:pt x="792" y="82"/>
                    <a:pt x="781" y="83"/>
                  </a:cubicBezTo>
                  <a:cubicBezTo>
                    <a:pt x="781" y="86"/>
                    <a:pt x="781" y="89"/>
                    <a:pt x="781" y="93"/>
                  </a:cubicBezTo>
                  <a:close/>
                  <a:moveTo>
                    <a:pt x="1094" y="84"/>
                  </a:moveTo>
                  <a:cubicBezTo>
                    <a:pt x="1095" y="85"/>
                    <a:pt x="1094" y="84"/>
                    <a:pt x="1094" y="84"/>
                  </a:cubicBezTo>
                  <a:close/>
                  <a:moveTo>
                    <a:pt x="670" y="85"/>
                  </a:moveTo>
                  <a:cubicBezTo>
                    <a:pt x="671" y="88"/>
                    <a:pt x="668" y="87"/>
                    <a:pt x="669" y="90"/>
                  </a:cubicBezTo>
                  <a:cubicBezTo>
                    <a:pt x="675" y="90"/>
                    <a:pt x="681" y="91"/>
                    <a:pt x="688" y="91"/>
                  </a:cubicBezTo>
                  <a:cubicBezTo>
                    <a:pt x="688" y="88"/>
                    <a:pt x="691" y="86"/>
                    <a:pt x="692" y="84"/>
                  </a:cubicBezTo>
                  <a:cubicBezTo>
                    <a:pt x="685" y="84"/>
                    <a:pt x="678" y="85"/>
                    <a:pt x="670" y="85"/>
                  </a:cubicBezTo>
                  <a:close/>
                  <a:moveTo>
                    <a:pt x="818" y="92"/>
                  </a:moveTo>
                  <a:cubicBezTo>
                    <a:pt x="837" y="91"/>
                    <a:pt x="856" y="90"/>
                    <a:pt x="873" y="88"/>
                  </a:cubicBezTo>
                  <a:cubicBezTo>
                    <a:pt x="858" y="83"/>
                    <a:pt x="832" y="84"/>
                    <a:pt x="814" y="85"/>
                  </a:cubicBezTo>
                  <a:cubicBezTo>
                    <a:pt x="816" y="86"/>
                    <a:pt x="816" y="90"/>
                    <a:pt x="818" y="92"/>
                  </a:cubicBezTo>
                  <a:close/>
                  <a:moveTo>
                    <a:pt x="1096" y="85"/>
                  </a:moveTo>
                  <a:cubicBezTo>
                    <a:pt x="1096" y="85"/>
                    <a:pt x="1097" y="86"/>
                    <a:pt x="1096" y="85"/>
                  </a:cubicBezTo>
                  <a:close/>
                  <a:moveTo>
                    <a:pt x="639" y="88"/>
                  </a:moveTo>
                  <a:cubicBezTo>
                    <a:pt x="648" y="88"/>
                    <a:pt x="656" y="89"/>
                    <a:pt x="665" y="90"/>
                  </a:cubicBezTo>
                  <a:cubicBezTo>
                    <a:pt x="664" y="87"/>
                    <a:pt x="666" y="87"/>
                    <a:pt x="666" y="85"/>
                  </a:cubicBezTo>
                  <a:cubicBezTo>
                    <a:pt x="658" y="87"/>
                    <a:pt x="645" y="84"/>
                    <a:pt x="639" y="88"/>
                  </a:cubicBezTo>
                  <a:close/>
                  <a:moveTo>
                    <a:pt x="931" y="86"/>
                  </a:moveTo>
                  <a:cubicBezTo>
                    <a:pt x="930" y="85"/>
                    <a:pt x="923" y="84"/>
                    <a:pt x="922" y="86"/>
                  </a:cubicBezTo>
                  <a:cubicBezTo>
                    <a:pt x="926" y="85"/>
                    <a:pt x="929" y="89"/>
                    <a:pt x="931" y="86"/>
                  </a:cubicBezTo>
                  <a:close/>
                  <a:moveTo>
                    <a:pt x="988" y="86"/>
                  </a:moveTo>
                  <a:cubicBezTo>
                    <a:pt x="988" y="86"/>
                    <a:pt x="988" y="87"/>
                    <a:pt x="988" y="87"/>
                  </a:cubicBezTo>
                  <a:cubicBezTo>
                    <a:pt x="990" y="88"/>
                    <a:pt x="991" y="90"/>
                    <a:pt x="992" y="93"/>
                  </a:cubicBezTo>
                  <a:cubicBezTo>
                    <a:pt x="995" y="93"/>
                    <a:pt x="998" y="93"/>
                    <a:pt x="1000" y="93"/>
                  </a:cubicBezTo>
                  <a:moveTo>
                    <a:pt x="1000" y="93"/>
                  </a:moveTo>
                  <a:cubicBezTo>
                    <a:pt x="1001" y="94"/>
                    <a:pt x="1001" y="93"/>
                    <a:pt x="1000" y="93"/>
                  </a:cubicBezTo>
                  <a:moveTo>
                    <a:pt x="1000" y="93"/>
                  </a:moveTo>
                  <a:cubicBezTo>
                    <a:pt x="996" y="90"/>
                    <a:pt x="993" y="87"/>
                    <a:pt x="988" y="86"/>
                  </a:cubicBezTo>
                  <a:moveTo>
                    <a:pt x="988" y="86"/>
                  </a:moveTo>
                  <a:cubicBezTo>
                    <a:pt x="987" y="84"/>
                    <a:pt x="986" y="86"/>
                    <a:pt x="988" y="86"/>
                  </a:cubicBezTo>
                  <a:moveTo>
                    <a:pt x="1173" y="127"/>
                  </a:moveTo>
                  <a:cubicBezTo>
                    <a:pt x="1173" y="128"/>
                    <a:pt x="1174" y="128"/>
                    <a:pt x="1175" y="128"/>
                  </a:cubicBezTo>
                  <a:moveTo>
                    <a:pt x="1175" y="128"/>
                  </a:moveTo>
                  <a:cubicBezTo>
                    <a:pt x="1175" y="130"/>
                    <a:pt x="1176" y="128"/>
                    <a:pt x="1175" y="128"/>
                  </a:cubicBezTo>
                  <a:moveTo>
                    <a:pt x="1175" y="128"/>
                  </a:moveTo>
                  <a:cubicBezTo>
                    <a:pt x="1175" y="127"/>
                    <a:pt x="1174" y="127"/>
                    <a:pt x="1173" y="127"/>
                  </a:cubicBezTo>
                  <a:moveTo>
                    <a:pt x="1173" y="127"/>
                  </a:moveTo>
                  <a:cubicBezTo>
                    <a:pt x="1150" y="112"/>
                    <a:pt x="1124" y="95"/>
                    <a:pt x="1098" y="86"/>
                  </a:cubicBezTo>
                  <a:cubicBezTo>
                    <a:pt x="1125" y="98"/>
                    <a:pt x="1141" y="120"/>
                    <a:pt x="1173" y="127"/>
                  </a:cubicBezTo>
                  <a:moveTo>
                    <a:pt x="885" y="86"/>
                  </a:moveTo>
                  <a:cubicBezTo>
                    <a:pt x="882" y="86"/>
                    <a:pt x="877" y="85"/>
                    <a:pt x="875" y="87"/>
                  </a:cubicBezTo>
                  <a:cubicBezTo>
                    <a:pt x="877" y="88"/>
                    <a:pt x="885" y="90"/>
                    <a:pt x="885" y="86"/>
                  </a:cubicBezTo>
                  <a:close/>
                  <a:moveTo>
                    <a:pt x="430" y="89"/>
                  </a:moveTo>
                  <a:cubicBezTo>
                    <a:pt x="429" y="88"/>
                    <a:pt x="430" y="89"/>
                    <a:pt x="430" y="89"/>
                  </a:cubicBezTo>
                  <a:close/>
                  <a:moveTo>
                    <a:pt x="564" y="92"/>
                  </a:moveTo>
                  <a:cubicBezTo>
                    <a:pt x="535" y="128"/>
                    <a:pt x="514" y="173"/>
                    <a:pt x="497" y="221"/>
                  </a:cubicBezTo>
                  <a:cubicBezTo>
                    <a:pt x="502" y="220"/>
                    <a:pt x="508" y="220"/>
                    <a:pt x="513" y="219"/>
                  </a:cubicBezTo>
                  <a:cubicBezTo>
                    <a:pt x="545" y="174"/>
                    <a:pt x="578" y="131"/>
                    <a:pt x="619" y="95"/>
                  </a:cubicBezTo>
                  <a:cubicBezTo>
                    <a:pt x="620" y="94"/>
                    <a:pt x="628" y="90"/>
                    <a:pt x="624" y="89"/>
                  </a:cubicBezTo>
                  <a:cubicBezTo>
                    <a:pt x="604" y="86"/>
                    <a:pt x="584" y="91"/>
                    <a:pt x="564" y="92"/>
                  </a:cubicBezTo>
                  <a:close/>
                  <a:moveTo>
                    <a:pt x="1055" y="192"/>
                  </a:moveTo>
                  <a:cubicBezTo>
                    <a:pt x="1019" y="154"/>
                    <a:pt x="980" y="120"/>
                    <a:pt x="937" y="90"/>
                  </a:cubicBezTo>
                  <a:cubicBezTo>
                    <a:pt x="922" y="89"/>
                    <a:pt x="906" y="86"/>
                    <a:pt x="893" y="90"/>
                  </a:cubicBezTo>
                  <a:cubicBezTo>
                    <a:pt x="901" y="111"/>
                    <a:pt x="911" y="126"/>
                    <a:pt x="923" y="142"/>
                  </a:cubicBezTo>
                  <a:cubicBezTo>
                    <a:pt x="942" y="166"/>
                    <a:pt x="959" y="189"/>
                    <a:pt x="973" y="216"/>
                  </a:cubicBezTo>
                  <a:cubicBezTo>
                    <a:pt x="1006" y="219"/>
                    <a:pt x="1038" y="222"/>
                    <a:pt x="1069" y="226"/>
                  </a:cubicBezTo>
                  <a:cubicBezTo>
                    <a:pt x="1065" y="214"/>
                    <a:pt x="1059" y="204"/>
                    <a:pt x="1055" y="192"/>
                  </a:cubicBezTo>
                  <a:close/>
                  <a:moveTo>
                    <a:pt x="366" y="122"/>
                  </a:moveTo>
                  <a:cubicBezTo>
                    <a:pt x="394" y="118"/>
                    <a:pt x="410" y="101"/>
                    <a:pt x="429" y="89"/>
                  </a:cubicBezTo>
                  <a:cubicBezTo>
                    <a:pt x="407" y="99"/>
                    <a:pt x="386" y="110"/>
                    <a:pt x="366" y="122"/>
                  </a:cubicBezTo>
                  <a:close/>
                  <a:moveTo>
                    <a:pt x="631" y="90"/>
                  </a:moveTo>
                  <a:cubicBezTo>
                    <a:pt x="632" y="88"/>
                    <a:pt x="629" y="90"/>
                    <a:pt x="629" y="91"/>
                  </a:cubicBezTo>
                  <a:cubicBezTo>
                    <a:pt x="589" y="125"/>
                    <a:pt x="552" y="168"/>
                    <a:pt x="523" y="212"/>
                  </a:cubicBezTo>
                  <a:cubicBezTo>
                    <a:pt x="522" y="214"/>
                    <a:pt x="517" y="216"/>
                    <a:pt x="519" y="219"/>
                  </a:cubicBezTo>
                  <a:cubicBezTo>
                    <a:pt x="554" y="215"/>
                    <a:pt x="591" y="214"/>
                    <a:pt x="629" y="212"/>
                  </a:cubicBezTo>
                  <a:cubicBezTo>
                    <a:pt x="645" y="177"/>
                    <a:pt x="650" y="130"/>
                    <a:pt x="663" y="93"/>
                  </a:cubicBezTo>
                  <a:cubicBezTo>
                    <a:pt x="653" y="91"/>
                    <a:pt x="643" y="90"/>
                    <a:pt x="631" y="90"/>
                  </a:cubicBezTo>
                  <a:close/>
                  <a:moveTo>
                    <a:pt x="899" y="111"/>
                  </a:moveTo>
                  <a:cubicBezTo>
                    <a:pt x="900" y="112"/>
                    <a:pt x="900" y="111"/>
                    <a:pt x="899" y="111"/>
                  </a:cubicBezTo>
                  <a:moveTo>
                    <a:pt x="899" y="111"/>
                  </a:moveTo>
                  <a:cubicBezTo>
                    <a:pt x="897" y="103"/>
                    <a:pt x="893" y="97"/>
                    <a:pt x="891" y="90"/>
                  </a:cubicBezTo>
                  <a:cubicBezTo>
                    <a:pt x="886" y="90"/>
                    <a:pt x="882" y="89"/>
                    <a:pt x="880" y="92"/>
                  </a:cubicBezTo>
                  <a:cubicBezTo>
                    <a:pt x="887" y="97"/>
                    <a:pt x="892" y="105"/>
                    <a:pt x="899" y="111"/>
                  </a:cubicBezTo>
                  <a:moveTo>
                    <a:pt x="943" y="91"/>
                  </a:moveTo>
                  <a:cubicBezTo>
                    <a:pt x="979" y="114"/>
                    <a:pt x="1013" y="148"/>
                    <a:pt x="1044" y="177"/>
                  </a:cubicBezTo>
                  <a:cubicBezTo>
                    <a:pt x="1045" y="178"/>
                    <a:pt x="1047" y="183"/>
                    <a:pt x="1049" y="180"/>
                  </a:cubicBezTo>
                  <a:cubicBezTo>
                    <a:pt x="1032" y="150"/>
                    <a:pt x="1014" y="120"/>
                    <a:pt x="991" y="95"/>
                  </a:cubicBezTo>
                  <a:cubicBezTo>
                    <a:pt x="975" y="94"/>
                    <a:pt x="961" y="91"/>
                    <a:pt x="943" y="91"/>
                  </a:cubicBezTo>
                  <a:moveTo>
                    <a:pt x="943" y="91"/>
                  </a:moveTo>
                  <a:cubicBezTo>
                    <a:pt x="943" y="88"/>
                    <a:pt x="939" y="92"/>
                    <a:pt x="943" y="91"/>
                  </a:cubicBezTo>
                  <a:moveTo>
                    <a:pt x="904" y="120"/>
                  </a:moveTo>
                  <a:cubicBezTo>
                    <a:pt x="894" y="111"/>
                    <a:pt x="886" y="98"/>
                    <a:pt x="874" y="91"/>
                  </a:cubicBezTo>
                  <a:cubicBezTo>
                    <a:pt x="857" y="93"/>
                    <a:pt x="838" y="94"/>
                    <a:pt x="820" y="95"/>
                  </a:cubicBezTo>
                  <a:cubicBezTo>
                    <a:pt x="835" y="132"/>
                    <a:pt x="849" y="170"/>
                    <a:pt x="860" y="211"/>
                  </a:cubicBezTo>
                  <a:cubicBezTo>
                    <a:pt x="885" y="210"/>
                    <a:pt x="907" y="212"/>
                    <a:pt x="931" y="214"/>
                  </a:cubicBezTo>
                  <a:cubicBezTo>
                    <a:pt x="924" y="180"/>
                    <a:pt x="914" y="150"/>
                    <a:pt x="904" y="120"/>
                  </a:cubicBezTo>
                  <a:close/>
                  <a:moveTo>
                    <a:pt x="558" y="93"/>
                  </a:moveTo>
                  <a:cubicBezTo>
                    <a:pt x="558" y="92"/>
                    <a:pt x="559" y="93"/>
                    <a:pt x="558" y="93"/>
                  </a:cubicBezTo>
                  <a:close/>
                  <a:moveTo>
                    <a:pt x="492" y="99"/>
                  </a:moveTo>
                  <a:cubicBezTo>
                    <a:pt x="485" y="102"/>
                    <a:pt x="476" y="109"/>
                    <a:pt x="468" y="114"/>
                  </a:cubicBezTo>
                  <a:cubicBezTo>
                    <a:pt x="460" y="119"/>
                    <a:pt x="450" y="123"/>
                    <a:pt x="444" y="128"/>
                  </a:cubicBezTo>
                  <a:cubicBezTo>
                    <a:pt x="432" y="139"/>
                    <a:pt x="421" y="155"/>
                    <a:pt x="411" y="169"/>
                  </a:cubicBezTo>
                  <a:cubicBezTo>
                    <a:pt x="400" y="185"/>
                    <a:pt x="389" y="201"/>
                    <a:pt x="382" y="216"/>
                  </a:cubicBezTo>
                  <a:cubicBezTo>
                    <a:pt x="390" y="219"/>
                    <a:pt x="399" y="220"/>
                    <a:pt x="407" y="223"/>
                  </a:cubicBezTo>
                  <a:cubicBezTo>
                    <a:pt x="452" y="175"/>
                    <a:pt x="501" y="130"/>
                    <a:pt x="558" y="93"/>
                  </a:cubicBezTo>
                  <a:cubicBezTo>
                    <a:pt x="533" y="97"/>
                    <a:pt x="512" y="93"/>
                    <a:pt x="492" y="99"/>
                  </a:cubicBezTo>
                  <a:close/>
                  <a:moveTo>
                    <a:pt x="667" y="93"/>
                  </a:moveTo>
                  <a:cubicBezTo>
                    <a:pt x="661" y="115"/>
                    <a:pt x="652" y="139"/>
                    <a:pt x="650" y="163"/>
                  </a:cubicBezTo>
                  <a:cubicBezTo>
                    <a:pt x="660" y="138"/>
                    <a:pt x="673" y="116"/>
                    <a:pt x="685" y="94"/>
                  </a:cubicBezTo>
                  <a:cubicBezTo>
                    <a:pt x="678" y="94"/>
                    <a:pt x="674" y="92"/>
                    <a:pt x="667" y="93"/>
                  </a:cubicBezTo>
                  <a:close/>
                  <a:moveTo>
                    <a:pt x="639" y="211"/>
                  </a:moveTo>
                  <a:cubicBezTo>
                    <a:pt x="674" y="211"/>
                    <a:pt x="707" y="208"/>
                    <a:pt x="743" y="209"/>
                  </a:cubicBezTo>
                  <a:cubicBezTo>
                    <a:pt x="745" y="170"/>
                    <a:pt x="747" y="132"/>
                    <a:pt x="750" y="95"/>
                  </a:cubicBezTo>
                  <a:cubicBezTo>
                    <a:pt x="729" y="96"/>
                    <a:pt x="708" y="95"/>
                    <a:pt x="689" y="94"/>
                  </a:cubicBezTo>
                  <a:cubicBezTo>
                    <a:pt x="669" y="129"/>
                    <a:pt x="646" y="162"/>
                    <a:pt x="639" y="211"/>
                  </a:cubicBezTo>
                  <a:close/>
                  <a:moveTo>
                    <a:pt x="825" y="120"/>
                  </a:moveTo>
                  <a:cubicBezTo>
                    <a:pt x="823" y="113"/>
                    <a:pt x="819" y="96"/>
                    <a:pt x="811" y="95"/>
                  </a:cubicBezTo>
                  <a:cubicBezTo>
                    <a:pt x="803" y="93"/>
                    <a:pt x="791" y="98"/>
                    <a:pt x="782" y="95"/>
                  </a:cubicBezTo>
                  <a:cubicBezTo>
                    <a:pt x="784" y="133"/>
                    <a:pt x="786" y="171"/>
                    <a:pt x="787" y="209"/>
                  </a:cubicBezTo>
                  <a:cubicBezTo>
                    <a:pt x="811" y="208"/>
                    <a:pt x="832" y="210"/>
                    <a:pt x="855" y="210"/>
                  </a:cubicBezTo>
                  <a:cubicBezTo>
                    <a:pt x="848" y="183"/>
                    <a:pt x="836" y="148"/>
                    <a:pt x="825" y="120"/>
                  </a:cubicBezTo>
                  <a:close/>
                  <a:moveTo>
                    <a:pt x="499" y="96"/>
                  </a:moveTo>
                  <a:cubicBezTo>
                    <a:pt x="499" y="96"/>
                    <a:pt x="500" y="97"/>
                    <a:pt x="499" y="96"/>
                  </a:cubicBezTo>
                  <a:close/>
                  <a:moveTo>
                    <a:pt x="752" y="98"/>
                  </a:moveTo>
                  <a:cubicBezTo>
                    <a:pt x="750" y="135"/>
                    <a:pt x="747" y="171"/>
                    <a:pt x="746" y="209"/>
                  </a:cubicBezTo>
                  <a:cubicBezTo>
                    <a:pt x="758" y="209"/>
                    <a:pt x="771" y="209"/>
                    <a:pt x="784" y="209"/>
                  </a:cubicBezTo>
                  <a:cubicBezTo>
                    <a:pt x="783" y="170"/>
                    <a:pt x="781" y="133"/>
                    <a:pt x="779" y="95"/>
                  </a:cubicBezTo>
                  <a:cubicBezTo>
                    <a:pt x="771" y="97"/>
                    <a:pt x="756" y="92"/>
                    <a:pt x="752" y="98"/>
                  </a:cubicBezTo>
                  <a:close/>
                  <a:moveTo>
                    <a:pt x="1056" y="191"/>
                  </a:moveTo>
                  <a:cubicBezTo>
                    <a:pt x="1069" y="202"/>
                    <a:pt x="1077" y="217"/>
                    <a:pt x="1090" y="228"/>
                  </a:cubicBezTo>
                  <a:cubicBezTo>
                    <a:pt x="1115" y="224"/>
                    <a:pt x="1137" y="218"/>
                    <a:pt x="1159" y="212"/>
                  </a:cubicBezTo>
                  <a:cubicBezTo>
                    <a:pt x="1152" y="199"/>
                    <a:pt x="1138" y="190"/>
                    <a:pt x="1126" y="180"/>
                  </a:cubicBezTo>
                  <a:cubicBezTo>
                    <a:pt x="1101" y="159"/>
                    <a:pt x="1078" y="141"/>
                    <a:pt x="1049" y="122"/>
                  </a:cubicBezTo>
                  <a:cubicBezTo>
                    <a:pt x="1032" y="112"/>
                    <a:pt x="1016" y="96"/>
                    <a:pt x="996" y="96"/>
                  </a:cubicBezTo>
                  <a:cubicBezTo>
                    <a:pt x="1020" y="124"/>
                    <a:pt x="1040" y="155"/>
                    <a:pt x="1056" y="191"/>
                  </a:cubicBezTo>
                  <a:close/>
                  <a:moveTo>
                    <a:pt x="1095" y="150"/>
                  </a:moveTo>
                  <a:cubicBezTo>
                    <a:pt x="1112" y="165"/>
                    <a:pt x="1132" y="180"/>
                    <a:pt x="1149" y="195"/>
                  </a:cubicBezTo>
                  <a:cubicBezTo>
                    <a:pt x="1154" y="200"/>
                    <a:pt x="1159" y="209"/>
                    <a:pt x="1167" y="209"/>
                  </a:cubicBezTo>
                  <a:cubicBezTo>
                    <a:pt x="1146" y="171"/>
                    <a:pt x="1113" y="136"/>
                    <a:pt x="1081" y="107"/>
                  </a:cubicBezTo>
                  <a:cubicBezTo>
                    <a:pt x="1060" y="104"/>
                    <a:pt x="1036" y="99"/>
                    <a:pt x="1015" y="98"/>
                  </a:cubicBezTo>
                  <a:cubicBezTo>
                    <a:pt x="1044" y="113"/>
                    <a:pt x="1069" y="132"/>
                    <a:pt x="1095" y="150"/>
                  </a:cubicBezTo>
                  <a:close/>
                  <a:moveTo>
                    <a:pt x="555" y="99"/>
                  </a:moveTo>
                  <a:cubicBezTo>
                    <a:pt x="506" y="130"/>
                    <a:pt x="457" y="172"/>
                    <a:pt x="418" y="216"/>
                  </a:cubicBezTo>
                  <a:cubicBezTo>
                    <a:pt x="417" y="218"/>
                    <a:pt x="411" y="220"/>
                    <a:pt x="414" y="224"/>
                  </a:cubicBezTo>
                  <a:cubicBezTo>
                    <a:pt x="438" y="232"/>
                    <a:pt x="467" y="223"/>
                    <a:pt x="494" y="221"/>
                  </a:cubicBezTo>
                  <a:cubicBezTo>
                    <a:pt x="510" y="176"/>
                    <a:pt x="530" y="135"/>
                    <a:pt x="555" y="99"/>
                  </a:cubicBezTo>
                  <a:moveTo>
                    <a:pt x="555" y="99"/>
                  </a:moveTo>
                  <a:cubicBezTo>
                    <a:pt x="556" y="99"/>
                    <a:pt x="555" y="98"/>
                    <a:pt x="555" y="99"/>
                  </a:cubicBezTo>
                  <a:moveTo>
                    <a:pt x="484" y="101"/>
                  </a:moveTo>
                  <a:cubicBezTo>
                    <a:pt x="483" y="101"/>
                    <a:pt x="484" y="102"/>
                    <a:pt x="484" y="101"/>
                  </a:cubicBezTo>
                  <a:close/>
                  <a:moveTo>
                    <a:pt x="1118" y="101"/>
                  </a:moveTo>
                  <a:cubicBezTo>
                    <a:pt x="1119" y="103"/>
                    <a:pt x="1119" y="101"/>
                    <a:pt x="1118" y="101"/>
                  </a:cubicBezTo>
                  <a:moveTo>
                    <a:pt x="1118" y="101"/>
                  </a:moveTo>
                  <a:cubicBezTo>
                    <a:pt x="1118" y="100"/>
                    <a:pt x="1117" y="101"/>
                    <a:pt x="1118" y="101"/>
                  </a:cubicBezTo>
                  <a:moveTo>
                    <a:pt x="454" y="119"/>
                  </a:moveTo>
                  <a:cubicBezTo>
                    <a:pt x="452" y="119"/>
                    <a:pt x="454" y="120"/>
                    <a:pt x="454" y="119"/>
                  </a:cubicBezTo>
                  <a:moveTo>
                    <a:pt x="454" y="119"/>
                  </a:moveTo>
                  <a:cubicBezTo>
                    <a:pt x="464" y="113"/>
                    <a:pt x="474" y="108"/>
                    <a:pt x="483" y="101"/>
                  </a:cubicBezTo>
                  <a:cubicBezTo>
                    <a:pt x="466" y="100"/>
                    <a:pt x="462" y="111"/>
                    <a:pt x="454" y="119"/>
                  </a:cubicBezTo>
                  <a:moveTo>
                    <a:pt x="1120" y="103"/>
                  </a:moveTo>
                  <a:cubicBezTo>
                    <a:pt x="1120" y="103"/>
                    <a:pt x="1121" y="104"/>
                    <a:pt x="1120" y="103"/>
                  </a:cubicBezTo>
                  <a:close/>
                  <a:moveTo>
                    <a:pt x="1075" y="104"/>
                  </a:moveTo>
                  <a:cubicBezTo>
                    <a:pt x="1075" y="104"/>
                    <a:pt x="1076" y="105"/>
                    <a:pt x="1075" y="104"/>
                  </a:cubicBezTo>
                  <a:close/>
                  <a:moveTo>
                    <a:pt x="417" y="112"/>
                  </a:moveTo>
                  <a:cubicBezTo>
                    <a:pt x="407" y="115"/>
                    <a:pt x="396" y="125"/>
                    <a:pt x="386" y="131"/>
                  </a:cubicBezTo>
                  <a:cubicBezTo>
                    <a:pt x="357" y="148"/>
                    <a:pt x="335" y="165"/>
                    <a:pt x="317" y="191"/>
                  </a:cubicBezTo>
                  <a:cubicBezTo>
                    <a:pt x="325" y="195"/>
                    <a:pt x="332" y="200"/>
                    <a:pt x="342" y="203"/>
                  </a:cubicBezTo>
                  <a:cubicBezTo>
                    <a:pt x="374" y="176"/>
                    <a:pt x="406" y="149"/>
                    <a:pt x="442" y="127"/>
                  </a:cubicBezTo>
                  <a:cubicBezTo>
                    <a:pt x="445" y="123"/>
                    <a:pt x="449" y="119"/>
                    <a:pt x="453" y="115"/>
                  </a:cubicBezTo>
                  <a:cubicBezTo>
                    <a:pt x="455" y="112"/>
                    <a:pt x="466" y="105"/>
                    <a:pt x="461" y="104"/>
                  </a:cubicBezTo>
                  <a:cubicBezTo>
                    <a:pt x="446" y="109"/>
                    <a:pt x="430" y="107"/>
                    <a:pt x="417" y="112"/>
                  </a:cubicBezTo>
                  <a:close/>
                  <a:moveTo>
                    <a:pt x="1210" y="188"/>
                  </a:moveTo>
                  <a:cubicBezTo>
                    <a:pt x="1213" y="187"/>
                    <a:pt x="1214" y="184"/>
                    <a:pt x="1216" y="183"/>
                  </a:cubicBezTo>
                  <a:cubicBezTo>
                    <a:pt x="1210" y="171"/>
                    <a:pt x="1197" y="162"/>
                    <a:pt x="1185" y="152"/>
                  </a:cubicBezTo>
                  <a:cubicBezTo>
                    <a:pt x="1175" y="143"/>
                    <a:pt x="1164" y="130"/>
                    <a:pt x="1151" y="123"/>
                  </a:cubicBezTo>
                  <a:cubicBezTo>
                    <a:pt x="1135" y="116"/>
                    <a:pt x="1116" y="117"/>
                    <a:pt x="1097" y="110"/>
                  </a:cubicBezTo>
                  <a:cubicBezTo>
                    <a:pt x="1096" y="110"/>
                    <a:pt x="1094" y="110"/>
                    <a:pt x="1094" y="111"/>
                  </a:cubicBezTo>
                  <a:cubicBezTo>
                    <a:pt x="1136" y="132"/>
                    <a:pt x="1174" y="163"/>
                    <a:pt x="1210" y="188"/>
                  </a:cubicBezTo>
                  <a:close/>
                  <a:moveTo>
                    <a:pt x="1090" y="112"/>
                  </a:moveTo>
                  <a:cubicBezTo>
                    <a:pt x="1090" y="112"/>
                    <a:pt x="1090" y="113"/>
                    <a:pt x="1090" y="113"/>
                  </a:cubicBezTo>
                  <a:cubicBezTo>
                    <a:pt x="1124" y="138"/>
                    <a:pt x="1146" y="175"/>
                    <a:pt x="1173" y="207"/>
                  </a:cubicBezTo>
                  <a:cubicBezTo>
                    <a:pt x="1185" y="202"/>
                    <a:pt x="1198" y="198"/>
                    <a:pt x="1206" y="190"/>
                  </a:cubicBezTo>
                  <a:cubicBezTo>
                    <a:pt x="1170" y="161"/>
                    <a:pt x="1132" y="134"/>
                    <a:pt x="1090" y="112"/>
                  </a:cubicBezTo>
                  <a:moveTo>
                    <a:pt x="1090" y="112"/>
                  </a:moveTo>
                  <a:cubicBezTo>
                    <a:pt x="1090" y="110"/>
                    <a:pt x="1089" y="112"/>
                    <a:pt x="1090" y="112"/>
                  </a:cubicBezTo>
                  <a:moveTo>
                    <a:pt x="405" y="116"/>
                  </a:moveTo>
                  <a:cubicBezTo>
                    <a:pt x="389" y="116"/>
                    <a:pt x="383" y="126"/>
                    <a:pt x="374" y="134"/>
                  </a:cubicBezTo>
                  <a:moveTo>
                    <a:pt x="374" y="134"/>
                  </a:moveTo>
                  <a:cubicBezTo>
                    <a:pt x="373" y="134"/>
                    <a:pt x="372" y="135"/>
                    <a:pt x="371" y="136"/>
                  </a:cubicBezTo>
                  <a:moveTo>
                    <a:pt x="371" y="136"/>
                  </a:moveTo>
                  <a:cubicBezTo>
                    <a:pt x="370" y="136"/>
                    <a:pt x="370" y="136"/>
                    <a:pt x="370" y="137"/>
                  </a:cubicBezTo>
                  <a:moveTo>
                    <a:pt x="370" y="137"/>
                  </a:moveTo>
                  <a:cubicBezTo>
                    <a:pt x="369" y="137"/>
                    <a:pt x="370" y="138"/>
                    <a:pt x="370" y="137"/>
                  </a:cubicBezTo>
                  <a:moveTo>
                    <a:pt x="370" y="137"/>
                  </a:moveTo>
                  <a:cubicBezTo>
                    <a:pt x="371" y="137"/>
                    <a:pt x="371" y="136"/>
                    <a:pt x="371" y="136"/>
                  </a:cubicBezTo>
                  <a:moveTo>
                    <a:pt x="371" y="136"/>
                  </a:moveTo>
                  <a:cubicBezTo>
                    <a:pt x="373" y="136"/>
                    <a:pt x="374" y="135"/>
                    <a:pt x="374" y="134"/>
                  </a:cubicBezTo>
                  <a:moveTo>
                    <a:pt x="374" y="134"/>
                  </a:moveTo>
                  <a:cubicBezTo>
                    <a:pt x="385" y="129"/>
                    <a:pt x="395" y="122"/>
                    <a:pt x="405" y="116"/>
                  </a:cubicBezTo>
                  <a:moveTo>
                    <a:pt x="405" y="116"/>
                  </a:moveTo>
                  <a:cubicBezTo>
                    <a:pt x="409" y="117"/>
                    <a:pt x="405" y="113"/>
                    <a:pt x="405" y="116"/>
                  </a:cubicBezTo>
                  <a:moveTo>
                    <a:pt x="1142" y="119"/>
                  </a:moveTo>
                  <a:cubicBezTo>
                    <a:pt x="1142" y="118"/>
                    <a:pt x="1143" y="119"/>
                    <a:pt x="1142" y="119"/>
                  </a:cubicBezTo>
                  <a:close/>
                  <a:moveTo>
                    <a:pt x="365" y="119"/>
                  </a:moveTo>
                  <a:cubicBezTo>
                    <a:pt x="364" y="119"/>
                    <a:pt x="365" y="120"/>
                    <a:pt x="365" y="119"/>
                  </a:cubicBezTo>
                  <a:close/>
                  <a:moveTo>
                    <a:pt x="363" y="120"/>
                  </a:moveTo>
                  <a:cubicBezTo>
                    <a:pt x="361" y="121"/>
                    <a:pt x="363" y="122"/>
                    <a:pt x="363" y="120"/>
                  </a:cubicBezTo>
                  <a:moveTo>
                    <a:pt x="363" y="120"/>
                  </a:moveTo>
                  <a:cubicBezTo>
                    <a:pt x="364" y="120"/>
                    <a:pt x="363" y="119"/>
                    <a:pt x="363" y="120"/>
                  </a:cubicBezTo>
                  <a:moveTo>
                    <a:pt x="326" y="147"/>
                  </a:moveTo>
                  <a:cubicBezTo>
                    <a:pt x="312" y="157"/>
                    <a:pt x="291" y="166"/>
                    <a:pt x="308" y="182"/>
                  </a:cubicBezTo>
                  <a:cubicBezTo>
                    <a:pt x="333" y="161"/>
                    <a:pt x="362" y="143"/>
                    <a:pt x="385" y="120"/>
                  </a:cubicBezTo>
                  <a:cubicBezTo>
                    <a:pt x="360" y="124"/>
                    <a:pt x="343" y="136"/>
                    <a:pt x="326" y="147"/>
                  </a:cubicBezTo>
                  <a:close/>
                  <a:moveTo>
                    <a:pt x="360" y="122"/>
                  </a:moveTo>
                  <a:cubicBezTo>
                    <a:pt x="359" y="122"/>
                    <a:pt x="360" y="123"/>
                    <a:pt x="360" y="122"/>
                  </a:cubicBezTo>
                  <a:close/>
                  <a:moveTo>
                    <a:pt x="365" y="123"/>
                  </a:moveTo>
                  <a:cubicBezTo>
                    <a:pt x="364" y="123"/>
                    <a:pt x="365" y="124"/>
                    <a:pt x="365" y="123"/>
                  </a:cubicBezTo>
                  <a:close/>
                  <a:moveTo>
                    <a:pt x="357" y="124"/>
                  </a:moveTo>
                  <a:cubicBezTo>
                    <a:pt x="356" y="124"/>
                    <a:pt x="358" y="125"/>
                    <a:pt x="357" y="124"/>
                  </a:cubicBezTo>
                  <a:close/>
                  <a:moveTo>
                    <a:pt x="354" y="126"/>
                  </a:moveTo>
                  <a:cubicBezTo>
                    <a:pt x="354" y="126"/>
                    <a:pt x="355" y="127"/>
                    <a:pt x="354" y="126"/>
                  </a:cubicBezTo>
                  <a:close/>
                  <a:moveTo>
                    <a:pt x="910" y="129"/>
                  </a:moveTo>
                  <a:cubicBezTo>
                    <a:pt x="919" y="156"/>
                    <a:pt x="927" y="184"/>
                    <a:pt x="934" y="214"/>
                  </a:cubicBezTo>
                  <a:cubicBezTo>
                    <a:pt x="946" y="215"/>
                    <a:pt x="959" y="215"/>
                    <a:pt x="970" y="216"/>
                  </a:cubicBezTo>
                  <a:cubicBezTo>
                    <a:pt x="952" y="185"/>
                    <a:pt x="933" y="155"/>
                    <a:pt x="910" y="129"/>
                  </a:cubicBezTo>
                  <a:moveTo>
                    <a:pt x="910" y="129"/>
                  </a:moveTo>
                  <a:cubicBezTo>
                    <a:pt x="911" y="125"/>
                    <a:pt x="907" y="129"/>
                    <a:pt x="910" y="129"/>
                  </a:cubicBezTo>
                  <a:moveTo>
                    <a:pt x="1166" y="129"/>
                  </a:moveTo>
                  <a:cubicBezTo>
                    <a:pt x="1166" y="129"/>
                    <a:pt x="1167" y="130"/>
                    <a:pt x="1166" y="129"/>
                  </a:cubicBezTo>
                  <a:close/>
                  <a:moveTo>
                    <a:pt x="1222" y="166"/>
                  </a:moveTo>
                  <a:cubicBezTo>
                    <a:pt x="1218" y="155"/>
                    <a:pt x="1206" y="150"/>
                    <a:pt x="1198" y="144"/>
                  </a:cubicBezTo>
                  <a:cubicBezTo>
                    <a:pt x="1189" y="138"/>
                    <a:pt x="1180" y="130"/>
                    <a:pt x="1168" y="130"/>
                  </a:cubicBezTo>
                  <a:cubicBezTo>
                    <a:pt x="1187" y="141"/>
                    <a:pt x="1204" y="154"/>
                    <a:pt x="1222" y="166"/>
                  </a:cubicBezTo>
                  <a:close/>
                  <a:moveTo>
                    <a:pt x="1165" y="132"/>
                  </a:moveTo>
                  <a:cubicBezTo>
                    <a:pt x="1166" y="133"/>
                    <a:pt x="1165" y="132"/>
                    <a:pt x="1165" y="132"/>
                  </a:cubicBezTo>
                  <a:close/>
                  <a:moveTo>
                    <a:pt x="1169" y="134"/>
                  </a:moveTo>
                  <a:cubicBezTo>
                    <a:pt x="1187" y="147"/>
                    <a:pt x="1204" y="167"/>
                    <a:pt x="1220" y="178"/>
                  </a:cubicBezTo>
                  <a:cubicBezTo>
                    <a:pt x="1220" y="175"/>
                    <a:pt x="1223" y="174"/>
                    <a:pt x="1222" y="170"/>
                  </a:cubicBezTo>
                  <a:cubicBezTo>
                    <a:pt x="1206" y="157"/>
                    <a:pt x="1188" y="145"/>
                    <a:pt x="1169" y="134"/>
                  </a:cubicBezTo>
                  <a:moveTo>
                    <a:pt x="1169" y="134"/>
                  </a:moveTo>
                  <a:cubicBezTo>
                    <a:pt x="1168" y="132"/>
                    <a:pt x="1168" y="134"/>
                    <a:pt x="1169" y="134"/>
                  </a:cubicBezTo>
                  <a:moveTo>
                    <a:pt x="434" y="136"/>
                  </a:moveTo>
                  <a:cubicBezTo>
                    <a:pt x="433" y="136"/>
                    <a:pt x="433" y="136"/>
                    <a:pt x="433" y="137"/>
                  </a:cubicBezTo>
                  <a:moveTo>
                    <a:pt x="433" y="137"/>
                  </a:moveTo>
                  <a:cubicBezTo>
                    <a:pt x="401" y="157"/>
                    <a:pt x="372" y="180"/>
                    <a:pt x="345" y="205"/>
                  </a:cubicBezTo>
                  <a:cubicBezTo>
                    <a:pt x="357" y="209"/>
                    <a:pt x="367" y="213"/>
                    <a:pt x="379" y="215"/>
                  </a:cubicBezTo>
                  <a:cubicBezTo>
                    <a:pt x="394" y="187"/>
                    <a:pt x="413" y="162"/>
                    <a:pt x="433" y="137"/>
                  </a:cubicBezTo>
                  <a:moveTo>
                    <a:pt x="433" y="137"/>
                  </a:moveTo>
                  <a:cubicBezTo>
                    <a:pt x="434" y="137"/>
                    <a:pt x="434" y="136"/>
                    <a:pt x="434" y="136"/>
                  </a:cubicBezTo>
                  <a:moveTo>
                    <a:pt x="434" y="136"/>
                  </a:moveTo>
                  <a:cubicBezTo>
                    <a:pt x="435" y="135"/>
                    <a:pt x="434" y="135"/>
                    <a:pt x="434" y="136"/>
                  </a:cubicBezTo>
                  <a:moveTo>
                    <a:pt x="327" y="142"/>
                  </a:moveTo>
                  <a:cubicBezTo>
                    <a:pt x="327" y="141"/>
                    <a:pt x="328" y="142"/>
                    <a:pt x="327" y="142"/>
                  </a:cubicBezTo>
                  <a:close/>
                  <a:moveTo>
                    <a:pt x="325" y="143"/>
                  </a:moveTo>
                  <a:cubicBezTo>
                    <a:pt x="319" y="146"/>
                    <a:pt x="312" y="150"/>
                    <a:pt x="308" y="156"/>
                  </a:cubicBezTo>
                  <a:moveTo>
                    <a:pt x="308" y="156"/>
                  </a:moveTo>
                  <a:cubicBezTo>
                    <a:pt x="307" y="156"/>
                    <a:pt x="307" y="156"/>
                    <a:pt x="307" y="157"/>
                  </a:cubicBezTo>
                  <a:moveTo>
                    <a:pt x="307" y="157"/>
                  </a:moveTo>
                  <a:cubicBezTo>
                    <a:pt x="306" y="157"/>
                    <a:pt x="306" y="157"/>
                    <a:pt x="306" y="158"/>
                  </a:cubicBezTo>
                  <a:moveTo>
                    <a:pt x="306" y="158"/>
                  </a:moveTo>
                  <a:cubicBezTo>
                    <a:pt x="305" y="158"/>
                    <a:pt x="306" y="159"/>
                    <a:pt x="306" y="158"/>
                  </a:cubicBezTo>
                  <a:moveTo>
                    <a:pt x="306" y="158"/>
                  </a:moveTo>
                  <a:cubicBezTo>
                    <a:pt x="307" y="158"/>
                    <a:pt x="307" y="158"/>
                    <a:pt x="307" y="157"/>
                  </a:cubicBezTo>
                  <a:moveTo>
                    <a:pt x="307" y="157"/>
                  </a:moveTo>
                  <a:cubicBezTo>
                    <a:pt x="308" y="157"/>
                    <a:pt x="308" y="157"/>
                    <a:pt x="308" y="156"/>
                  </a:cubicBezTo>
                  <a:moveTo>
                    <a:pt x="308" y="156"/>
                  </a:moveTo>
                  <a:cubicBezTo>
                    <a:pt x="314" y="152"/>
                    <a:pt x="320" y="147"/>
                    <a:pt x="325" y="143"/>
                  </a:cubicBezTo>
                  <a:moveTo>
                    <a:pt x="325" y="143"/>
                  </a:moveTo>
                  <a:cubicBezTo>
                    <a:pt x="327" y="142"/>
                    <a:pt x="325" y="141"/>
                    <a:pt x="325" y="143"/>
                  </a:cubicBezTo>
                  <a:moveTo>
                    <a:pt x="338" y="163"/>
                  </a:moveTo>
                  <a:cubicBezTo>
                    <a:pt x="337" y="163"/>
                    <a:pt x="337" y="163"/>
                    <a:pt x="337" y="164"/>
                  </a:cubicBezTo>
                  <a:moveTo>
                    <a:pt x="337" y="164"/>
                  </a:moveTo>
                  <a:cubicBezTo>
                    <a:pt x="327" y="170"/>
                    <a:pt x="317" y="176"/>
                    <a:pt x="310" y="185"/>
                  </a:cubicBezTo>
                  <a:cubicBezTo>
                    <a:pt x="312" y="185"/>
                    <a:pt x="312" y="188"/>
                    <a:pt x="315" y="188"/>
                  </a:cubicBezTo>
                  <a:cubicBezTo>
                    <a:pt x="322" y="180"/>
                    <a:pt x="330" y="172"/>
                    <a:pt x="337" y="164"/>
                  </a:cubicBezTo>
                  <a:moveTo>
                    <a:pt x="337" y="164"/>
                  </a:moveTo>
                  <a:cubicBezTo>
                    <a:pt x="338" y="164"/>
                    <a:pt x="338" y="163"/>
                    <a:pt x="338" y="163"/>
                  </a:cubicBezTo>
                  <a:moveTo>
                    <a:pt x="338" y="163"/>
                  </a:moveTo>
                  <a:cubicBezTo>
                    <a:pt x="339" y="162"/>
                    <a:pt x="338" y="162"/>
                    <a:pt x="338" y="163"/>
                  </a:cubicBezTo>
                  <a:moveTo>
                    <a:pt x="648" y="165"/>
                  </a:moveTo>
                  <a:cubicBezTo>
                    <a:pt x="647" y="164"/>
                    <a:pt x="648" y="165"/>
                    <a:pt x="648" y="165"/>
                  </a:cubicBezTo>
                  <a:close/>
                  <a:moveTo>
                    <a:pt x="1279" y="213"/>
                  </a:moveTo>
                  <a:cubicBezTo>
                    <a:pt x="1279" y="213"/>
                    <a:pt x="1280" y="214"/>
                    <a:pt x="1280" y="214"/>
                  </a:cubicBezTo>
                  <a:moveTo>
                    <a:pt x="1280" y="214"/>
                  </a:moveTo>
                  <a:cubicBezTo>
                    <a:pt x="1280" y="214"/>
                    <a:pt x="1281" y="214"/>
                    <a:pt x="1281" y="215"/>
                  </a:cubicBezTo>
                  <a:moveTo>
                    <a:pt x="1281" y="215"/>
                  </a:moveTo>
                  <a:cubicBezTo>
                    <a:pt x="1281" y="215"/>
                    <a:pt x="1282" y="215"/>
                    <a:pt x="1282" y="215"/>
                  </a:cubicBezTo>
                  <a:moveTo>
                    <a:pt x="1282" y="215"/>
                  </a:moveTo>
                  <a:cubicBezTo>
                    <a:pt x="1282" y="216"/>
                    <a:pt x="1283" y="216"/>
                    <a:pt x="1283" y="216"/>
                  </a:cubicBezTo>
                  <a:moveTo>
                    <a:pt x="1283" y="216"/>
                  </a:moveTo>
                  <a:cubicBezTo>
                    <a:pt x="1283" y="217"/>
                    <a:pt x="1284" y="217"/>
                    <a:pt x="1284" y="217"/>
                  </a:cubicBezTo>
                  <a:moveTo>
                    <a:pt x="1284" y="217"/>
                  </a:moveTo>
                  <a:cubicBezTo>
                    <a:pt x="1284" y="218"/>
                    <a:pt x="1285" y="218"/>
                    <a:pt x="1285" y="218"/>
                  </a:cubicBezTo>
                  <a:moveTo>
                    <a:pt x="1285" y="218"/>
                  </a:moveTo>
                  <a:cubicBezTo>
                    <a:pt x="1285" y="219"/>
                    <a:pt x="1286" y="219"/>
                    <a:pt x="1286" y="219"/>
                  </a:cubicBezTo>
                  <a:moveTo>
                    <a:pt x="1286" y="219"/>
                  </a:moveTo>
                  <a:cubicBezTo>
                    <a:pt x="1286" y="220"/>
                    <a:pt x="1287" y="220"/>
                    <a:pt x="1287" y="220"/>
                  </a:cubicBezTo>
                  <a:moveTo>
                    <a:pt x="1287" y="220"/>
                  </a:moveTo>
                  <a:cubicBezTo>
                    <a:pt x="1288" y="222"/>
                    <a:pt x="1288" y="220"/>
                    <a:pt x="1287" y="220"/>
                  </a:cubicBezTo>
                  <a:moveTo>
                    <a:pt x="1287" y="220"/>
                  </a:moveTo>
                  <a:cubicBezTo>
                    <a:pt x="1287" y="219"/>
                    <a:pt x="1287" y="219"/>
                    <a:pt x="1286" y="219"/>
                  </a:cubicBezTo>
                  <a:moveTo>
                    <a:pt x="1286" y="219"/>
                  </a:moveTo>
                  <a:cubicBezTo>
                    <a:pt x="1286" y="219"/>
                    <a:pt x="1286" y="218"/>
                    <a:pt x="1285" y="218"/>
                  </a:cubicBezTo>
                  <a:moveTo>
                    <a:pt x="1285" y="218"/>
                  </a:moveTo>
                  <a:cubicBezTo>
                    <a:pt x="1285" y="218"/>
                    <a:pt x="1285" y="217"/>
                    <a:pt x="1284" y="217"/>
                  </a:cubicBezTo>
                  <a:moveTo>
                    <a:pt x="1284" y="217"/>
                  </a:moveTo>
                  <a:cubicBezTo>
                    <a:pt x="1284" y="217"/>
                    <a:pt x="1284" y="216"/>
                    <a:pt x="1283" y="216"/>
                  </a:cubicBezTo>
                  <a:moveTo>
                    <a:pt x="1283" y="216"/>
                  </a:moveTo>
                  <a:cubicBezTo>
                    <a:pt x="1283" y="216"/>
                    <a:pt x="1283" y="216"/>
                    <a:pt x="1282" y="215"/>
                  </a:cubicBezTo>
                  <a:moveTo>
                    <a:pt x="1282" y="215"/>
                  </a:moveTo>
                  <a:cubicBezTo>
                    <a:pt x="1283" y="215"/>
                    <a:pt x="1282" y="215"/>
                    <a:pt x="1281" y="215"/>
                  </a:cubicBezTo>
                  <a:moveTo>
                    <a:pt x="1281" y="215"/>
                  </a:moveTo>
                  <a:cubicBezTo>
                    <a:pt x="1282" y="214"/>
                    <a:pt x="1281" y="214"/>
                    <a:pt x="1280" y="214"/>
                  </a:cubicBezTo>
                  <a:moveTo>
                    <a:pt x="1280" y="214"/>
                  </a:moveTo>
                  <a:cubicBezTo>
                    <a:pt x="1281" y="213"/>
                    <a:pt x="1280" y="213"/>
                    <a:pt x="1279" y="213"/>
                  </a:cubicBezTo>
                  <a:moveTo>
                    <a:pt x="1279" y="213"/>
                  </a:moveTo>
                  <a:cubicBezTo>
                    <a:pt x="1262" y="195"/>
                    <a:pt x="1245" y="179"/>
                    <a:pt x="1225" y="165"/>
                  </a:cubicBezTo>
                  <a:cubicBezTo>
                    <a:pt x="1226" y="171"/>
                    <a:pt x="1233" y="175"/>
                    <a:pt x="1237" y="178"/>
                  </a:cubicBezTo>
                  <a:cubicBezTo>
                    <a:pt x="1251" y="189"/>
                    <a:pt x="1265" y="201"/>
                    <a:pt x="1279" y="213"/>
                  </a:cubicBezTo>
                  <a:moveTo>
                    <a:pt x="188" y="288"/>
                  </a:moveTo>
                  <a:cubicBezTo>
                    <a:pt x="205" y="283"/>
                    <a:pt x="212" y="269"/>
                    <a:pt x="223" y="257"/>
                  </a:cubicBezTo>
                  <a:cubicBezTo>
                    <a:pt x="250" y="230"/>
                    <a:pt x="277" y="206"/>
                    <a:pt x="305" y="183"/>
                  </a:cubicBezTo>
                  <a:cubicBezTo>
                    <a:pt x="301" y="179"/>
                    <a:pt x="300" y="173"/>
                    <a:pt x="298" y="167"/>
                  </a:cubicBezTo>
                  <a:cubicBezTo>
                    <a:pt x="257" y="204"/>
                    <a:pt x="219" y="243"/>
                    <a:pt x="188" y="288"/>
                  </a:cubicBezTo>
                  <a:close/>
                  <a:moveTo>
                    <a:pt x="1351" y="296"/>
                  </a:moveTo>
                  <a:cubicBezTo>
                    <a:pt x="1351" y="297"/>
                    <a:pt x="1352" y="297"/>
                    <a:pt x="1352" y="297"/>
                  </a:cubicBezTo>
                  <a:moveTo>
                    <a:pt x="1352" y="297"/>
                  </a:moveTo>
                  <a:cubicBezTo>
                    <a:pt x="1353" y="298"/>
                    <a:pt x="1354" y="297"/>
                    <a:pt x="1352" y="297"/>
                  </a:cubicBezTo>
                  <a:moveTo>
                    <a:pt x="1352" y="297"/>
                  </a:moveTo>
                  <a:cubicBezTo>
                    <a:pt x="1353" y="296"/>
                    <a:pt x="1352" y="296"/>
                    <a:pt x="1351" y="296"/>
                  </a:cubicBezTo>
                  <a:moveTo>
                    <a:pt x="1351" y="296"/>
                  </a:moveTo>
                  <a:cubicBezTo>
                    <a:pt x="1351" y="295"/>
                    <a:pt x="1351" y="293"/>
                    <a:pt x="1350" y="293"/>
                  </a:cubicBezTo>
                  <a:cubicBezTo>
                    <a:pt x="1320" y="252"/>
                    <a:pt x="1281" y="217"/>
                    <a:pt x="1241" y="185"/>
                  </a:cubicBezTo>
                  <a:cubicBezTo>
                    <a:pt x="1236" y="181"/>
                    <a:pt x="1231" y="174"/>
                    <a:pt x="1224" y="173"/>
                  </a:cubicBezTo>
                  <a:cubicBezTo>
                    <a:pt x="1218" y="183"/>
                    <a:pt x="1228" y="188"/>
                    <a:pt x="1233" y="194"/>
                  </a:cubicBezTo>
                  <a:cubicBezTo>
                    <a:pt x="1239" y="201"/>
                    <a:pt x="1244" y="208"/>
                    <a:pt x="1250" y="214"/>
                  </a:cubicBezTo>
                  <a:cubicBezTo>
                    <a:pt x="1267" y="233"/>
                    <a:pt x="1280" y="256"/>
                    <a:pt x="1300" y="274"/>
                  </a:cubicBezTo>
                  <a:cubicBezTo>
                    <a:pt x="1319" y="279"/>
                    <a:pt x="1335" y="288"/>
                    <a:pt x="1351" y="296"/>
                  </a:cubicBezTo>
                  <a:moveTo>
                    <a:pt x="1218" y="184"/>
                  </a:moveTo>
                  <a:cubicBezTo>
                    <a:pt x="1217" y="187"/>
                    <a:pt x="1213" y="188"/>
                    <a:pt x="1211" y="191"/>
                  </a:cubicBezTo>
                  <a:cubicBezTo>
                    <a:pt x="1231" y="205"/>
                    <a:pt x="1249" y="226"/>
                    <a:pt x="1267" y="239"/>
                  </a:cubicBezTo>
                  <a:cubicBezTo>
                    <a:pt x="1250" y="220"/>
                    <a:pt x="1237" y="199"/>
                    <a:pt x="1218" y="184"/>
                  </a:cubicBezTo>
                  <a:close/>
                  <a:moveTo>
                    <a:pt x="207" y="280"/>
                  </a:moveTo>
                  <a:cubicBezTo>
                    <a:pt x="206" y="280"/>
                    <a:pt x="207" y="281"/>
                    <a:pt x="207" y="280"/>
                  </a:cubicBezTo>
                  <a:moveTo>
                    <a:pt x="207" y="280"/>
                  </a:moveTo>
                  <a:cubicBezTo>
                    <a:pt x="225" y="274"/>
                    <a:pt x="241" y="267"/>
                    <a:pt x="260" y="263"/>
                  </a:cubicBezTo>
                  <a:cubicBezTo>
                    <a:pt x="272" y="244"/>
                    <a:pt x="285" y="224"/>
                    <a:pt x="299" y="206"/>
                  </a:cubicBezTo>
                  <a:cubicBezTo>
                    <a:pt x="304" y="200"/>
                    <a:pt x="311" y="196"/>
                    <a:pt x="312" y="189"/>
                  </a:cubicBezTo>
                  <a:cubicBezTo>
                    <a:pt x="306" y="183"/>
                    <a:pt x="301" y="190"/>
                    <a:pt x="297" y="193"/>
                  </a:cubicBezTo>
                  <a:cubicBezTo>
                    <a:pt x="268" y="218"/>
                    <a:pt x="231" y="250"/>
                    <a:pt x="207" y="280"/>
                  </a:cubicBezTo>
                  <a:moveTo>
                    <a:pt x="267" y="192"/>
                  </a:moveTo>
                  <a:cubicBezTo>
                    <a:pt x="266" y="192"/>
                    <a:pt x="266" y="193"/>
                    <a:pt x="266" y="193"/>
                  </a:cubicBezTo>
                  <a:moveTo>
                    <a:pt x="266" y="193"/>
                  </a:moveTo>
                  <a:cubicBezTo>
                    <a:pt x="265" y="193"/>
                    <a:pt x="265" y="194"/>
                    <a:pt x="265" y="194"/>
                  </a:cubicBezTo>
                  <a:moveTo>
                    <a:pt x="265" y="194"/>
                  </a:moveTo>
                  <a:cubicBezTo>
                    <a:pt x="264" y="194"/>
                    <a:pt x="264" y="195"/>
                    <a:pt x="264" y="195"/>
                  </a:cubicBezTo>
                  <a:moveTo>
                    <a:pt x="264" y="195"/>
                  </a:moveTo>
                  <a:cubicBezTo>
                    <a:pt x="263" y="195"/>
                    <a:pt x="263" y="196"/>
                    <a:pt x="263" y="196"/>
                  </a:cubicBezTo>
                  <a:moveTo>
                    <a:pt x="263" y="196"/>
                  </a:moveTo>
                  <a:cubicBezTo>
                    <a:pt x="262" y="196"/>
                    <a:pt x="262" y="197"/>
                    <a:pt x="262" y="197"/>
                  </a:cubicBezTo>
                  <a:moveTo>
                    <a:pt x="262" y="197"/>
                  </a:moveTo>
                  <a:cubicBezTo>
                    <a:pt x="261" y="197"/>
                    <a:pt x="261" y="198"/>
                    <a:pt x="261" y="198"/>
                  </a:cubicBezTo>
                  <a:moveTo>
                    <a:pt x="261" y="198"/>
                  </a:moveTo>
                  <a:cubicBezTo>
                    <a:pt x="222" y="229"/>
                    <a:pt x="189" y="265"/>
                    <a:pt x="159" y="305"/>
                  </a:cubicBezTo>
                  <a:moveTo>
                    <a:pt x="159" y="305"/>
                  </a:moveTo>
                  <a:cubicBezTo>
                    <a:pt x="158" y="305"/>
                    <a:pt x="158" y="305"/>
                    <a:pt x="158" y="306"/>
                  </a:cubicBezTo>
                  <a:moveTo>
                    <a:pt x="158" y="306"/>
                  </a:moveTo>
                  <a:cubicBezTo>
                    <a:pt x="157" y="306"/>
                    <a:pt x="158" y="307"/>
                    <a:pt x="158" y="306"/>
                  </a:cubicBezTo>
                  <a:moveTo>
                    <a:pt x="158" y="306"/>
                  </a:moveTo>
                  <a:cubicBezTo>
                    <a:pt x="159" y="306"/>
                    <a:pt x="159" y="305"/>
                    <a:pt x="159" y="305"/>
                  </a:cubicBezTo>
                  <a:moveTo>
                    <a:pt x="159" y="305"/>
                  </a:moveTo>
                  <a:cubicBezTo>
                    <a:pt x="167" y="301"/>
                    <a:pt x="173" y="295"/>
                    <a:pt x="182" y="292"/>
                  </a:cubicBezTo>
                  <a:cubicBezTo>
                    <a:pt x="205" y="258"/>
                    <a:pt x="232" y="227"/>
                    <a:pt x="261" y="198"/>
                  </a:cubicBezTo>
                  <a:moveTo>
                    <a:pt x="261" y="198"/>
                  </a:moveTo>
                  <a:cubicBezTo>
                    <a:pt x="262" y="198"/>
                    <a:pt x="262" y="198"/>
                    <a:pt x="262" y="197"/>
                  </a:cubicBezTo>
                  <a:moveTo>
                    <a:pt x="262" y="197"/>
                  </a:moveTo>
                  <a:cubicBezTo>
                    <a:pt x="263" y="197"/>
                    <a:pt x="263" y="197"/>
                    <a:pt x="263" y="196"/>
                  </a:cubicBezTo>
                  <a:moveTo>
                    <a:pt x="263" y="196"/>
                  </a:moveTo>
                  <a:cubicBezTo>
                    <a:pt x="264" y="196"/>
                    <a:pt x="264" y="196"/>
                    <a:pt x="264" y="195"/>
                  </a:cubicBezTo>
                  <a:moveTo>
                    <a:pt x="264" y="195"/>
                  </a:moveTo>
                  <a:cubicBezTo>
                    <a:pt x="265" y="195"/>
                    <a:pt x="265" y="195"/>
                    <a:pt x="265" y="194"/>
                  </a:cubicBezTo>
                  <a:moveTo>
                    <a:pt x="265" y="194"/>
                  </a:moveTo>
                  <a:cubicBezTo>
                    <a:pt x="266" y="195"/>
                    <a:pt x="266" y="194"/>
                    <a:pt x="266" y="193"/>
                  </a:cubicBezTo>
                  <a:moveTo>
                    <a:pt x="266" y="193"/>
                  </a:moveTo>
                  <a:cubicBezTo>
                    <a:pt x="266" y="194"/>
                    <a:pt x="267" y="193"/>
                    <a:pt x="267" y="192"/>
                  </a:cubicBezTo>
                  <a:moveTo>
                    <a:pt x="267" y="192"/>
                  </a:moveTo>
                  <a:cubicBezTo>
                    <a:pt x="268" y="192"/>
                    <a:pt x="267" y="191"/>
                    <a:pt x="267" y="192"/>
                  </a:cubicBezTo>
                  <a:moveTo>
                    <a:pt x="265" y="261"/>
                  </a:moveTo>
                  <a:cubicBezTo>
                    <a:pt x="263" y="261"/>
                    <a:pt x="265" y="262"/>
                    <a:pt x="265" y="261"/>
                  </a:cubicBezTo>
                  <a:moveTo>
                    <a:pt x="265" y="261"/>
                  </a:moveTo>
                  <a:cubicBezTo>
                    <a:pt x="274" y="259"/>
                    <a:pt x="281" y="256"/>
                    <a:pt x="291" y="255"/>
                  </a:cubicBezTo>
                  <a:cubicBezTo>
                    <a:pt x="305" y="236"/>
                    <a:pt x="324" y="222"/>
                    <a:pt x="340" y="205"/>
                  </a:cubicBezTo>
                  <a:cubicBezTo>
                    <a:pt x="330" y="202"/>
                    <a:pt x="323" y="196"/>
                    <a:pt x="315" y="192"/>
                  </a:cubicBezTo>
                  <a:cubicBezTo>
                    <a:pt x="296" y="214"/>
                    <a:pt x="279" y="236"/>
                    <a:pt x="265" y="261"/>
                  </a:cubicBezTo>
                  <a:moveTo>
                    <a:pt x="1208" y="192"/>
                  </a:moveTo>
                  <a:cubicBezTo>
                    <a:pt x="1198" y="200"/>
                    <a:pt x="1184" y="204"/>
                    <a:pt x="1173" y="211"/>
                  </a:cubicBezTo>
                  <a:cubicBezTo>
                    <a:pt x="1184" y="223"/>
                    <a:pt x="1187" y="240"/>
                    <a:pt x="1203" y="247"/>
                  </a:cubicBezTo>
                  <a:cubicBezTo>
                    <a:pt x="1215" y="253"/>
                    <a:pt x="1231" y="253"/>
                    <a:pt x="1246" y="257"/>
                  </a:cubicBezTo>
                  <a:cubicBezTo>
                    <a:pt x="1260" y="261"/>
                    <a:pt x="1274" y="266"/>
                    <a:pt x="1287" y="269"/>
                  </a:cubicBezTo>
                  <a:cubicBezTo>
                    <a:pt x="1267" y="238"/>
                    <a:pt x="1237" y="216"/>
                    <a:pt x="1208" y="192"/>
                  </a:cubicBezTo>
                  <a:close/>
                  <a:moveTo>
                    <a:pt x="637" y="198"/>
                  </a:moveTo>
                  <a:cubicBezTo>
                    <a:pt x="636" y="202"/>
                    <a:pt x="630" y="210"/>
                    <a:pt x="633" y="212"/>
                  </a:cubicBezTo>
                  <a:cubicBezTo>
                    <a:pt x="638" y="210"/>
                    <a:pt x="636" y="203"/>
                    <a:pt x="637" y="198"/>
                  </a:cubicBezTo>
                  <a:moveTo>
                    <a:pt x="637" y="198"/>
                  </a:moveTo>
                  <a:cubicBezTo>
                    <a:pt x="640" y="198"/>
                    <a:pt x="636" y="194"/>
                    <a:pt x="637" y="198"/>
                  </a:cubicBezTo>
                  <a:moveTo>
                    <a:pt x="1072" y="226"/>
                  </a:moveTo>
                  <a:cubicBezTo>
                    <a:pt x="1076" y="226"/>
                    <a:pt x="1083" y="228"/>
                    <a:pt x="1085" y="227"/>
                  </a:cubicBezTo>
                  <a:cubicBezTo>
                    <a:pt x="1077" y="219"/>
                    <a:pt x="1070" y="209"/>
                    <a:pt x="1062" y="201"/>
                  </a:cubicBezTo>
                  <a:cubicBezTo>
                    <a:pt x="1065" y="210"/>
                    <a:pt x="1069" y="217"/>
                    <a:pt x="1072" y="226"/>
                  </a:cubicBezTo>
                  <a:close/>
                  <a:moveTo>
                    <a:pt x="342" y="207"/>
                  </a:moveTo>
                  <a:cubicBezTo>
                    <a:pt x="327" y="222"/>
                    <a:pt x="310" y="236"/>
                    <a:pt x="296" y="253"/>
                  </a:cubicBezTo>
                  <a:cubicBezTo>
                    <a:pt x="319" y="247"/>
                    <a:pt x="343" y="243"/>
                    <a:pt x="366" y="239"/>
                  </a:cubicBezTo>
                  <a:cubicBezTo>
                    <a:pt x="370" y="231"/>
                    <a:pt x="374" y="225"/>
                    <a:pt x="377" y="217"/>
                  </a:cubicBezTo>
                  <a:cubicBezTo>
                    <a:pt x="364" y="215"/>
                    <a:pt x="354" y="210"/>
                    <a:pt x="342" y="207"/>
                  </a:cubicBezTo>
                  <a:close/>
                  <a:moveTo>
                    <a:pt x="745" y="212"/>
                  </a:moveTo>
                  <a:cubicBezTo>
                    <a:pt x="745" y="226"/>
                    <a:pt x="744" y="240"/>
                    <a:pt x="743" y="254"/>
                  </a:cubicBezTo>
                  <a:cubicBezTo>
                    <a:pt x="757" y="253"/>
                    <a:pt x="774" y="255"/>
                    <a:pt x="786" y="253"/>
                  </a:cubicBezTo>
                  <a:cubicBezTo>
                    <a:pt x="784" y="241"/>
                    <a:pt x="786" y="224"/>
                    <a:pt x="784" y="212"/>
                  </a:cubicBezTo>
                  <a:cubicBezTo>
                    <a:pt x="773" y="210"/>
                    <a:pt x="756" y="210"/>
                    <a:pt x="745" y="212"/>
                  </a:cubicBezTo>
                  <a:close/>
                  <a:moveTo>
                    <a:pt x="1176" y="220"/>
                  </a:moveTo>
                  <a:cubicBezTo>
                    <a:pt x="1176" y="221"/>
                    <a:pt x="1176" y="221"/>
                    <a:pt x="1177" y="221"/>
                  </a:cubicBezTo>
                  <a:moveTo>
                    <a:pt x="1177" y="221"/>
                  </a:moveTo>
                  <a:cubicBezTo>
                    <a:pt x="1177" y="223"/>
                    <a:pt x="1178" y="221"/>
                    <a:pt x="1177" y="221"/>
                  </a:cubicBezTo>
                  <a:moveTo>
                    <a:pt x="1177" y="221"/>
                  </a:moveTo>
                  <a:cubicBezTo>
                    <a:pt x="1177" y="220"/>
                    <a:pt x="1176" y="220"/>
                    <a:pt x="1176" y="220"/>
                  </a:cubicBezTo>
                  <a:moveTo>
                    <a:pt x="1176" y="220"/>
                  </a:moveTo>
                  <a:cubicBezTo>
                    <a:pt x="1174" y="216"/>
                    <a:pt x="1171" y="207"/>
                    <a:pt x="1166" y="213"/>
                  </a:cubicBezTo>
                  <a:cubicBezTo>
                    <a:pt x="1170" y="214"/>
                    <a:pt x="1172" y="218"/>
                    <a:pt x="1176" y="220"/>
                  </a:cubicBezTo>
                  <a:moveTo>
                    <a:pt x="639" y="214"/>
                  </a:moveTo>
                  <a:cubicBezTo>
                    <a:pt x="637" y="225"/>
                    <a:pt x="635" y="238"/>
                    <a:pt x="633" y="251"/>
                  </a:cubicBezTo>
                  <a:cubicBezTo>
                    <a:pt x="669" y="252"/>
                    <a:pt x="704" y="254"/>
                    <a:pt x="741" y="254"/>
                  </a:cubicBezTo>
                  <a:cubicBezTo>
                    <a:pt x="741" y="239"/>
                    <a:pt x="742" y="225"/>
                    <a:pt x="743" y="212"/>
                  </a:cubicBezTo>
                  <a:cubicBezTo>
                    <a:pt x="707" y="211"/>
                    <a:pt x="673" y="213"/>
                    <a:pt x="639" y="214"/>
                  </a:cubicBezTo>
                  <a:close/>
                  <a:moveTo>
                    <a:pt x="787" y="212"/>
                  </a:moveTo>
                  <a:cubicBezTo>
                    <a:pt x="786" y="227"/>
                    <a:pt x="789" y="239"/>
                    <a:pt x="788" y="254"/>
                  </a:cubicBezTo>
                  <a:cubicBezTo>
                    <a:pt x="815" y="254"/>
                    <a:pt x="840" y="252"/>
                    <a:pt x="867" y="252"/>
                  </a:cubicBezTo>
                  <a:cubicBezTo>
                    <a:pt x="863" y="238"/>
                    <a:pt x="860" y="225"/>
                    <a:pt x="856" y="213"/>
                  </a:cubicBezTo>
                  <a:cubicBezTo>
                    <a:pt x="834" y="212"/>
                    <a:pt x="811" y="211"/>
                    <a:pt x="787" y="212"/>
                  </a:cubicBezTo>
                  <a:close/>
                  <a:moveTo>
                    <a:pt x="870" y="251"/>
                  </a:moveTo>
                  <a:cubicBezTo>
                    <a:pt x="891" y="251"/>
                    <a:pt x="917" y="249"/>
                    <a:pt x="938" y="247"/>
                  </a:cubicBezTo>
                  <a:cubicBezTo>
                    <a:pt x="937" y="236"/>
                    <a:pt x="934" y="227"/>
                    <a:pt x="932" y="216"/>
                  </a:cubicBezTo>
                  <a:cubicBezTo>
                    <a:pt x="909" y="214"/>
                    <a:pt x="884" y="214"/>
                    <a:pt x="861" y="213"/>
                  </a:cubicBezTo>
                  <a:cubicBezTo>
                    <a:pt x="864" y="226"/>
                    <a:pt x="868" y="237"/>
                    <a:pt x="870" y="251"/>
                  </a:cubicBezTo>
                  <a:close/>
                  <a:moveTo>
                    <a:pt x="1190" y="244"/>
                  </a:moveTo>
                  <a:cubicBezTo>
                    <a:pt x="1191" y="246"/>
                    <a:pt x="1191" y="244"/>
                    <a:pt x="1190" y="244"/>
                  </a:cubicBezTo>
                  <a:moveTo>
                    <a:pt x="1190" y="244"/>
                  </a:moveTo>
                  <a:cubicBezTo>
                    <a:pt x="1184" y="231"/>
                    <a:pt x="1173" y="222"/>
                    <a:pt x="1162" y="213"/>
                  </a:cubicBezTo>
                  <a:cubicBezTo>
                    <a:pt x="1143" y="221"/>
                    <a:pt x="1120" y="224"/>
                    <a:pt x="1099" y="230"/>
                  </a:cubicBezTo>
                  <a:cubicBezTo>
                    <a:pt x="1131" y="233"/>
                    <a:pt x="1160" y="239"/>
                    <a:pt x="1190" y="244"/>
                  </a:cubicBezTo>
                  <a:moveTo>
                    <a:pt x="632" y="214"/>
                  </a:moveTo>
                  <a:cubicBezTo>
                    <a:pt x="625" y="223"/>
                    <a:pt x="622" y="237"/>
                    <a:pt x="618" y="250"/>
                  </a:cubicBezTo>
                  <a:cubicBezTo>
                    <a:pt x="622" y="250"/>
                    <a:pt x="626" y="250"/>
                    <a:pt x="630" y="250"/>
                  </a:cubicBezTo>
                  <a:cubicBezTo>
                    <a:pt x="631" y="238"/>
                    <a:pt x="633" y="225"/>
                    <a:pt x="635" y="214"/>
                  </a:cubicBezTo>
                  <a:cubicBezTo>
                    <a:pt x="634" y="214"/>
                    <a:pt x="633" y="214"/>
                    <a:pt x="632" y="214"/>
                  </a:cubicBezTo>
                  <a:close/>
                  <a:moveTo>
                    <a:pt x="515" y="222"/>
                  </a:moveTo>
                  <a:cubicBezTo>
                    <a:pt x="512" y="228"/>
                    <a:pt x="507" y="233"/>
                    <a:pt x="505" y="239"/>
                  </a:cubicBezTo>
                  <a:cubicBezTo>
                    <a:pt x="541" y="243"/>
                    <a:pt x="576" y="248"/>
                    <a:pt x="615" y="249"/>
                  </a:cubicBezTo>
                  <a:cubicBezTo>
                    <a:pt x="619" y="237"/>
                    <a:pt x="623" y="226"/>
                    <a:pt x="628" y="215"/>
                  </a:cubicBezTo>
                  <a:cubicBezTo>
                    <a:pt x="589" y="216"/>
                    <a:pt x="552" y="218"/>
                    <a:pt x="515" y="222"/>
                  </a:cubicBezTo>
                  <a:close/>
                  <a:moveTo>
                    <a:pt x="941" y="247"/>
                  </a:moveTo>
                  <a:cubicBezTo>
                    <a:pt x="956" y="246"/>
                    <a:pt x="972" y="245"/>
                    <a:pt x="986" y="242"/>
                  </a:cubicBezTo>
                  <a:cubicBezTo>
                    <a:pt x="980" y="235"/>
                    <a:pt x="978" y="225"/>
                    <a:pt x="971" y="219"/>
                  </a:cubicBezTo>
                  <a:cubicBezTo>
                    <a:pt x="960" y="218"/>
                    <a:pt x="947" y="217"/>
                    <a:pt x="935" y="216"/>
                  </a:cubicBezTo>
                  <a:cubicBezTo>
                    <a:pt x="936" y="227"/>
                    <a:pt x="939" y="236"/>
                    <a:pt x="941" y="247"/>
                  </a:cubicBezTo>
                  <a:close/>
                  <a:moveTo>
                    <a:pt x="370" y="238"/>
                  </a:moveTo>
                  <a:cubicBezTo>
                    <a:pt x="369" y="238"/>
                    <a:pt x="370" y="239"/>
                    <a:pt x="370" y="238"/>
                  </a:cubicBezTo>
                  <a:moveTo>
                    <a:pt x="370" y="238"/>
                  </a:moveTo>
                  <a:cubicBezTo>
                    <a:pt x="384" y="235"/>
                    <a:pt x="401" y="237"/>
                    <a:pt x="406" y="225"/>
                  </a:cubicBezTo>
                  <a:cubicBezTo>
                    <a:pt x="396" y="224"/>
                    <a:pt x="389" y="220"/>
                    <a:pt x="379" y="219"/>
                  </a:cubicBezTo>
                  <a:cubicBezTo>
                    <a:pt x="377" y="226"/>
                    <a:pt x="372" y="230"/>
                    <a:pt x="370" y="238"/>
                  </a:cubicBezTo>
                  <a:moveTo>
                    <a:pt x="989" y="242"/>
                  </a:moveTo>
                  <a:cubicBezTo>
                    <a:pt x="1017" y="239"/>
                    <a:pt x="1047" y="238"/>
                    <a:pt x="1071" y="230"/>
                  </a:cubicBezTo>
                  <a:cubicBezTo>
                    <a:pt x="1042" y="224"/>
                    <a:pt x="1008" y="222"/>
                    <a:pt x="976" y="219"/>
                  </a:cubicBezTo>
                  <a:cubicBezTo>
                    <a:pt x="980" y="227"/>
                    <a:pt x="984" y="235"/>
                    <a:pt x="989" y="242"/>
                  </a:cubicBezTo>
                  <a:close/>
                  <a:moveTo>
                    <a:pt x="497" y="223"/>
                  </a:moveTo>
                  <a:cubicBezTo>
                    <a:pt x="494" y="227"/>
                    <a:pt x="494" y="233"/>
                    <a:pt x="491" y="238"/>
                  </a:cubicBezTo>
                  <a:cubicBezTo>
                    <a:pt x="495" y="237"/>
                    <a:pt x="497" y="239"/>
                    <a:pt x="502" y="239"/>
                  </a:cubicBezTo>
                  <a:cubicBezTo>
                    <a:pt x="504" y="232"/>
                    <a:pt x="509" y="228"/>
                    <a:pt x="511" y="222"/>
                  </a:cubicBezTo>
                  <a:cubicBezTo>
                    <a:pt x="507" y="223"/>
                    <a:pt x="503" y="224"/>
                    <a:pt x="497" y="223"/>
                  </a:cubicBezTo>
                  <a:close/>
                  <a:moveTo>
                    <a:pt x="1178" y="224"/>
                  </a:moveTo>
                  <a:cubicBezTo>
                    <a:pt x="1177" y="224"/>
                    <a:pt x="1178" y="225"/>
                    <a:pt x="1178" y="224"/>
                  </a:cubicBezTo>
                  <a:close/>
                  <a:moveTo>
                    <a:pt x="445" y="231"/>
                  </a:moveTo>
                  <a:cubicBezTo>
                    <a:pt x="460" y="233"/>
                    <a:pt x="475" y="235"/>
                    <a:pt x="489" y="238"/>
                  </a:cubicBezTo>
                  <a:cubicBezTo>
                    <a:pt x="490" y="232"/>
                    <a:pt x="492" y="229"/>
                    <a:pt x="493" y="224"/>
                  </a:cubicBezTo>
                  <a:cubicBezTo>
                    <a:pt x="477" y="226"/>
                    <a:pt x="459" y="226"/>
                    <a:pt x="445" y="231"/>
                  </a:cubicBezTo>
                  <a:close/>
                  <a:moveTo>
                    <a:pt x="421" y="230"/>
                  </a:moveTo>
                  <a:cubicBezTo>
                    <a:pt x="423" y="230"/>
                    <a:pt x="429" y="229"/>
                    <a:pt x="424" y="229"/>
                  </a:cubicBezTo>
                  <a:cubicBezTo>
                    <a:pt x="419" y="228"/>
                    <a:pt x="414" y="227"/>
                    <a:pt x="409" y="226"/>
                  </a:cubicBezTo>
                  <a:cubicBezTo>
                    <a:pt x="407" y="229"/>
                    <a:pt x="404" y="230"/>
                    <a:pt x="403" y="233"/>
                  </a:cubicBezTo>
                  <a:cubicBezTo>
                    <a:pt x="409" y="232"/>
                    <a:pt x="416" y="231"/>
                    <a:pt x="421" y="230"/>
                  </a:cubicBezTo>
                  <a:close/>
                  <a:moveTo>
                    <a:pt x="1079" y="230"/>
                  </a:moveTo>
                  <a:cubicBezTo>
                    <a:pt x="1078" y="229"/>
                    <a:pt x="1073" y="228"/>
                    <a:pt x="1073" y="230"/>
                  </a:cubicBezTo>
                  <a:cubicBezTo>
                    <a:pt x="1074" y="231"/>
                    <a:pt x="1078" y="232"/>
                    <a:pt x="1079" y="230"/>
                  </a:cubicBezTo>
                  <a:close/>
                  <a:moveTo>
                    <a:pt x="309" y="418"/>
                  </a:moveTo>
                  <a:cubicBezTo>
                    <a:pt x="307" y="419"/>
                    <a:pt x="309" y="419"/>
                    <a:pt x="309" y="418"/>
                  </a:cubicBezTo>
                  <a:moveTo>
                    <a:pt x="309" y="418"/>
                  </a:moveTo>
                  <a:cubicBezTo>
                    <a:pt x="345" y="412"/>
                    <a:pt x="381" y="406"/>
                    <a:pt x="418" y="401"/>
                  </a:cubicBezTo>
                  <a:cubicBezTo>
                    <a:pt x="436" y="359"/>
                    <a:pt x="455" y="318"/>
                    <a:pt x="477" y="281"/>
                  </a:cubicBezTo>
                  <a:cubicBezTo>
                    <a:pt x="479" y="266"/>
                    <a:pt x="484" y="253"/>
                    <a:pt x="488" y="239"/>
                  </a:cubicBezTo>
                  <a:cubicBezTo>
                    <a:pt x="458" y="236"/>
                    <a:pt x="431" y="227"/>
                    <a:pt x="401" y="236"/>
                  </a:cubicBezTo>
                  <a:cubicBezTo>
                    <a:pt x="376" y="263"/>
                    <a:pt x="355" y="294"/>
                    <a:pt x="333" y="324"/>
                  </a:cubicBezTo>
                  <a:cubicBezTo>
                    <a:pt x="324" y="355"/>
                    <a:pt x="314" y="384"/>
                    <a:pt x="309" y="418"/>
                  </a:cubicBezTo>
                  <a:moveTo>
                    <a:pt x="1092" y="232"/>
                  </a:moveTo>
                  <a:cubicBezTo>
                    <a:pt x="1137" y="288"/>
                    <a:pt x="1175" y="350"/>
                    <a:pt x="1208" y="417"/>
                  </a:cubicBezTo>
                  <a:cubicBezTo>
                    <a:pt x="1224" y="419"/>
                    <a:pt x="1240" y="426"/>
                    <a:pt x="1256" y="425"/>
                  </a:cubicBezTo>
                  <a:cubicBezTo>
                    <a:pt x="1244" y="360"/>
                    <a:pt x="1220" y="299"/>
                    <a:pt x="1192" y="247"/>
                  </a:cubicBezTo>
                  <a:cubicBezTo>
                    <a:pt x="1159" y="242"/>
                    <a:pt x="1128" y="235"/>
                    <a:pt x="1092" y="232"/>
                  </a:cubicBezTo>
                  <a:moveTo>
                    <a:pt x="1092" y="232"/>
                  </a:moveTo>
                  <a:cubicBezTo>
                    <a:pt x="1092" y="230"/>
                    <a:pt x="1091" y="232"/>
                    <a:pt x="1092" y="232"/>
                  </a:cubicBezTo>
                  <a:moveTo>
                    <a:pt x="1104" y="252"/>
                  </a:moveTo>
                  <a:cubicBezTo>
                    <a:pt x="1096" y="241"/>
                    <a:pt x="1089" y="225"/>
                    <a:pt x="1075" y="235"/>
                  </a:cubicBezTo>
                  <a:cubicBezTo>
                    <a:pt x="1096" y="285"/>
                    <a:pt x="1109" y="342"/>
                    <a:pt x="1119" y="403"/>
                  </a:cubicBezTo>
                  <a:cubicBezTo>
                    <a:pt x="1148" y="406"/>
                    <a:pt x="1178" y="413"/>
                    <a:pt x="1205" y="415"/>
                  </a:cubicBezTo>
                  <a:cubicBezTo>
                    <a:pt x="1178" y="360"/>
                    <a:pt x="1141" y="300"/>
                    <a:pt x="1104" y="252"/>
                  </a:cubicBezTo>
                  <a:close/>
                  <a:moveTo>
                    <a:pt x="990" y="245"/>
                  </a:moveTo>
                  <a:cubicBezTo>
                    <a:pt x="1015" y="293"/>
                    <a:pt x="1038" y="342"/>
                    <a:pt x="1057" y="395"/>
                  </a:cubicBezTo>
                  <a:cubicBezTo>
                    <a:pt x="1077" y="398"/>
                    <a:pt x="1097" y="399"/>
                    <a:pt x="1116" y="403"/>
                  </a:cubicBezTo>
                  <a:cubicBezTo>
                    <a:pt x="1108" y="349"/>
                    <a:pt x="1096" y="297"/>
                    <a:pt x="1080" y="252"/>
                  </a:cubicBezTo>
                  <a:cubicBezTo>
                    <a:pt x="1078" y="246"/>
                    <a:pt x="1076" y="238"/>
                    <a:pt x="1070" y="235"/>
                  </a:cubicBezTo>
                  <a:cubicBezTo>
                    <a:pt x="1044" y="239"/>
                    <a:pt x="1018" y="243"/>
                    <a:pt x="990" y="245"/>
                  </a:cubicBezTo>
                  <a:close/>
                  <a:moveTo>
                    <a:pt x="368" y="240"/>
                  </a:moveTo>
                  <a:cubicBezTo>
                    <a:pt x="357" y="263"/>
                    <a:pt x="345" y="288"/>
                    <a:pt x="339" y="312"/>
                  </a:cubicBezTo>
                  <a:cubicBezTo>
                    <a:pt x="353" y="289"/>
                    <a:pt x="373" y="265"/>
                    <a:pt x="390" y="245"/>
                  </a:cubicBezTo>
                  <a:cubicBezTo>
                    <a:pt x="392" y="243"/>
                    <a:pt x="395" y="239"/>
                    <a:pt x="394" y="237"/>
                  </a:cubicBezTo>
                  <a:cubicBezTo>
                    <a:pt x="386" y="238"/>
                    <a:pt x="378" y="240"/>
                    <a:pt x="368" y="240"/>
                  </a:cubicBezTo>
                  <a:close/>
                  <a:moveTo>
                    <a:pt x="483" y="268"/>
                  </a:moveTo>
                  <a:cubicBezTo>
                    <a:pt x="480" y="268"/>
                    <a:pt x="484" y="272"/>
                    <a:pt x="483" y="268"/>
                  </a:cubicBezTo>
                  <a:moveTo>
                    <a:pt x="483" y="268"/>
                  </a:moveTo>
                  <a:cubicBezTo>
                    <a:pt x="489" y="260"/>
                    <a:pt x="494" y="251"/>
                    <a:pt x="499" y="241"/>
                  </a:cubicBezTo>
                  <a:cubicBezTo>
                    <a:pt x="496" y="241"/>
                    <a:pt x="494" y="240"/>
                    <a:pt x="490" y="240"/>
                  </a:cubicBezTo>
                  <a:cubicBezTo>
                    <a:pt x="488" y="250"/>
                    <a:pt x="484" y="258"/>
                    <a:pt x="483" y="268"/>
                  </a:cubicBezTo>
                  <a:moveTo>
                    <a:pt x="327" y="249"/>
                  </a:moveTo>
                  <a:cubicBezTo>
                    <a:pt x="315" y="252"/>
                    <a:pt x="301" y="252"/>
                    <a:pt x="294" y="256"/>
                  </a:cubicBezTo>
                  <a:cubicBezTo>
                    <a:pt x="288" y="259"/>
                    <a:pt x="279" y="270"/>
                    <a:pt x="273" y="277"/>
                  </a:cubicBezTo>
                  <a:cubicBezTo>
                    <a:pt x="242" y="313"/>
                    <a:pt x="211" y="348"/>
                    <a:pt x="198" y="402"/>
                  </a:cubicBezTo>
                  <a:cubicBezTo>
                    <a:pt x="222" y="411"/>
                    <a:pt x="245" y="420"/>
                    <a:pt x="271" y="426"/>
                  </a:cubicBezTo>
                  <a:cubicBezTo>
                    <a:pt x="285" y="399"/>
                    <a:pt x="300" y="372"/>
                    <a:pt x="316" y="347"/>
                  </a:cubicBezTo>
                  <a:cubicBezTo>
                    <a:pt x="321" y="339"/>
                    <a:pt x="328" y="330"/>
                    <a:pt x="332" y="322"/>
                  </a:cubicBezTo>
                  <a:cubicBezTo>
                    <a:pt x="344" y="296"/>
                    <a:pt x="348" y="268"/>
                    <a:pt x="365" y="243"/>
                  </a:cubicBezTo>
                  <a:cubicBezTo>
                    <a:pt x="364" y="243"/>
                    <a:pt x="365" y="241"/>
                    <a:pt x="364" y="241"/>
                  </a:cubicBezTo>
                  <a:cubicBezTo>
                    <a:pt x="353" y="243"/>
                    <a:pt x="340" y="246"/>
                    <a:pt x="327" y="249"/>
                  </a:cubicBezTo>
                  <a:close/>
                  <a:moveTo>
                    <a:pt x="504" y="242"/>
                  </a:moveTo>
                  <a:cubicBezTo>
                    <a:pt x="472" y="274"/>
                    <a:pt x="465" y="338"/>
                    <a:pt x="457" y="396"/>
                  </a:cubicBezTo>
                  <a:cubicBezTo>
                    <a:pt x="495" y="392"/>
                    <a:pt x="535" y="389"/>
                    <a:pt x="575" y="385"/>
                  </a:cubicBezTo>
                  <a:cubicBezTo>
                    <a:pt x="587" y="340"/>
                    <a:pt x="599" y="294"/>
                    <a:pt x="614" y="252"/>
                  </a:cubicBezTo>
                  <a:cubicBezTo>
                    <a:pt x="576" y="250"/>
                    <a:pt x="540" y="246"/>
                    <a:pt x="504" y="242"/>
                  </a:cubicBezTo>
                  <a:close/>
                  <a:moveTo>
                    <a:pt x="1194" y="244"/>
                  </a:moveTo>
                  <a:cubicBezTo>
                    <a:pt x="1194" y="245"/>
                    <a:pt x="1194" y="245"/>
                    <a:pt x="1195" y="245"/>
                  </a:cubicBezTo>
                  <a:moveTo>
                    <a:pt x="1195" y="245"/>
                  </a:moveTo>
                  <a:cubicBezTo>
                    <a:pt x="1196" y="247"/>
                    <a:pt x="1196" y="245"/>
                    <a:pt x="1195" y="245"/>
                  </a:cubicBezTo>
                  <a:moveTo>
                    <a:pt x="1195" y="245"/>
                  </a:moveTo>
                  <a:cubicBezTo>
                    <a:pt x="1195" y="244"/>
                    <a:pt x="1195" y="244"/>
                    <a:pt x="1194" y="244"/>
                  </a:cubicBezTo>
                  <a:moveTo>
                    <a:pt x="1194" y="244"/>
                  </a:moveTo>
                  <a:cubicBezTo>
                    <a:pt x="1193" y="243"/>
                    <a:pt x="1193" y="244"/>
                    <a:pt x="1194" y="244"/>
                  </a:cubicBezTo>
                  <a:moveTo>
                    <a:pt x="942" y="250"/>
                  </a:moveTo>
                  <a:cubicBezTo>
                    <a:pt x="949" y="294"/>
                    <a:pt x="955" y="339"/>
                    <a:pt x="960" y="386"/>
                  </a:cubicBezTo>
                  <a:cubicBezTo>
                    <a:pt x="991" y="389"/>
                    <a:pt x="1024" y="391"/>
                    <a:pt x="1054" y="395"/>
                  </a:cubicBezTo>
                  <a:cubicBezTo>
                    <a:pt x="1035" y="342"/>
                    <a:pt x="1013" y="293"/>
                    <a:pt x="988" y="246"/>
                  </a:cubicBezTo>
                  <a:cubicBezTo>
                    <a:pt x="972" y="247"/>
                    <a:pt x="957" y="249"/>
                    <a:pt x="942" y="250"/>
                  </a:cubicBezTo>
                  <a:close/>
                  <a:moveTo>
                    <a:pt x="1259" y="424"/>
                  </a:moveTo>
                  <a:cubicBezTo>
                    <a:pt x="1279" y="419"/>
                    <a:pt x="1296" y="412"/>
                    <a:pt x="1314" y="407"/>
                  </a:cubicBezTo>
                  <a:cubicBezTo>
                    <a:pt x="1282" y="347"/>
                    <a:pt x="1242" y="296"/>
                    <a:pt x="1198" y="249"/>
                  </a:cubicBezTo>
                  <a:cubicBezTo>
                    <a:pt x="1197" y="249"/>
                    <a:pt x="1196" y="249"/>
                    <a:pt x="1196" y="250"/>
                  </a:cubicBezTo>
                  <a:cubicBezTo>
                    <a:pt x="1224" y="301"/>
                    <a:pt x="1245" y="359"/>
                    <a:pt x="1259" y="424"/>
                  </a:cubicBezTo>
                  <a:close/>
                  <a:moveTo>
                    <a:pt x="871" y="255"/>
                  </a:moveTo>
                  <a:cubicBezTo>
                    <a:pt x="883" y="296"/>
                    <a:pt x="891" y="339"/>
                    <a:pt x="899" y="383"/>
                  </a:cubicBezTo>
                  <a:cubicBezTo>
                    <a:pt x="918" y="384"/>
                    <a:pt x="938" y="384"/>
                    <a:pt x="957" y="386"/>
                  </a:cubicBezTo>
                  <a:cubicBezTo>
                    <a:pt x="953" y="345"/>
                    <a:pt x="948" y="301"/>
                    <a:pt x="942" y="264"/>
                  </a:cubicBezTo>
                  <a:cubicBezTo>
                    <a:pt x="941" y="260"/>
                    <a:pt x="941" y="252"/>
                    <a:pt x="936" y="250"/>
                  </a:cubicBezTo>
                  <a:cubicBezTo>
                    <a:pt x="915" y="253"/>
                    <a:pt x="892" y="252"/>
                    <a:pt x="871" y="255"/>
                  </a:cubicBezTo>
                  <a:close/>
                  <a:moveTo>
                    <a:pt x="1317" y="405"/>
                  </a:moveTo>
                  <a:cubicBezTo>
                    <a:pt x="1328" y="400"/>
                    <a:pt x="1340" y="395"/>
                    <a:pt x="1350" y="388"/>
                  </a:cubicBezTo>
                  <a:cubicBezTo>
                    <a:pt x="1332" y="347"/>
                    <a:pt x="1314" y="307"/>
                    <a:pt x="1289" y="273"/>
                  </a:cubicBezTo>
                  <a:cubicBezTo>
                    <a:pt x="1263" y="264"/>
                    <a:pt x="1231" y="255"/>
                    <a:pt x="1204" y="251"/>
                  </a:cubicBezTo>
                  <a:cubicBezTo>
                    <a:pt x="1247" y="297"/>
                    <a:pt x="1284" y="348"/>
                    <a:pt x="1317" y="405"/>
                  </a:cubicBezTo>
                  <a:close/>
                  <a:moveTo>
                    <a:pt x="616" y="253"/>
                  </a:moveTo>
                  <a:cubicBezTo>
                    <a:pt x="602" y="296"/>
                    <a:pt x="589" y="340"/>
                    <a:pt x="578" y="385"/>
                  </a:cubicBezTo>
                  <a:cubicBezTo>
                    <a:pt x="591" y="385"/>
                    <a:pt x="603" y="384"/>
                    <a:pt x="617" y="383"/>
                  </a:cubicBezTo>
                  <a:cubicBezTo>
                    <a:pt x="619" y="338"/>
                    <a:pt x="624" y="295"/>
                    <a:pt x="630" y="253"/>
                  </a:cubicBezTo>
                  <a:cubicBezTo>
                    <a:pt x="625" y="254"/>
                    <a:pt x="618" y="252"/>
                    <a:pt x="616" y="253"/>
                  </a:cubicBezTo>
                  <a:close/>
                  <a:moveTo>
                    <a:pt x="632" y="256"/>
                  </a:moveTo>
                  <a:cubicBezTo>
                    <a:pt x="628" y="298"/>
                    <a:pt x="623" y="339"/>
                    <a:pt x="621" y="383"/>
                  </a:cubicBezTo>
                  <a:cubicBezTo>
                    <a:pt x="658" y="381"/>
                    <a:pt x="697" y="381"/>
                    <a:pt x="735" y="380"/>
                  </a:cubicBezTo>
                  <a:cubicBezTo>
                    <a:pt x="737" y="339"/>
                    <a:pt x="739" y="298"/>
                    <a:pt x="740" y="257"/>
                  </a:cubicBezTo>
                  <a:cubicBezTo>
                    <a:pt x="704" y="257"/>
                    <a:pt x="670" y="255"/>
                    <a:pt x="634" y="254"/>
                  </a:cubicBezTo>
                  <a:cubicBezTo>
                    <a:pt x="634" y="252"/>
                    <a:pt x="632" y="254"/>
                    <a:pt x="632" y="256"/>
                  </a:cubicBezTo>
                  <a:close/>
                  <a:moveTo>
                    <a:pt x="788" y="257"/>
                  </a:moveTo>
                  <a:cubicBezTo>
                    <a:pt x="789" y="297"/>
                    <a:pt x="790" y="338"/>
                    <a:pt x="790" y="380"/>
                  </a:cubicBezTo>
                  <a:cubicBezTo>
                    <a:pt x="825" y="380"/>
                    <a:pt x="860" y="381"/>
                    <a:pt x="894" y="383"/>
                  </a:cubicBezTo>
                  <a:cubicBezTo>
                    <a:pt x="888" y="338"/>
                    <a:pt x="878" y="296"/>
                    <a:pt x="868" y="255"/>
                  </a:cubicBezTo>
                  <a:cubicBezTo>
                    <a:pt x="841" y="255"/>
                    <a:pt x="815" y="257"/>
                    <a:pt x="788" y="257"/>
                  </a:cubicBezTo>
                  <a:close/>
                  <a:moveTo>
                    <a:pt x="744" y="257"/>
                  </a:moveTo>
                  <a:cubicBezTo>
                    <a:pt x="740" y="296"/>
                    <a:pt x="740" y="339"/>
                    <a:pt x="738" y="380"/>
                  </a:cubicBezTo>
                  <a:cubicBezTo>
                    <a:pt x="755" y="380"/>
                    <a:pt x="771" y="380"/>
                    <a:pt x="788" y="380"/>
                  </a:cubicBezTo>
                  <a:cubicBezTo>
                    <a:pt x="788" y="338"/>
                    <a:pt x="786" y="298"/>
                    <a:pt x="786" y="257"/>
                  </a:cubicBezTo>
                  <a:cubicBezTo>
                    <a:pt x="772" y="257"/>
                    <a:pt x="758" y="257"/>
                    <a:pt x="744" y="257"/>
                  </a:cubicBezTo>
                  <a:close/>
                  <a:moveTo>
                    <a:pt x="286" y="259"/>
                  </a:moveTo>
                  <a:cubicBezTo>
                    <a:pt x="277" y="260"/>
                    <a:pt x="270" y="263"/>
                    <a:pt x="262" y="264"/>
                  </a:cubicBezTo>
                  <a:cubicBezTo>
                    <a:pt x="249" y="285"/>
                    <a:pt x="237" y="306"/>
                    <a:pt x="227" y="329"/>
                  </a:cubicBezTo>
                  <a:moveTo>
                    <a:pt x="227" y="329"/>
                  </a:moveTo>
                  <a:cubicBezTo>
                    <a:pt x="226" y="329"/>
                    <a:pt x="227" y="330"/>
                    <a:pt x="226" y="331"/>
                  </a:cubicBezTo>
                  <a:moveTo>
                    <a:pt x="226" y="331"/>
                  </a:moveTo>
                  <a:cubicBezTo>
                    <a:pt x="225" y="331"/>
                    <a:pt x="226" y="332"/>
                    <a:pt x="226" y="331"/>
                  </a:cubicBezTo>
                  <a:moveTo>
                    <a:pt x="226" y="331"/>
                  </a:moveTo>
                  <a:cubicBezTo>
                    <a:pt x="227" y="331"/>
                    <a:pt x="227" y="330"/>
                    <a:pt x="227" y="329"/>
                  </a:cubicBezTo>
                  <a:moveTo>
                    <a:pt x="286" y="259"/>
                  </a:moveTo>
                  <a:cubicBezTo>
                    <a:pt x="266" y="281"/>
                    <a:pt x="246" y="305"/>
                    <a:pt x="227" y="329"/>
                  </a:cubicBezTo>
                  <a:moveTo>
                    <a:pt x="286" y="259"/>
                  </a:moveTo>
                  <a:cubicBezTo>
                    <a:pt x="287" y="258"/>
                    <a:pt x="286" y="258"/>
                    <a:pt x="286" y="259"/>
                  </a:cubicBezTo>
                  <a:moveTo>
                    <a:pt x="257" y="266"/>
                  </a:moveTo>
                  <a:cubicBezTo>
                    <a:pt x="237" y="271"/>
                    <a:pt x="219" y="278"/>
                    <a:pt x="201" y="286"/>
                  </a:cubicBezTo>
                  <a:cubicBezTo>
                    <a:pt x="180" y="309"/>
                    <a:pt x="160" y="334"/>
                    <a:pt x="143" y="361"/>
                  </a:cubicBezTo>
                  <a:cubicBezTo>
                    <a:pt x="152" y="377"/>
                    <a:pt x="168" y="386"/>
                    <a:pt x="184" y="394"/>
                  </a:cubicBezTo>
                  <a:cubicBezTo>
                    <a:pt x="194" y="377"/>
                    <a:pt x="205" y="359"/>
                    <a:pt x="218" y="344"/>
                  </a:cubicBezTo>
                  <a:cubicBezTo>
                    <a:pt x="228" y="316"/>
                    <a:pt x="243" y="291"/>
                    <a:pt x="257" y="266"/>
                  </a:cubicBezTo>
                  <a:moveTo>
                    <a:pt x="257" y="266"/>
                  </a:moveTo>
                  <a:cubicBezTo>
                    <a:pt x="258" y="266"/>
                    <a:pt x="257" y="265"/>
                    <a:pt x="257" y="266"/>
                  </a:cubicBezTo>
                  <a:moveTo>
                    <a:pt x="1292" y="270"/>
                  </a:moveTo>
                  <a:cubicBezTo>
                    <a:pt x="1293" y="272"/>
                    <a:pt x="1293" y="270"/>
                    <a:pt x="1292" y="270"/>
                  </a:cubicBezTo>
                  <a:moveTo>
                    <a:pt x="1292" y="270"/>
                  </a:moveTo>
                  <a:cubicBezTo>
                    <a:pt x="1291" y="269"/>
                    <a:pt x="1291" y="270"/>
                    <a:pt x="1292" y="270"/>
                  </a:cubicBezTo>
                  <a:moveTo>
                    <a:pt x="1295" y="275"/>
                  </a:moveTo>
                  <a:cubicBezTo>
                    <a:pt x="1316" y="310"/>
                    <a:pt x="1336" y="347"/>
                    <a:pt x="1351" y="387"/>
                  </a:cubicBezTo>
                  <a:cubicBezTo>
                    <a:pt x="1360" y="383"/>
                    <a:pt x="1368" y="378"/>
                    <a:pt x="1373" y="371"/>
                  </a:cubicBezTo>
                  <a:cubicBezTo>
                    <a:pt x="1349" y="337"/>
                    <a:pt x="1324" y="306"/>
                    <a:pt x="1298" y="275"/>
                  </a:cubicBezTo>
                  <a:cubicBezTo>
                    <a:pt x="1297" y="275"/>
                    <a:pt x="1296" y="275"/>
                    <a:pt x="1295" y="275"/>
                  </a:cubicBezTo>
                  <a:moveTo>
                    <a:pt x="1295" y="275"/>
                  </a:moveTo>
                  <a:cubicBezTo>
                    <a:pt x="1294" y="274"/>
                    <a:pt x="1294" y="275"/>
                    <a:pt x="1295" y="275"/>
                  </a:cubicBezTo>
                  <a:moveTo>
                    <a:pt x="1375" y="370"/>
                  </a:moveTo>
                  <a:cubicBezTo>
                    <a:pt x="1380" y="364"/>
                    <a:pt x="1385" y="359"/>
                    <a:pt x="1387" y="350"/>
                  </a:cubicBezTo>
                  <a:cubicBezTo>
                    <a:pt x="1378" y="334"/>
                    <a:pt x="1367" y="319"/>
                    <a:pt x="1357" y="303"/>
                  </a:cubicBezTo>
                  <a:cubicBezTo>
                    <a:pt x="1341" y="294"/>
                    <a:pt x="1322" y="283"/>
                    <a:pt x="1303" y="279"/>
                  </a:cubicBezTo>
                  <a:cubicBezTo>
                    <a:pt x="1330" y="307"/>
                    <a:pt x="1352" y="339"/>
                    <a:pt x="1375" y="370"/>
                  </a:cubicBezTo>
                  <a:close/>
                  <a:moveTo>
                    <a:pt x="194" y="289"/>
                  </a:moveTo>
                  <a:cubicBezTo>
                    <a:pt x="177" y="295"/>
                    <a:pt x="173" y="313"/>
                    <a:pt x="164" y="326"/>
                  </a:cubicBezTo>
                  <a:moveTo>
                    <a:pt x="164" y="326"/>
                  </a:moveTo>
                  <a:cubicBezTo>
                    <a:pt x="163" y="326"/>
                    <a:pt x="163" y="326"/>
                    <a:pt x="163" y="327"/>
                  </a:cubicBezTo>
                  <a:moveTo>
                    <a:pt x="163" y="327"/>
                  </a:moveTo>
                  <a:cubicBezTo>
                    <a:pt x="162" y="327"/>
                    <a:pt x="162" y="328"/>
                    <a:pt x="162" y="329"/>
                  </a:cubicBezTo>
                  <a:moveTo>
                    <a:pt x="162" y="329"/>
                  </a:moveTo>
                  <a:cubicBezTo>
                    <a:pt x="161" y="329"/>
                    <a:pt x="162" y="330"/>
                    <a:pt x="162" y="329"/>
                  </a:cubicBezTo>
                  <a:moveTo>
                    <a:pt x="162" y="329"/>
                  </a:moveTo>
                  <a:cubicBezTo>
                    <a:pt x="163" y="329"/>
                    <a:pt x="163" y="328"/>
                    <a:pt x="163" y="327"/>
                  </a:cubicBezTo>
                  <a:moveTo>
                    <a:pt x="163" y="327"/>
                  </a:moveTo>
                  <a:cubicBezTo>
                    <a:pt x="164" y="327"/>
                    <a:pt x="164" y="326"/>
                    <a:pt x="164" y="326"/>
                  </a:cubicBezTo>
                  <a:moveTo>
                    <a:pt x="164" y="326"/>
                  </a:moveTo>
                  <a:cubicBezTo>
                    <a:pt x="174" y="314"/>
                    <a:pt x="184" y="302"/>
                    <a:pt x="194" y="289"/>
                  </a:cubicBezTo>
                  <a:moveTo>
                    <a:pt x="194" y="289"/>
                  </a:moveTo>
                  <a:cubicBezTo>
                    <a:pt x="195" y="289"/>
                    <a:pt x="194" y="288"/>
                    <a:pt x="194" y="289"/>
                  </a:cubicBezTo>
                  <a:moveTo>
                    <a:pt x="472" y="295"/>
                  </a:moveTo>
                  <a:cubicBezTo>
                    <a:pt x="472" y="295"/>
                    <a:pt x="471" y="295"/>
                    <a:pt x="471" y="295"/>
                  </a:cubicBezTo>
                  <a:cubicBezTo>
                    <a:pt x="454" y="329"/>
                    <a:pt x="436" y="362"/>
                    <a:pt x="422" y="400"/>
                  </a:cubicBezTo>
                  <a:moveTo>
                    <a:pt x="422" y="400"/>
                  </a:moveTo>
                  <a:cubicBezTo>
                    <a:pt x="421" y="400"/>
                    <a:pt x="422" y="401"/>
                    <a:pt x="422" y="400"/>
                  </a:cubicBezTo>
                  <a:moveTo>
                    <a:pt x="422" y="400"/>
                  </a:moveTo>
                  <a:cubicBezTo>
                    <a:pt x="434" y="400"/>
                    <a:pt x="442" y="397"/>
                    <a:pt x="454" y="397"/>
                  </a:cubicBezTo>
                  <a:cubicBezTo>
                    <a:pt x="458" y="361"/>
                    <a:pt x="466" y="329"/>
                    <a:pt x="472" y="295"/>
                  </a:cubicBezTo>
                  <a:moveTo>
                    <a:pt x="472" y="295"/>
                  </a:moveTo>
                  <a:cubicBezTo>
                    <a:pt x="475" y="295"/>
                    <a:pt x="471" y="291"/>
                    <a:pt x="472" y="295"/>
                  </a:cubicBezTo>
                  <a:moveTo>
                    <a:pt x="178" y="297"/>
                  </a:moveTo>
                  <a:cubicBezTo>
                    <a:pt x="158" y="308"/>
                    <a:pt x="126" y="328"/>
                    <a:pt x="141" y="359"/>
                  </a:cubicBezTo>
                  <a:cubicBezTo>
                    <a:pt x="153" y="338"/>
                    <a:pt x="165" y="317"/>
                    <a:pt x="178" y="297"/>
                  </a:cubicBezTo>
                  <a:moveTo>
                    <a:pt x="178" y="297"/>
                  </a:moveTo>
                  <a:cubicBezTo>
                    <a:pt x="180" y="296"/>
                    <a:pt x="178" y="296"/>
                    <a:pt x="178" y="297"/>
                  </a:cubicBezTo>
                  <a:moveTo>
                    <a:pt x="1364" y="309"/>
                  </a:moveTo>
                  <a:cubicBezTo>
                    <a:pt x="1364" y="309"/>
                    <a:pt x="1364" y="310"/>
                    <a:pt x="1365" y="310"/>
                  </a:cubicBezTo>
                  <a:moveTo>
                    <a:pt x="1365" y="310"/>
                  </a:moveTo>
                  <a:cubicBezTo>
                    <a:pt x="1365" y="310"/>
                    <a:pt x="1365" y="310"/>
                    <a:pt x="1366" y="311"/>
                  </a:cubicBezTo>
                  <a:moveTo>
                    <a:pt x="1366" y="311"/>
                  </a:moveTo>
                  <a:cubicBezTo>
                    <a:pt x="1366" y="312"/>
                    <a:pt x="1366" y="312"/>
                    <a:pt x="1367" y="312"/>
                  </a:cubicBezTo>
                  <a:moveTo>
                    <a:pt x="1367" y="312"/>
                  </a:moveTo>
                  <a:cubicBezTo>
                    <a:pt x="1367" y="313"/>
                    <a:pt x="1367" y="313"/>
                    <a:pt x="1368" y="313"/>
                  </a:cubicBezTo>
                  <a:moveTo>
                    <a:pt x="1368" y="313"/>
                  </a:moveTo>
                  <a:cubicBezTo>
                    <a:pt x="1374" y="324"/>
                    <a:pt x="1380" y="335"/>
                    <a:pt x="1388" y="345"/>
                  </a:cubicBezTo>
                  <a:cubicBezTo>
                    <a:pt x="1386" y="330"/>
                    <a:pt x="1375" y="324"/>
                    <a:pt x="1368" y="313"/>
                  </a:cubicBezTo>
                  <a:moveTo>
                    <a:pt x="1368" y="313"/>
                  </a:moveTo>
                  <a:cubicBezTo>
                    <a:pt x="1368" y="313"/>
                    <a:pt x="1367" y="312"/>
                    <a:pt x="1367" y="312"/>
                  </a:cubicBezTo>
                  <a:moveTo>
                    <a:pt x="1367" y="312"/>
                  </a:moveTo>
                  <a:cubicBezTo>
                    <a:pt x="1367" y="311"/>
                    <a:pt x="1367" y="311"/>
                    <a:pt x="1366" y="311"/>
                  </a:cubicBezTo>
                  <a:moveTo>
                    <a:pt x="1366" y="311"/>
                  </a:moveTo>
                  <a:cubicBezTo>
                    <a:pt x="1366" y="310"/>
                    <a:pt x="1365" y="310"/>
                    <a:pt x="1365" y="310"/>
                  </a:cubicBezTo>
                  <a:moveTo>
                    <a:pt x="1365" y="310"/>
                  </a:moveTo>
                  <a:cubicBezTo>
                    <a:pt x="1365" y="309"/>
                    <a:pt x="1365" y="309"/>
                    <a:pt x="1364" y="309"/>
                  </a:cubicBezTo>
                  <a:moveTo>
                    <a:pt x="1364" y="309"/>
                  </a:moveTo>
                  <a:cubicBezTo>
                    <a:pt x="1363" y="307"/>
                    <a:pt x="1363" y="309"/>
                    <a:pt x="1364" y="309"/>
                  </a:cubicBezTo>
                  <a:moveTo>
                    <a:pt x="1379" y="323"/>
                  </a:moveTo>
                  <a:cubicBezTo>
                    <a:pt x="1380" y="324"/>
                    <a:pt x="1380" y="323"/>
                    <a:pt x="1379" y="323"/>
                  </a:cubicBezTo>
                  <a:moveTo>
                    <a:pt x="1379" y="323"/>
                  </a:moveTo>
                  <a:cubicBezTo>
                    <a:pt x="1379" y="322"/>
                    <a:pt x="1378" y="323"/>
                    <a:pt x="1379" y="323"/>
                  </a:cubicBezTo>
                  <a:moveTo>
                    <a:pt x="160" y="332"/>
                  </a:moveTo>
                  <a:cubicBezTo>
                    <a:pt x="159" y="332"/>
                    <a:pt x="160" y="333"/>
                    <a:pt x="160" y="332"/>
                  </a:cubicBezTo>
                  <a:moveTo>
                    <a:pt x="160" y="332"/>
                  </a:moveTo>
                  <a:cubicBezTo>
                    <a:pt x="161" y="331"/>
                    <a:pt x="160" y="330"/>
                    <a:pt x="160" y="332"/>
                  </a:cubicBezTo>
                  <a:moveTo>
                    <a:pt x="224" y="334"/>
                  </a:moveTo>
                  <a:cubicBezTo>
                    <a:pt x="224" y="333"/>
                    <a:pt x="225" y="334"/>
                    <a:pt x="224" y="334"/>
                  </a:cubicBezTo>
                  <a:close/>
                  <a:moveTo>
                    <a:pt x="326" y="336"/>
                  </a:moveTo>
                  <a:cubicBezTo>
                    <a:pt x="307" y="364"/>
                    <a:pt x="290" y="395"/>
                    <a:pt x="274" y="426"/>
                  </a:cubicBezTo>
                  <a:cubicBezTo>
                    <a:pt x="285" y="423"/>
                    <a:pt x="296" y="421"/>
                    <a:pt x="306" y="419"/>
                  </a:cubicBezTo>
                  <a:cubicBezTo>
                    <a:pt x="311" y="390"/>
                    <a:pt x="319" y="364"/>
                    <a:pt x="326" y="336"/>
                  </a:cubicBezTo>
                  <a:moveTo>
                    <a:pt x="326" y="336"/>
                  </a:moveTo>
                  <a:cubicBezTo>
                    <a:pt x="329" y="336"/>
                    <a:pt x="325" y="332"/>
                    <a:pt x="326" y="336"/>
                  </a:cubicBezTo>
                  <a:moveTo>
                    <a:pt x="44" y="524"/>
                  </a:moveTo>
                  <a:cubicBezTo>
                    <a:pt x="49" y="523"/>
                    <a:pt x="54" y="514"/>
                    <a:pt x="59" y="510"/>
                  </a:cubicBezTo>
                  <a:cubicBezTo>
                    <a:pt x="80" y="455"/>
                    <a:pt x="109" y="407"/>
                    <a:pt x="139" y="360"/>
                  </a:cubicBezTo>
                  <a:cubicBezTo>
                    <a:pt x="134" y="356"/>
                    <a:pt x="135" y="347"/>
                    <a:pt x="133" y="339"/>
                  </a:cubicBezTo>
                  <a:cubicBezTo>
                    <a:pt x="97" y="394"/>
                    <a:pt x="66" y="454"/>
                    <a:pt x="44" y="524"/>
                  </a:cubicBezTo>
                  <a:close/>
                  <a:moveTo>
                    <a:pt x="1483" y="528"/>
                  </a:moveTo>
                  <a:cubicBezTo>
                    <a:pt x="1482" y="532"/>
                    <a:pt x="1486" y="529"/>
                    <a:pt x="1483" y="528"/>
                  </a:cubicBezTo>
                  <a:moveTo>
                    <a:pt x="1483" y="528"/>
                  </a:moveTo>
                  <a:cubicBezTo>
                    <a:pt x="1460" y="465"/>
                    <a:pt x="1432" y="396"/>
                    <a:pt x="1393" y="347"/>
                  </a:cubicBezTo>
                  <a:cubicBezTo>
                    <a:pt x="1393" y="347"/>
                    <a:pt x="1391" y="343"/>
                    <a:pt x="1390" y="345"/>
                  </a:cubicBezTo>
                  <a:cubicBezTo>
                    <a:pt x="1401" y="371"/>
                    <a:pt x="1415" y="395"/>
                    <a:pt x="1425" y="421"/>
                  </a:cubicBezTo>
                  <a:cubicBezTo>
                    <a:pt x="1436" y="447"/>
                    <a:pt x="1448" y="473"/>
                    <a:pt x="1455" y="503"/>
                  </a:cubicBezTo>
                  <a:cubicBezTo>
                    <a:pt x="1466" y="510"/>
                    <a:pt x="1474" y="519"/>
                    <a:pt x="1483" y="528"/>
                  </a:cubicBezTo>
                  <a:moveTo>
                    <a:pt x="1376" y="374"/>
                  </a:moveTo>
                  <a:cubicBezTo>
                    <a:pt x="1396" y="402"/>
                    <a:pt x="1417" y="437"/>
                    <a:pt x="1432" y="470"/>
                  </a:cubicBezTo>
                  <a:cubicBezTo>
                    <a:pt x="1437" y="481"/>
                    <a:pt x="1440" y="496"/>
                    <a:pt x="1452" y="499"/>
                  </a:cubicBezTo>
                  <a:cubicBezTo>
                    <a:pt x="1435" y="446"/>
                    <a:pt x="1415" y="397"/>
                    <a:pt x="1389" y="354"/>
                  </a:cubicBezTo>
                  <a:cubicBezTo>
                    <a:pt x="1386" y="362"/>
                    <a:pt x="1380" y="367"/>
                    <a:pt x="1376" y="374"/>
                  </a:cubicBezTo>
                  <a:close/>
                  <a:moveTo>
                    <a:pt x="212" y="356"/>
                  </a:moveTo>
                  <a:cubicBezTo>
                    <a:pt x="212" y="355"/>
                    <a:pt x="213" y="356"/>
                    <a:pt x="212" y="356"/>
                  </a:cubicBezTo>
                  <a:close/>
                  <a:moveTo>
                    <a:pt x="211" y="358"/>
                  </a:moveTo>
                  <a:cubicBezTo>
                    <a:pt x="202" y="370"/>
                    <a:pt x="193" y="382"/>
                    <a:pt x="186" y="396"/>
                  </a:cubicBezTo>
                  <a:cubicBezTo>
                    <a:pt x="190" y="396"/>
                    <a:pt x="192" y="399"/>
                    <a:pt x="196" y="400"/>
                  </a:cubicBezTo>
                  <a:cubicBezTo>
                    <a:pt x="201" y="386"/>
                    <a:pt x="206" y="372"/>
                    <a:pt x="211" y="358"/>
                  </a:cubicBezTo>
                  <a:moveTo>
                    <a:pt x="211" y="358"/>
                  </a:moveTo>
                  <a:cubicBezTo>
                    <a:pt x="212" y="357"/>
                    <a:pt x="211" y="356"/>
                    <a:pt x="211" y="358"/>
                  </a:cubicBezTo>
                  <a:moveTo>
                    <a:pt x="94" y="487"/>
                  </a:moveTo>
                  <a:cubicBezTo>
                    <a:pt x="109" y="477"/>
                    <a:pt x="127" y="470"/>
                    <a:pt x="146" y="463"/>
                  </a:cubicBezTo>
                  <a:cubicBezTo>
                    <a:pt x="156" y="439"/>
                    <a:pt x="170" y="418"/>
                    <a:pt x="182" y="396"/>
                  </a:cubicBezTo>
                  <a:cubicBezTo>
                    <a:pt x="166" y="389"/>
                    <a:pt x="152" y="378"/>
                    <a:pt x="141" y="365"/>
                  </a:cubicBezTo>
                  <a:cubicBezTo>
                    <a:pt x="123" y="403"/>
                    <a:pt x="103" y="444"/>
                    <a:pt x="94" y="487"/>
                  </a:cubicBezTo>
                  <a:close/>
                  <a:moveTo>
                    <a:pt x="132" y="376"/>
                  </a:moveTo>
                  <a:cubicBezTo>
                    <a:pt x="132" y="375"/>
                    <a:pt x="133" y="376"/>
                    <a:pt x="132" y="376"/>
                  </a:cubicBezTo>
                  <a:close/>
                  <a:moveTo>
                    <a:pt x="1374" y="375"/>
                  </a:moveTo>
                  <a:cubicBezTo>
                    <a:pt x="1368" y="382"/>
                    <a:pt x="1359" y="386"/>
                    <a:pt x="1352" y="391"/>
                  </a:cubicBezTo>
                  <a:cubicBezTo>
                    <a:pt x="1362" y="413"/>
                    <a:pt x="1369" y="437"/>
                    <a:pt x="1375" y="462"/>
                  </a:cubicBezTo>
                  <a:cubicBezTo>
                    <a:pt x="1398" y="469"/>
                    <a:pt x="1420" y="482"/>
                    <a:pt x="1439" y="490"/>
                  </a:cubicBezTo>
                  <a:cubicBezTo>
                    <a:pt x="1419" y="450"/>
                    <a:pt x="1399" y="409"/>
                    <a:pt x="1374" y="375"/>
                  </a:cubicBezTo>
                  <a:close/>
                  <a:moveTo>
                    <a:pt x="131" y="378"/>
                  </a:moveTo>
                  <a:cubicBezTo>
                    <a:pt x="131" y="378"/>
                    <a:pt x="131" y="378"/>
                    <a:pt x="130" y="378"/>
                  </a:cubicBezTo>
                  <a:cubicBezTo>
                    <a:pt x="106" y="418"/>
                    <a:pt x="82" y="459"/>
                    <a:pt x="64" y="505"/>
                  </a:cubicBezTo>
                  <a:moveTo>
                    <a:pt x="64" y="505"/>
                  </a:moveTo>
                  <a:cubicBezTo>
                    <a:pt x="63" y="506"/>
                    <a:pt x="64" y="507"/>
                    <a:pt x="64" y="505"/>
                  </a:cubicBezTo>
                  <a:moveTo>
                    <a:pt x="64" y="505"/>
                  </a:moveTo>
                  <a:cubicBezTo>
                    <a:pt x="73" y="500"/>
                    <a:pt x="80" y="494"/>
                    <a:pt x="90" y="489"/>
                  </a:cubicBezTo>
                  <a:cubicBezTo>
                    <a:pt x="100" y="448"/>
                    <a:pt x="116" y="413"/>
                    <a:pt x="131" y="378"/>
                  </a:cubicBezTo>
                  <a:moveTo>
                    <a:pt x="131" y="378"/>
                  </a:moveTo>
                  <a:cubicBezTo>
                    <a:pt x="133" y="377"/>
                    <a:pt x="131" y="377"/>
                    <a:pt x="131" y="378"/>
                  </a:cubicBezTo>
                  <a:moveTo>
                    <a:pt x="620" y="385"/>
                  </a:moveTo>
                  <a:cubicBezTo>
                    <a:pt x="619" y="415"/>
                    <a:pt x="617" y="444"/>
                    <a:pt x="616" y="473"/>
                  </a:cubicBezTo>
                  <a:cubicBezTo>
                    <a:pt x="654" y="475"/>
                    <a:pt x="693" y="476"/>
                    <a:pt x="732" y="477"/>
                  </a:cubicBezTo>
                  <a:cubicBezTo>
                    <a:pt x="733" y="445"/>
                    <a:pt x="734" y="414"/>
                    <a:pt x="735" y="383"/>
                  </a:cubicBezTo>
                  <a:cubicBezTo>
                    <a:pt x="695" y="382"/>
                    <a:pt x="658" y="384"/>
                    <a:pt x="620" y="385"/>
                  </a:cubicBezTo>
                  <a:close/>
                  <a:moveTo>
                    <a:pt x="739" y="383"/>
                  </a:moveTo>
                  <a:cubicBezTo>
                    <a:pt x="736" y="412"/>
                    <a:pt x="736" y="445"/>
                    <a:pt x="735" y="477"/>
                  </a:cubicBezTo>
                  <a:cubicBezTo>
                    <a:pt x="753" y="477"/>
                    <a:pt x="771" y="477"/>
                    <a:pt x="789" y="477"/>
                  </a:cubicBezTo>
                  <a:cubicBezTo>
                    <a:pt x="789" y="445"/>
                    <a:pt x="787" y="415"/>
                    <a:pt x="788" y="383"/>
                  </a:cubicBezTo>
                  <a:cubicBezTo>
                    <a:pt x="772" y="383"/>
                    <a:pt x="755" y="383"/>
                    <a:pt x="739" y="383"/>
                  </a:cubicBezTo>
                  <a:close/>
                  <a:moveTo>
                    <a:pt x="792" y="383"/>
                  </a:moveTo>
                  <a:cubicBezTo>
                    <a:pt x="790" y="412"/>
                    <a:pt x="791" y="446"/>
                    <a:pt x="791" y="477"/>
                  </a:cubicBezTo>
                  <a:cubicBezTo>
                    <a:pt x="831" y="476"/>
                    <a:pt x="871" y="475"/>
                    <a:pt x="910" y="473"/>
                  </a:cubicBezTo>
                  <a:cubicBezTo>
                    <a:pt x="905" y="443"/>
                    <a:pt x="901" y="414"/>
                    <a:pt x="895" y="385"/>
                  </a:cubicBezTo>
                  <a:cubicBezTo>
                    <a:pt x="862" y="384"/>
                    <a:pt x="827" y="382"/>
                    <a:pt x="792" y="383"/>
                  </a:cubicBezTo>
                  <a:close/>
                  <a:moveTo>
                    <a:pt x="616" y="385"/>
                  </a:moveTo>
                  <a:cubicBezTo>
                    <a:pt x="616" y="385"/>
                    <a:pt x="615" y="385"/>
                    <a:pt x="615" y="385"/>
                  </a:cubicBezTo>
                  <a:cubicBezTo>
                    <a:pt x="603" y="387"/>
                    <a:pt x="589" y="387"/>
                    <a:pt x="577" y="388"/>
                  </a:cubicBezTo>
                  <a:cubicBezTo>
                    <a:pt x="571" y="416"/>
                    <a:pt x="564" y="441"/>
                    <a:pt x="559" y="470"/>
                  </a:cubicBezTo>
                  <a:cubicBezTo>
                    <a:pt x="578" y="470"/>
                    <a:pt x="595" y="472"/>
                    <a:pt x="613" y="473"/>
                  </a:cubicBezTo>
                  <a:cubicBezTo>
                    <a:pt x="612" y="443"/>
                    <a:pt x="617" y="409"/>
                    <a:pt x="616" y="385"/>
                  </a:cubicBezTo>
                  <a:close/>
                  <a:moveTo>
                    <a:pt x="914" y="473"/>
                  </a:moveTo>
                  <a:cubicBezTo>
                    <a:pt x="930" y="472"/>
                    <a:pt x="946" y="470"/>
                    <a:pt x="963" y="470"/>
                  </a:cubicBezTo>
                  <a:cubicBezTo>
                    <a:pt x="960" y="443"/>
                    <a:pt x="960" y="414"/>
                    <a:pt x="957" y="388"/>
                  </a:cubicBezTo>
                  <a:cubicBezTo>
                    <a:pt x="937" y="388"/>
                    <a:pt x="919" y="386"/>
                    <a:pt x="900" y="385"/>
                  </a:cubicBezTo>
                  <a:cubicBezTo>
                    <a:pt x="904" y="415"/>
                    <a:pt x="910" y="442"/>
                    <a:pt x="914" y="473"/>
                  </a:cubicBezTo>
                  <a:close/>
                  <a:moveTo>
                    <a:pt x="456" y="399"/>
                  </a:moveTo>
                  <a:cubicBezTo>
                    <a:pt x="454" y="419"/>
                    <a:pt x="451" y="438"/>
                    <a:pt x="450" y="459"/>
                  </a:cubicBezTo>
                  <a:cubicBezTo>
                    <a:pt x="486" y="462"/>
                    <a:pt x="520" y="467"/>
                    <a:pt x="557" y="469"/>
                  </a:cubicBezTo>
                  <a:cubicBezTo>
                    <a:pt x="561" y="441"/>
                    <a:pt x="569" y="416"/>
                    <a:pt x="574" y="388"/>
                  </a:cubicBezTo>
                  <a:cubicBezTo>
                    <a:pt x="534" y="391"/>
                    <a:pt x="494" y="394"/>
                    <a:pt x="456" y="399"/>
                  </a:cubicBezTo>
                  <a:close/>
                  <a:moveTo>
                    <a:pt x="960" y="389"/>
                  </a:moveTo>
                  <a:cubicBezTo>
                    <a:pt x="962" y="415"/>
                    <a:pt x="964" y="441"/>
                    <a:pt x="965" y="469"/>
                  </a:cubicBezTo>
                  <a:cubicBezTo>
                    <a:pt x="1003" y="467"/>
                    <a:pt x="1042" y="464"/>
                    <a:pt x="1076" y="457"/>
                  </a:cubicBezTo>
                  <a:cubicBezTo>
                    <a:pt x="1068" y="438"/>
                    <a:pt x="1062" y="417"/>
                    <a:pt x="1055" y="397"/>
                  </a:cubicBezTo>
                  <a:cubicBezTo>
                    <a:pt x="1023" y="395"/>
                    <a:pt x="993" y="391"/>
                    <a:pt x="960" y="389"/>
                  </a:cubicBezTo>
                  <a:close/>
                  <a:moveTo>
                    <a:pt x="1349" y="392"/>
                  </a:moveTo>
                  <a:cubicBezTo>
                    <a:pt x="1340" y="398"/>
                    <a:pt x="1329" y="402"/>
                    <a:pt x="1319" y="407"/>
                  </a:cubicBezTo>
                  <a:cubicBezTo>
                    <a:pt x="1327" y="421"/>
                    <a:pt x="1335" y="436"/>
                    <a:pt x="1343" y="451"/>
                  </a:cubicBezTo>
                  <a:cubicBezTo>
                    <a:pt x="1354" y="453"/>
                    <a:pt x="1362" y="458"/>
                    <a:pt x="1373" y="460"/>
                  </a:cubicBezTo>
                  <a:cubicBezTo>
                    <a:pt x="1366" y="439"/>
                    <a:pt x="1359" y="407"/>
                    <a:pt x="1349" y="392"/>
                  </a:cubicBezTo>
                  <a:close/>
                  <a:moveTo>
                    <a:pt x="184" y="398"/>
                  </a:moveTo>
                  <a:cubicBezTo>
                    <a:pt x="173" y="419"/>
                    <a:pt x="160" y="439"/>
                    <a:pt x="150" y="461"/>
                  </a:cubicBezTo>
                  <a:cubicBezTo>
                    <a:pt x="160" y="458"/>
                    <a:pt x="170" y="454"/>
                    <a:pt x="181" y="451"/>
                  </a:cubicBezTo>
                  <a:cubicBezTo>
                    <a:pt x="185" y="434"/>
                    <a:pt x="190" y="419"/>
                    <a:pt x="195" y="403"/>
                  </a:cubicBezTo>
                  <a:cubicBezTo>
                    <a:pt x="191" y="401"/>
                    <a:pt x="188" y="399"/>
                    <a:pt x="184" y="398"/>
                  </a:cubicBezTo>
                  <a:close/>
                  <a:moveTo>
                    <a:pt x="1079" y="458"/>
                  </a:moveTo>
                  <a:cubicBezTo>
                    <a:pt x="1094" y="457"/>
                    <a:pt x="1108" y="454"/>
                    <a:pt x="1123" y="453"/>
                  </a:cubicBezTo>
                  <a:cubicBezTo>
                    <a:pt x="1122" y="436"/>
                    <a:pt x="1119" y="421"/>
                    <a:pt x="1117" y="405"/>
                  </a:cubicBezTo>
                  <a:cubicBezTo>
                    <a:pt x="1097" y="404"/>
                    <a:pt x="1077" y="398"/>
                    <a:pt x="1058" y="399"/>
                  </a:cubicBezTo>
                  <a:cubicBezTo>
                    <a:pt x="1066" y="417"/>
                    <a:pt x="1071" y="439"/>
                    <a:pt x="1079" y="458"/>
                  </a:cubicBezTo>
                  <a:close/>
                  <a:moveTo>
                    <a:pt x="420" y="403"/>
                  </a:moveTo>
                  <a:cubicBezTo>
                    <a:pt x="414" y="419"/>
                    <a:pt x="407" y="435"/>
                    <a:pt x="401" y="453"/>
                  </a:cubicBezTo>
                  <a:cubicBezTo>
                    <a:pt x="417" y="454"/>
                    <a:pt x="431" y="457"/>
                    <a:pt x="447" y="458"/>
                  </a:cubicBezTo>
                  <a:cubicBezTo>
                    <a:pt x="449" y="438"/>
                    <a:pt x="451" y="418"/>
                    <a:pt x="454" y="399"/>
                  </a:cubicBezTo>
                  <a:cubicBezTo>
                    <a:pt x="453" y="399"/>
                    <a:pt x="453" y="399"/>
                    <a:pt x="452" y="399"/>
                  </a:cubicBezTo>
                  <a:cubicBezTo>
                    <a:pt x="442" y="401"/>
                    <a:pt x="431" y="402"/>
                    <a:pt x="420" y="403"/>
                  </a:cubicBezTo>
                  <a:close/>
                  <a:moveTo>
                    <a:pt x="185" y="450"/>
                  </a:moveTo>
                  <a:cubicBezTo>
                    <a:pt x="210" y="440"/>
                    <a:pt x="240" y="435"/>
                    <a:pt x="266" y="427"/>
                  </a:cubicBezTo>
                  <a:cubicBezTo>
                    <a:pt x="241" y="421"/>
                    <a:pt x="219" y="413"/>
                    <a:pt x="198" y="404"/>
                  </a:cubicBezTo>
                  <a:cubicBezTo>
                    <a:pt x="193" y="418"/>
                    <a:pt x="187" y="436"/>
                    <a:pt x="185" y="450"/>
                  </a:cubicBezTo>
                  <a:close/>
                  <a:moveTo>
                    <a:pt x="308" y="421"/>
                  </a:moveTo>
                  <a:cubicBezTo>
                    <a:pt x="307" y="425"/>
                    <a:pt x="307" y="430"/>
                    <a:pt x="305" y="434"/>
                  </a:cubicBezTo>
                  <a:cubicBezTo>
                    <a:pt x="335" y="441"/>
                    <a:pt x="366" y="447"/>
                    <a:pt x="398" y="452"/>
                  </a:cubicBezTo>
                  <a:cubicBezTo>
                    <a:pt x="401" y="444"/>
                    <a:pt x="405" y="436"/>
                    <a:pt x="408" y="428"/>
                  </a:cubicBezTo>
                  <a:cubicBezTo>
                    <a:pt x="411" y="419"/>
                    <a:pt x="416" y="410"/>
                    <a:pt x="414" y="404"/>
                  </a:cubicBezTo>
                  <a:cubicBezTo>
                    <a:pt x="378" y="409"/>
                    <a:pt x="343" y="415"/>
                    <a:pt x="308" y="421"/>
                  </a:cubicBezTo>
                  <a:close/>
                  <a:moveTo>
                    <a:pt x="1126" y="452"/>
                  </a:moveTo>
                  <a:cubicBezTo>
                    <a:pt x="1156" y="447"/>
                    <a:pt x="1185" y="442"/>
                    <a:pt x="1213" y="435"/>
                  </a:cubicBezTo>
                  <a:cubicBezTo>
                    <a:pt x="1212" y="429"/>
                    <a:pt x="1208" y="425"/>
                    <a:pt x="1206" y="419"/>
                  </a:cubicBezTo>
                  <a:cubicBezTo>
                    <a:pt x="1178" y="415"/>
                    <a:pt x="1148" y="407"/>
                    <a:pt x="1119" y="407"/>
                  </a:cubicBezTo>
                  <a:cubicBezTo>
                    <a:pt x="1123" y="420"/>
                    <a:pt x="1123" y="437"/>
                    <a:pt x="1126" y="452"/>
                  </a:cubicBezTo>
                  <a:close/>
                  <a:moveTo>
                    <a:pt x="1317" y="408"/>
                  </a:moveTo>
                  <a:cubicBezTo>
                    <a:pt x="1298" y="416"/>
                    <a:pt x="1277" y="420"/>
                    <a:pt x="1260" y="429"/>
                  </a:cubicBezTo>
                  <a:cubicBezTo>
                    <a:pt x="1288" y="434"/>
                    <a:pt x="1313" y="441"/>
                    <a:pt x="1338" y="449"/>
                  </a:cubicBezTo>
                  <a:cubicBezTo>
                    <a:pt x="1332" y="434"/>
                    <a:pt x="1323" y="423"/>
                    <a:pt x="1317" y="408"/>
                  </a:cubicBezTo>
                  <a:close/>
                  <a:moveTo>
                    <a:pt x="1216" y="434"/>
                  </a:moveTo>
                  <a:cubicBezTo>
                    <a:pt x="1226" y="433"/>
                    <a:pt x="1237" y="431"/>
                    <a:pt x="1245" y="427"/>
                  </a:cubicBezTo>
                  <a:cubicBezTo>
                    <a:pt x="1232" y="426"/>
                    <a:pt x="1220" y="420"/>
                    <a:pt x="1209" y="421"/>
                  </a:cubicBezTo>
                  <a:cubicBezTo>
                    <a:pt x="1213" y="424"/>
                    <a:pt x="1214" y="430"/>
                    <a:pt x="1216" y="434"/>
                  </a:cubicBezTo>
                  <a:close/>
                  <a:moveTo>
                    <a:pt x="279" y="427"/>
                  </a:moveTo>
                  <a:cubicBezTo>
                    <a:pt x="285" y="431"/>
                    <a:pt x="295" y="431"/>
                    <a:pt x="303" y="433"/>
                  </a:cubicBezTo>
                  <a:cubicBezTo>
                    <a:pt x="303" y="429"/>
                    <a:pt x="305" y="426"/>
                    <a:pt x="305" y="422"/>
                  </a:cubicBezTo>
                  <a:cubicBezTo>
                    <a:pt x="296" y="423"/>
                    <a:pt x="289" y="426"/>
                    <a:pt x="279" y="427"/>
                  </a:cubicBezTo>
                  <a:close/>
                  <a:moveTo>
                    <a:pt x="1218" y="437"/>
                  </a:moveTo>
                  <a:cubicBezTo>
                    <a:pt x="1240" y="486"/>
                    <a:pt x="1259" y="538"/>
                    <a:pt x="1277" y="593"/>
                  </a:cubicBezTo>
                  <a:cubicBezTo>
                    <a:pt x="1275" y="533"/>
                    <a:pt x="1270" y="478"/>
                    <a:pt x="1257" y="430"/>
                  </a:cubicBezTo>
                  <a:cubicBezTo>
                    <a:pt x="1244" y="429"/>
                    <a:pt x="1232" y="435"/>
                    <a:pt x="1218" y="437"/>
                  </a:cubicBezTo>
                  <a:close/>
                  <a:moveTo>
                    <a:pt x="183" y="453"/>
                  </a:moveTo>
                  <a:cubicBezTo>
                    <a:pt x="169" y="514"/>
                    <a:pt x="159" y="583"/>
                    <a:pt x="163" y="659"/>
                  </a:cubicBezTo>
                  <a:cubicBezTo>
                    <a:pt x="171" y="655"/>
                    <a:pt x="179" y="652"/>
                    <a:pt x="188" y="650"/>
                  </a:cubicBezTo>
                  <a:cubicBezTo>
                    <a:pt x="208" y="570"/>
                    <a:pt x="235" y="496"/>
                    <a:pt x="270" y="430"/>
                  </a:cubicBezTo>
                  <a:cubicBezTo>
                    <a:pt x="269" y="430"/>
                    <a:pt x="268" y="430"/>
                    <a:pt x="268" y="430"/>
                  </a:cubicBezTo>
                  <a:cubicBezTo>
                    <a:pt x="239" y="437"/>
                    <a:pt x="210" y="444"/>
                    <a:pt x="183" y="453"/>
                  </a:cubicBezTo>
                  <a:close/>
                  <a:moveTo>
                    <a:pt x="192" y="648"/>
                  </a:moveTo>
                  <a:cubicBezTo>
                    <a:pt x="190" y="649"/>
                    <a:pt x="192" y="650"/>
                    <a:pt x="192" y="648"/>
                  </a:cubicBezTo>
                  <a:moveTo>
                    <a:pt x="192" y="648"/>
                  </a:moveTo>
                  <a:cubicBezTo>
                    <a:pt x="223" y="640"/>
                    <a:pt x="254" y="630"/>
                    <a:pt x="289" y="623"/>
                  </a:cubicBezTo>
                  <a:cubicBezTo>
                    <a:pt x="287" y="555"/>
                    <a:pt x="293" y="494"/>
                    <a:pt x="302" y="436"/>
                  </a:cubicBezTo>
                  <a:cubicBezTo>
                    <a:pt x="292" y="434"/>
                    <a:pt x="283" y="431"/>
                    <a:pt x="272" y="430"/>
                  </a:cubicBezTo>
                  <a:cubicBezTo>
                    <a:pt x="239" y="496"/>
                    <a:pt x="211" y="568"/>
                    <a:pt x="192" y="648"/>
                  </a:cubicBezTo>
                  <a:moveTo>
                    <a:pt x="1275" y="515"/>
                  </a:moveTo>
                  <a:cubicBezTo>
                    <a:pt x="1279" y="557"/>
                    <a:pt x="1276" y="605"/>
                    <a:pt x="1288" y="636"/>
                  </a:cubicBezTo>
                  <a:cubicBezTo>
                    <a:pt x="1316" y="643"/>
                    <a:pt x="1341" y="652"/>
                    <a:pt x="1367" y="660"/>
                  </a:cubicBezTo>
                  <a:cubicBezTo>
                    <a:pt x="1377" y="657"/>
                    <a:pt x="1386" y="652"/>
                    <a:pt x="1397" y="648"/>
                  </a:cubicBezTo>
                  <a:cubicBezTo>
                    <a:pt x="1395" y="622"/>
                    <a:pt x="1398" y="600"/>
                    <a:pt x="1394" y="577"/>
                  </a:cubicBezTo>
                  <a:cubicBezTo>
                    <a:pt x="1392" y="567"/>
                    <a:pt x="1386" y="555"/>
                    <a:pt x="1382" y="545"/>
                  </a:cubicBezTo>
                  <a:cubicBezTo>
                    <a:pt x="1370" y="512"/>
                    <a:pt x="1354" y="481"/>
                    <a:pt x="1340" y="452"/>
                  </a:cubicBezTo>
                  <a:cubicBezTo>
                    <a:pt x="1314" y="444"/>
                    <a:pt x="1288" y="437"/>
                    <a:pt x="1261" y="431"/>
                  </a:cubicBezTo>
                  <a:cubicBezTo>
                    <a:pt x="1266" y="456"/>
                    <a:pt x="1272" y="485"/>
                    <a:pt x="1275" y="515"/>
                  </a:cubicBezTo>
                  <a:close/>
                  <a:moveTo>
                    <a:pt x="305" y="437"/>
                  </a:moveTo>
                  <a:cubicBezTo>
                    <a:pt x="295" y="493"/>
                    <a:pt x="288" y="559"/>
                    <a:pt x="293" y="623"/>
                  </a:cubicBezTo>
                  <a:cubicBezTo>
                    <a:pt x="311" y="617"/>
                    <a:pt x="332" y="615"/>
                    <a:pt x="351" y="610"/>
                  </a:cubicBezTo>
                  <a:cubicBezTo>
                    <a:pt x="364" y="556"/>
                    <a:pt x="379" y="504"/>
                    <a:pt x="397" y="455"/>
                  </a:cubicBezTo>
                  <a:cubicBezTo>
                    <a:pt x="366" y="449"/>
                    <a:pt x="335" y="444"/>
                    <a:pt x="305" y="437"/>
                  </a:cubicBezTo>
                  <a:close/>
                  <a:moveTo>
                    <a:pt x="1126" y="455"/>
                  </a:moveTo>
                  <a:cubicBezTo>
                    <a:pt x="1131" y="501"/>
                    <a:pt x="1133" y="551"/>
                    <a:pt x="1133" y="603"/>
                  </a:cubicBezTo>
                  <a:cubicBezTo>
                    <a:pt x="1182" y="612"/>
                    <a:pt x="1231" y="620"/>
                    <a:pt x="1277" y="633"/>
                  </a:cubicBezTo>
                  <a:cubicBezTo>
                    <a:pt x="1279" y="602"/>
                    <a:pt x="1270" y="583"/>
                    <a:pt x="1263" y="561"/>
                  </a:cubicBezTo>
                  <a:cubicBezTo>
                    <a:pt x="1248" y="517"/>
                    <a:pt x="1234" y="477"/>
                    <a:pt x="1215" y="438"/>
                  </a:cubicBezTo>
                  <a:cubicBezTo>
                    <a:pt x="1214" y="438"/>
                    <a:pt x="1214" y="438"/>
                    <a:pt x="1213" y="438"/>
                  </a:cubicBezTo>
                  <a:cubicBezTo>
                    <a:pt x="1185" y="445"/>
                    <a:pt x="1156" y="450"/>
                    <a:pt x="1126" y="455"/>
                  </a:cubicBezTo>
                  <a:close/>
                  <a:moveTo>
                    <a:pt x="179" y="454"/>
                  </a:moveTo>
                  <a:cubicBezTo>
                    <a:pt x="168" y="457"/>
                    <a:pt x="158" y="461"/>
                    <a:pt x="147" y="465"/>
                  </a:cubicBezTo>
                  <a:cubicBezTo>
                    <a:pt x="123" y="516"/>
                    <a:pt x="101" y="568"/>
                    <a:pt x="85" y="627"/>
                  </a:cubicBezTo>
                  <a:cubicBezTo>
                    <a:pt x="108" y="640"/>
                    <a:pt x="131" y="652"/>
                    <a:pt x="159" y="660"/>
                  </a:cubicBezTo>
                  <a:cubicBezTo>
                    <a:pt x="157" y="583"/>
                    <a:pt x="168" y="513"/>
                    <a:pt x="179" y="454"/>
                  </a:cubicBezTo>
                  <a:close/>
                  <a:moveTo>
                    <a:pt x="1392" y="564"/>
                  </a:moveTo>
                  <a:cubicBezTo>
                    <a:pt x="1388" y="528"/>
                    <a:pt x="1381" y="495"/>
                    <a:pt x="1374" y="463"/>
                  </a:cubicBezTo>
                  <a:cubicBezTo>
                    <a:pt x="1363" y="461"/>
                    <a:pt x="1354" y="457"/>
                    <a:pt x="1345" y="454"/>
                  </a:cubicBezTo>
                  <a:cubicBezTo>
                    <a:pt x="1362" y="489"/>
                    <a:pt x="1378" y="525"/>
                    <a:pt x="1392" y="564"/>
                  </a:cubicBezTo>
                  <a:close/>
                  <a:moveTo>
                    <a:pt x="401" y="455"/>
                  </a:moveTo>
                  <a:cubicBezTo>
                    <a:pt x="382" y="503"/>
                    <a:pt x="367" y="556"/>
                    <a:pt x="354" y="610"/>
                  </a:cubicBezTo>
                  <a:cubicBezTo>
                    <a:pt x="383" y="605"/>
                    <a:pt x="412" y="600"/>
                    <a:pt x="442" y="597"/>
                  </a:cubicBezTo>
                  <a:cubicBezTo>
                    <a:pt x="442" y="550"/>
                    <a:pt x="443" y="504"/>
                    <a:pt x="447" y="461"/>
                  </a:cubicBezTo>
                  <a:cubicBezTo>
                    <a:pt x="432" y="459"/>
                    <a:pt x="415" y="458"/>
                    <a:pt x="401" y="455"/>
                  </a:cubicBezTo>
                  <a:close/>
                  <a:moveTo>
                    <a:pt x="1080" y="461"/>
                  </a:moveTo>
                  <a:cubicBezTo>
                    <a:pt x="1093" y="507"/>
                    <a:pt x="1106" y="553"/>
                    <a:pt x="1116" y="601"/>
                  </a:cubicBezTo>
                  <a:cubicBezTo>
                    <a:pt x="1121" y="602"/>
                    <a:pt x="1125" y="602"/>
                    <a:pt x="1130" y="603"/>
                  </a:cubicBezTo>
                  <a:cubicBezTo>
                    <a:pt x="1130" y="551"/>
                    <a:pt x="1129" y="501"/>
                    <a:pt x="1123" y="455"/>
                  </a:cubicBezTo>
                  <a:cubicBezTo>
                    <a:pt x="1108" y="457"/>
                    <a:pt x="1094" y="459"/>
                    <a:pt x="1080" y="461"/>
                  </a:cubicBezTo>
                  <a:close/>
                  <a:moveTo>
                    <a:pt x="445" y="596"/>
                  </a:moveTo>
                  <a:cubicBezTo>
                    <a:pt x="475" y="592"/>
                    <a:pt x="505" y="589"/>
                    <a:pt x="535" y="586"/>
                  </a:cubicBezTo>
                  <a:cubicBezTo>
                    <a:pt x="542" y="548"/>
                    <a:pt x="548" y="509"/>
                    <a:pt x="556" y="472"/>
                  </a:cubicBezTo>
                  <a:cubicBezTo>
                    <a:pt x="519" y="469"/>
                    <a:pt x="483" y="466"/>
                    <a:pt x="449" y="461"/>
                  </a:cubicBezTo>
                  <a:cubicBezTo>
                    <a:pt x="446" y="504"/>
                    <a:pt x="444" y="549"/>
                    <a:pt x="445" y="596"/>
                  </a:cubicBezTo>
                  <a:close/>
                  <a:moveTo>
                    <a:pt x="965" y="472"/>
                  </a:moveTo>
                  <a:cubicBezTo>
                    <a:pt x="967" y="507"/>
                    <a:pt x="966" y="546"/>
                    <a:pt x="966" y="584"/>
                  </a:cubicBezTo>
                  <a:cubicBezTo>
                    <a:pt x="1016" y="589"/>
                    <a:pt x="1065" y="594"/>
                    <a:pt x="1113" y="600"/>
                  </a:cubicBezTo>
                  <a:cubicBezTo>
                    <a:pt x="1102" y="553"/>
                    <a:pt x="1092" y="503"/>
                    <a:pt x="1075" y="461"/>
                  </a:cubicBezTo>
                  <a:cubicBezTo>
                    <a:pt x="1039" y="466"/>
                    <a:pt x="1003" y="470"/>
                    <a:pt x="965" y="472"/>
                  </a:cubicBezTo>
                  <a:close/>
                  <a:moveTo>
                    <a:pt x="1388" y="521"/>
                  </a:moveTo>
                  <a:cubicBezTo>
                    <a:pt x="1391" y="540"/>
                    <a:pt x="1392" y="559"/>
                    <a:pt x="1396" y="577"/>
                  </a:cubicBezTo>
                  <a:cubicBezTo>
                    <a:pt x="1400" y="600"/>
                    <a:pt x="1412" y="620"/>
                    <a:pt x="1416" y="640"/>
                  </a:cubicBezTo>
                  <a:cubicBezTo>
                    <a:pt x="1437" y="628"/>
                    <a:pt x="1459" y="617"/>
                    <a:pt x="1473" y="599"/>
                  </a:cubicBezTo>
                  <a:cubicBezTo>
                    <a:pt x="1470" y="557"/>
                    <a:pt x="1454" y="529"/>
                    <a:pt x="1442" y="496"/>
                  </a:cubicBezTo>
                  <a:cubicBezTo>
                    <a:pt x="1421" y="484"/>
                    <a:pt x="1400" y="473"/>
                    <a:pt x="1376" y="465"/>
                  </a:cubicBezTo>
                  <a:cubicBezTo>
                    <a:pt x="1381" y="483"/>
                    <a:pt x="1385" y="502"/>
                    <a:pt x="1388" y="521"/>
                  </a:cubicBezTo>
                  <a:close/>
                  <a:moveTo>
                    <a:pt x="91" y="491"/>
                  </a:moveTo>
                  <a:cubicBezTo>
                    <a:pt x="82" y="531"/>
                    <a:pt x="72" y="570"/>
                    <a:pt x="69" y="616"/>
                  </a:cubicBezTo>
                  <a:cubicBezTo>
                    <a:pt x="73" y="619"/>
                    <a:pt x="78" y="623"/>
                    <a:pt x="83" y="625"/>
                  </a:cubicBezTo>
                  <a:cubicBezTo>
                    <a:pt x="98" y="568"/>
                    <a:pt x="121" y="515"/>
                    <a:pt x="142" y="467"/>
                  </a:cubicBezTo>
                  <a:cubicBezTo>
                    <a:pt x="124" y="474"/>
                    <a:pt x="107" y="482"/>
                    <a:pt x="91" y="491"/>
                  </a:cubicBezTo>
                  <a:close/>
                  <a:moveTo>
                    <a:pt x="558" y="472"/>
                  </a:moveTo>
                  <a:cubicBezTo>
                    <a:pt x="551" y="509"/>
                    <a:pt x="545" y="548"/>
                    <a:pt x="538" y="586"/>
                  </a:cubicBezTo>
                  <a:cubicBezTo>
                    <a:pt x="562" y="584"/>
                    <a:pt x="586" y="582"/>
                    <a:pt x="611" y="581"/>
                  </a:cubicBezTo>
                  <a:cubicBezTo>
                    <a:pt x="611" y="545"/>
                    <a:pt x="613" y="511"/>
                    <a:pt x="612" y="476"/>
                  </a:cubicBezTo>
                  <a:cubicBezTo>
                    <a:pt x="594" y="474"/>
                    <a:pt x="576" y="474"/>
                    <a:pt x="558" y="472"/>
                  </a:cubicBezTo>
                  <a:close/>
                  <a:moveTo>
                    <a:pt x="915" y="476"/>
                  </a:moveTo>
                  <a:cubicBezTo>
                    <a:pt x="919" y="511"/>
                    <a:pt x="925" y="546"/>
                    <a:pt x="928" y="582"/>
                  </a:cubicBezTo>
                  <a:cubicBezTo>
                    <a:pt x="941" y="582"/>
                    <a:pt x="952" y="584"/>
                    <a:pt x="965" y="584"/>
                  </a:cubicBezTo>
                  <a:cubicBezTo>
                    <a:pt x="965" y="546"/>
                    <a:pt x="963" y="510"/>
                    <a:pt x="963" y="473"/>
                  </a:cubicBezTo>
                  <a:cubicBezTo>
                    <a:pt x="946" y="473"/>
                    <a:pt x="930" y="474"/>
                    <a:pt x="915" y="476"/>
                  </a:cubicBezTo>
                  <a:close/>
                  <a:moveTo>
                    <a:pt x="617" y="476"/>
                  </a:moveTo>
                  <a:cubicBezTo>
                    <a:pt x="614" y="508"/>
                    <a:pt x="615" y="545"/>
                    <a:pt x="615" y="580"/>
                  </a:cubicBezTo>
                  <a:cubicBezTo>
                    <a:pt x="653" y="579"/>
                    <a:pt x="691" y="577"/>
                    <a:pt x="729" y="576"/>
                  </a:cubicBezTo>
                  <a:cubicBezTo>
                    <a:pt x="731" y="545"/>
                    <a:pt x="731" y="511"/>
                    <a:pt x="732" y="479"/>
                  </a:cubicBezTo>
                  <a:cubicBezTo>
                    <a:pt x="693" y="479"/>
                    <a:pt x="654" y="478"/>
                    <a:pt x="617" y="476"/>
                  </a:cubicBezTo>
                  <a:close/>
                  <a:moveTo>
                    <a:pt x="791" y="479"/>
                  </a:moveTo>
                  <a:cubicBezTo>
                    <a:pt x="791" y="513"/>
                    <a:pt x="791" y="544"/>
                    <a:pt x="791" y="576"/>
                  </a:cubicBezTo>
                  <a:cubicBezTo>
                    <a:pt x="836" y="577"/>
                    <a:pt x="881" y="579"/>
                    <a:pt x="924" y="581"/>
                  </a:cubicBezTo>
                  <a:cubicBezTo>
                    <a:pt x="920" y="546"/>
                    <a:pt x="915" y="511"/>
                    <a:pt x="911" y="476"/>
                  </a:cubicBezTo>
                  <a:cubicBezTo>
                    <a:pt x="872" y="478"/>
                    <a:pt x="831" y="479"/>
                    <a:pt x="791" y="479"/>
                  </a:cubicBezTo>
                  <a:close/>
                  <a:moveTo>
                    <a:pt x="736" y="479"/>
                  </a:moveTo>
                  <a:cubicBezTo>
                    <a:pt x="732" y="509"/>
                    <a:pt x="734" y="545"/>
                    <a:pt x="732" y="576"/>
                  </a:cubicBezTo>
                  <a:cubicBezTo>
                    <a:pt x="751" y="576"/>
                    <a:pt x="770" y="576"/>
                    <a:pt x="789" y="576"/>
                  </a:cubicBezTo>
                  <a:cubicBezTo>
                    <a:pt x="789" y="544"/>
                    <a:pt x="789" y="512"/>
                    <a:pt x="789" y="479"/>
                  </a:cubicBezTo>
                  <a:cubicBezTo>
                    <a:pt x="771" y="479"/>
                    <a:pt x="754" y="479"/>
                    <a:pt x="736" y="479"/>
                  </a:cubicBezTo>
                  <a:close/>
                  <a:moveTo>
                    <a:pt x="60" y="512"/>
                  </a:moveTo>
                  <a:cubicBezTo>
                    <a:pt x="53" y="535"/>
                    <a:pt x="44" y="556"/>
                    <a:pt x="37" y="580"/>
                  </a:cubicBezTo>
                  <a:cubicBezTo>
                    <a:pt x="45" y="593"/>
                    <a:pt x="53" y="606"/>
                    <a:pt x="67" y="613"/>
                  </a:cubicBezTo>
                  <a:cubicBezTo>
                    <a:pt x="69" y="569"/>
                    <a:pt x="81" y="529"/>
                    <a:pt x="87" y="493"/>
                  </a:cubicBezTo>
                  <a:cubicBezTo>
                    <a:pt x="78" y="499"/>
                    <a:pt x="69" y="505"/>
                    <a:pt x="60" y="512"/>
                  </a:cubicBezTo>
                  <a:close/>
                  <a:moveTo>
                    <a:pt x="1462" y="539"/>
                  </a:moveTo>
                  <a:cubicBezTo>
                    <a:pt x="1461" y="543"/>
                    <a:pt x="1465" y="539"/>
                    <a:pt x="1462" y="539"/>
                  </a:cubicBezTo>
                  <a:moveTo>
                    <a:pt x="1462" y="539"/>
                  </a:moveTo>
                  <a:cubicBezTo>
                    <a:pt x="1458" y="526"/>
                    <a:pt x="1458" y="502"/>
                    <a:pt x="1446" y="501"/>
                  </a:cubicBezTo>
                  <a:cubicBezTo>
                    <a:pt x="1452" y="512"/>
                    <a:pt x="1456" y="526"/>
                    <a:pt x="1462" y="539"/>
                  </a:cubicBezTo>
                  <a:moveTo>
                    <a:pt x="1480" y="592"/>
                  </a:moveTo>
                  <a:cubicBezTo>
                    <a:pt x="1504" y="563"/>
                    <a:pt x="1482" y="521"/>
                    <a:pt x="1457" y="507"/>
                  </a:cubicBezTo>
                  <a:cubicBezTo>
                    <a:pt x="1465" y="535"/>
                    <a:pt x="1469" y="567"/>
                    <a:pt x="1480" y="592"/>
                  </a:cubicBezTo>
                  <a:close/>
                  <a:moveTo>
                    <a:pt x="36" y="575"/>
                  </a:moveTo>
                  <a:cubicBezTo>
                    <a:pt x="40" y="555"/>
                    <a:pt x="51" y="536"/>
                    <a:pt x="54" y="517"/>
                  </a:cubicBezTo>
                  <a:cubicBezTo>
                    <a:pt x="42" y="529"/>
                    <a:pt x="28" y="553"/>
                    <a:pt x="36" y="575"/>
                  </a:cubicBezTo>
                  <a:close/>
                  <a:moveTo>
                    <a:pt x="1463" y="544"/>
                  </a:moveTo>
                  <a:cubicBezTo>
                    <a:pt x="1462" y="543"/>
                    <a:pt x="1463" y="544"/>
                    <a:pt x="1463" y="544"/>
                  </a:cubicBezTo>
                  <a:close/>
                  <a:moveTo>
                    <a:pt x="1480" y="597"/>
                  </a:moveTo>
                  <a:cubicBezTo>
                    <a:pt x="1494" y="642"/>
                    <a:pt x="1503" y="692"/>
                    <a:pt x="1508" y="747"/>
                  </a:cubicBezTo>
                  <a:cubicBezTo>
                    <a:pt x="1512" y="753"/>
                    <a:pt x="1516" y="760"/>
                    <a:pt x="1519" y="767"/>
                  </a:cubicBezTo>
                  <a:cubicBezTo>
                    <a:pt x="1521" y="690"/>
                    <a:pt x="1511" y="622"/>
                    <a:pt x="1494" y="563"/>
                  </a:cubicBezTo>
                  <a:cubicBezTo>
                    <a:pt x="1493" y="578"/>
                    <a:pt x="1486" y="587"/>
                    <a:pt x="1480" y="597"/>
                  </a:cubicBezTo>
                  <a:close/>
                  <a:moveTo>
                    <a:pt x="17" y="654"/>
                  </a:moveTo>
                  <a:cubicBezTo>
                    <a:pt x="21" y="628"/>
                    <a:pt x="28" y="604"/>
                    <a:pt x="34" y="580"/>
                  </a:cubicBezTo>
                  <a:cubicBezTo>
                    <a:pt x="33" y="577"/>
                    <a:pt x="32" y="573"/>
                    <a:pt x="30" y="570"/>
                  </a:cubicBezTo>
                  <a:cubicBezTo>
                    <a:pt x="26" y="597"/>
                    <a:pt x="18" y="626"/>
                    <a:pt x="17" y="654"/>
                  </a:cubicBezTo>
                  <a:close/>
                  <a:moveTo>
                    <a:pt x="615" y="583"/>
                  </a:moveTo>
                  <a:cubicBezTo>
                    <a:pt x="616" y="635"/>
                    <a:pt x="617" y="686"/>
                    <a:pt x="620" y="736"/>
                  </a:cubicBezTo>
                  <a:cubicBezTo>
                    <a:pt x="655" y="737"/>
                    <a:pt x="690" y="739"/>
                    <a:pt x="726" y="739"/>
                  </a:cubicBezTo>
                  <a:cubicBezTo>
                    <a:pt x="728" y="686"/>
                    <a:pt x="729" y="633"/>
                    <a:pt x="729" y="579"/>
                  </a:cubicBezTo>
                  <a:cubicBezTo>
                    <a:pt x="690" y="580"/>
                    <a:pt x="652" y="581"/>
                    <a:pt x="615" y="583"/>
                  </a:cubicBezTo>
                  <a:close/>
                  <a:moveTo>
                    <a:pt x="729" y="739"/>
                  </a:moveTo>
                  <a:cubicBezTo>
                    <a:pt x="750" y="738"/>
                    <a:pt x="769" y="740"/>
                    <a:pt x="788" y="739"/>
                  </a:cubicBezTo>
                  <a:cubicBezTo>
                    <a:pt x="788" y="685"/>
                    <a:pt x="790" y="633"/>
                    <a:pt x="789" y="579"/>
                  </a:cubicBezTo>
                  <a:cubicBezTo>
                    <a:pt x="770" y="579"/>
                    <a:pt x="752" y="579"/>
                    <a:pt x="733" y="579"/>
                  </a:cubicBezTo>
                  <a:cubicBezTo>
                    <a:pt x="730" y="630"/>
                    <a:pt x="731" y="686"/>
                    <a:pt x="729" y="739"/>
                  </a:cubicBezTo>
                  <a:close/>
                  <a:moveTo>
                    <a:pt x="791" y="582"/>
                  </a:moveTo>
                  <a:cubicBezTo>
                    <a:pt x="791" y="634"/>
                    <a:pt x="791" y="687"/>
                    <a:pt x="791" y="739"/>
                  </a:cubicBezTo>
                  <a:cubicBezTo>
                    <a:pt x="842" y="739"/>
                    <a:pt x="890" y="736"/>
                    <a:pt x="938" y="734"/>
                  </a:cubicBezTo>
                  <a:cubicBezTo>
                    <a:pt x="934" y="683"/>
                    <a:pt x="930" y="633"/>
                    <a:pt x="924" y="584"/>
                  </a:cubicBezTo>
                  <a:cubicBezTo>
                    <a:pt x="881" y="581"/>
                    <a:pt x="837" y="580"/>
                    <a:pt x="792" y="579"/>
                  </a:cubicBezTo>
                  <a:cubicBezTo>
                    <a:pt x="791" y="579"/>
                    <a:pt x="791" y="581"/>
                    <a:pt x="791" y="582"/>
                  </a:cubicBezTo>
                  <a:close/>
                  <a:moveTo>
                    <a:pt x="538" y="588"/>
                  </a:moveTo>
                  <a:cubicBezTo>
                    <a:pt x="531" y="634"/>
                    <a:pt x="526" y="681"/>
                    <a:pt x="521" y="729"/>
                  </a:cubicBezTo>
                  <a:cubicBezTo>
                    <a:pt x="552" y="732"/>
                    <a:pt x="584" y="734"/>
                    <a:pt x="616" y="736"/>
                  </a:cubicBezTo>
                  <a:cubicBezTo>
                    <a:pt x="612" y="686"/>
                    <a:pt x="615" y="630"/>
                    <a:pt x="609" y="583"/>
                  </a:cubicBezTo>
                  <a:cubicBezTo>
                    <a:pt x="586" y="585"/>
                    <a:pt x="562" y="587"/>
                    <a:pt x="538" y="588"/>
                  </a:cubicBezTo>
                  <a:close/>
                  <a:moveTo>
                    <a:pt x="929" y="584"/>
                  </a:moveTo>
                  <a:cubicBezTo>
                    <a:pt x="933" y="634"/>
                    <a:pt x="939" y="682"/>
                    <a:pt x="942" y="734"/>
                  </a:cubicBezTo>
                  <a:cubicBezTo>
                    <a:pt x="946" y="733"/>
                    <a:pt x="953" y="733"/>
                    <a:pt x="959" y="733"/>
                  </a:cubicBezTo>
                  <a:cubicBezTo>
                    <a:pt x="962" y="685"/>
                    <a:pt x="963" y="636"/>
                    <a:pt x="965" y="587"/>
                  </a:cubicBezTo>
                  <a:cubicBezTo>
                    <a:pt x="953" y="585"/>
                    <a:pt x="941" y="585"/>
                    <a:pt x="929" y="584"/>
                  </a:cubicBezTo>
                  <a:close/>
                  <a:moveTo>
                    <a:pt x="13" y="752"/>
                  </a:moveTo>
                  <a:cubicBezTo>
                    <a:pt x="25" y="732"/>
                    <a:pt x="46" y="719"/>
                    <a:pt x="63" y="704"/>
                  </a:cubicBezTo>
                  <a:cubicBezTo>
                    <a:pt x="63" y="674"/>
                    <a:pt x="63" y="645"/>
                    <a:pt x="66" y="618"/>
                  </a:cubicBezTo>
                  <a:cubicBezTo>
                    <a:pt x="54" y="609"/>
                    <a:pt x="45" y="597"/>
                    <a:pt x="35" y="585"/>
                  </a:cubicBezTo>
                  <a:cubicBezTo>
                    <a:pt x="23" y="635"/>
                    <a:pt x="7" y="690"/>
                    <a:pt x="13" y="752"/>
                  </a:cubicBezTo>
                  <a:close/>
                  <a:moveTo>
                    <a:pt x="967" y="587"/>
                  </a:moveTo>
                  <a:cubicBezTo>
                    <a:pt x="965" y="635"/>
                    <a:pt x="965" y="686"/>
                    <a:pt x="961" y="732"/>
                  </a:cubicBezTo>
                  <a:cubicBezTo>
                    <a:pt x="1017" y="729"/>
                    <a:pt x="1071" y="723"/>
                    <a:pt x="1123" y="716"/>
                  </a:cubicBezTo>
                  <a:cubicBezTo>
                    <a:pt x="1132" y="675"/>
                    <a:pt x="1121" y="639"/>
                    <a:pt x="1114" y="603"/>
                  </a:cubicBezTo>
                  <a:cubicBezTo>
                    <a:pt x="1067" y="597"/>
                    <a:pt x="1018" y="591"/>
                    <a:pt x="967" y="587"/>
                  </a:cubicBezTo>
                  <a:close/>
                  <a:moveTo>
                    <a:pt x="1476" y="597"/>
                  </a:moveTo>
                  <a:cubicBezTo>
                    <a:pt x="1478" y="594"/>
                    <a:pt x="1476" y="589"/>
                    <a:pt x="1474" y="587"/>
                  </a:cubicBezTo>
                  <a:cubicBezTo>
                    <a:pt x="1475" y="590"/>
                    <a:pt x="1475" y="594"/>
                    <a:pt x="1476" y="597"/>
                  </a:cubicBezTo>
                  <a:close/>
                  <a:moveTo>
                    <a:pt x="445" y="599"/>
                  </a:moveTo>
                  <a:cubicBezTo>
                    <a:pt x="446" y="641"/>
                    <a:pt x="448" y="683"/>
                    <a:pt x="452" y="722"/>
                  </a:cubicBezTo>
                  <a:cubicBezTo>
                    <a:pt x="474" y="725"/>
                    <a:pt x="496" y="727"/>
                    <a:pt x="518" y="729"/>
                  </a:cubicBezTo>
                  <a:cubicBezTo>
                    <a:pt x="523" y="682"/>
                    <a:pt x="528" y="634"/>
                    <a:pt x="535" y="589"/>
                  </a:cubicBezTo>
                  <a:cubicBezTo>
                    <a:pt x="504" y="591"/>
                    <a:pt x="475" y="595"/>
                    <a:pt x="445" y="599"/>
                  </a:cubicBezTo>
                  <a:close/>
                  <a:moveTo>
                    <a:pt x="1398" y="592"/>
                  </a:moveTo>
                  <a:cubicBezTo>
                    <a:pt x="1398" y="610"/>
                    <a:pt x="1399" y="628"/>
                    <a:pt x="1399" y="647"/>
                  </a:cubicBezTo>
                  <a:cubicBezTo>
                    <a:pt x="1404" y="644"/>
                    <a:pt x="1410" y="644"/>
                    <a:pt x="1412" y="640"/>
                  </a:cubicBezTo>
                  <a:cubicBezTo>
                    <a:pt x="1407" y="624"/>
                    <a:pt x="1403" y="607"/>
                    <a:pt x="1398" y="592"/>
                  </a:cubicBezTo>
                  <a:moveTo>
                    <a:pt x="1398" y="592"/>
                  </a:moveTo>
                  <a:cubicBezTo>
                    <a:pt x="1399" y="587"/>
                    <a:pt x="1395" y="591"/>
                    <a:pt x="1398" y="592"/>
                  </a:cubicBezTo>
                  <a:moveTo>
                    <a:pt x="354" y="612"/>
                  </a:moveTo>
                  <a:cubicBezTo>
                    <a:pt x="346" y="641"/>
                    <a:pt x="341" y="673"/>
                    <a:pt x="335" y="705"/>
                  </a:cubicBezTo>
                  <a:cubicBezTo>
                    <a:pt x="372" y="712"/>
                    <a:pt x="409" y="718"/>
                    <a:pt x="449" y="721"/>
                  </a:cubicBezTo>
                  <a:cubicBezTo>
                    <a:pt x="445" y="682"/>
                    <a:pt x="445" y="639"/>
                    <a:pt x="441" y="599"/>
                  </a:cubicBezTo>
                  <a:cubicBezTo>
                    <a:pt x="412" y="603"/>
                    <a:pt x="383" y="607"/>
                    <a:pt x="354" y="612"/>
                  </a:cubicBezTo>
                  <a:close/>
                  <a:moveTo>
                    <a:pt x="1483" y="721"/>
                  </a:moveTo>
                  <a:cubicBezTo>
                    <a:pt x="1487" y="724"/>
                    <a:pt x="1490" y="729"/>
                    <a:pt x="1494" y="733"/>
                  </a:cubicBezTo>
                  <a:cubicBezTo>
                    <a:pt x="1498" y="736"/>
                    <a:pt x="1504" y="743"/>
                    <a:pt x="1505" y="742"/>
                  </a:cubicBezTo>
                  <a:cubicBezTo>
                    <a:pt x="1499" y="690"/>
                    <a:pt x="1492" y="641"/>
                    <a:pt x="1477" y="599"/>
                  </a:cubicBezTo>
                  <a:cubicBezTo>
                    <a:pt x="1480" y="635"/>
                    <a:pt x="1484" y="678"/>
                    <a:pt x="1483" y="721"/>
                  </a:cubicBezTo>
                  <a:close/>
                  <a:moveTo>
                    <a:pt x="1416" y="642"/>
                  </a:moveTo>
                  <a:cubicBezTo>
                    <a:pt x="1419" y="657"/>
                    <a:pt x="1423" y="671"/>
                    <a:pt x="1425" y="686"/>
                  </a:cubicBezTo>
                  <a:cubicBezTo>
                    <a:pt x="1441" y="692"/>
                    <a:pt x="1456" y="703"/>
                    <a:pt x="1468" y="711"/>
                  </a:cubicBezTo>
                  <a:cubicBezTo>
                    <a:pt x="1472" y="714"/>
                    <a:pt x="1478" y="718"/>
                    <a:pt x="1480" y="718"/>
                  </a:cubicBezTo>
                  <a:cubicBezTo>
                    <a:pt x="1480" y="677"/>
                    <a:pt x="1480" y="637"/>
                    <a:pt x="1473" y="603"/>
                  </a:cubicBezTo>
                  <a:cubicBezTo>
                    <a:pt x="1457" y="619"/>
                    <a:pt x="1438" y="632"/>
                    <a:pt x="1416" y="642"/>
                  </a:cubicBezTo>
                  <a:close/>
                  <a:moveTo>
                    <a:pt x="1128" y="658"/>
                  </a:moveTo>
                  <a:cubicBezTo>
                    <a:pt x="1128" y="640"/>
                    <a:pt x="1129" y="623"/>
                    <a:pt x="1130" y="605"/>
                  </a:cubicBezTo>
                  <a:cubicBezTo>
                    <a:pt x="1124" y="606"/>
                    <a:pt x="1122" y="604"/>
                    <a:pt x="1117" y="604"/>
                  </a:cubicBezTo>
                  <a:cubicBezTo>
                    <a:pt x="1120" y="623"/>
                    <a:pt x="1124" y="640"/>
                    <a:pt x="1128" y="658"/>
                  </a:cubicBezTo>
                  <a:close/>
                  <a:moveTo>
                    <a:pt x="1134" y="606"/>
                  </a:moveTo>
                  <a:cubicBezTo>
                    <a:pt x="1132" y="607"/>
                    <a:pt x="1132" y="607"/>
                    <a:pt x="1132" y="609"/>
                  </a:cubicBezTo>
                  <a:cubicBezTo>
                    <a:pt x="1131" y="648"/>
                    <a:pt x="1128" y="682"/>
                    <a:pt x="1136" y="714"/>
                  </a:cubicBezTo>
                  <a:cubicBezTo>
                    <a:pt x="1184" y="707"/>
                    <a:pt x="1230" y="698"/>
                    <a:pt x="1274" y="688"/>
                  </a:cubicBezTo>
                  <a:cubicBezTo>
                    <a:pt x="1276" y="671"/>
                    <a:pt x="1276" y="653"/>
                    <a:pt x="1277" y="635"/>
                  </a:cubicBezTo>
                  <a:cubicBezTo>
                    <a:pt x="1230" y="624"/>
                    <a:pt x="1183" y="614"/>
                    <a:pt x="1134" y="606"/>
                  </a:cubicBezTo>
                  <a:close/>
                  <a:moveTo>
                    <a:pt x="349" y="613"/>
                  </a:moveTo>
                  <a:cubicBezTo>
                    <a:pt x="330" y="617"/>
                    <a:pt x="311" y="621"/>
                    <a:pt x="292" y="624"/>
                  </a:cubicBezTo>
                  <a:cubicBezTo>
                    <a:pt x="292" y="650"/>
                    <a:pt x="293" y="674"/>
                    <a:pt x="295" y="697"/>
                  </a:cubicBezTo>
                  <a:cubicBezTo>
                    <a:pt x="307" y="700"/>
                    <a:pt x="319" y="703"/>
                    <a:pt x="332" y="704"/>
                  </a:cubicBezTo>
                  <a:cubicBezTo>
                    <a:pt x="337" y="674"/>
                    <a:pt x="345" y="641"/>
                    <a:pt x="349" y="613"/>
                  </a:cubicBezTo>
                  <a:close/>
                  <a:moveTo>
                    <a:pt x="1279" y="634"/>
                  </a:moveTo>
                  <a:cubicBezTo>
                    <a:pt x="1282" y="634"/>
                    <a:pt x="1283" y="634"/>
                    <a:pt x="1284" y="635"/>
                  </a:cubicBezTo>
                  <a:cubicBezTo>
                    <a:pt x="1283" y="628"/>
                    <a:pt x="1282" y="622"/>
                    <a:pt x="1279" y="617"/>
                  </a:cubicBezTo>
                  <a:cubicBezTo>
                    <a:pt x="1279" y="623"/>
                    <a:pt x="1279" y="628"/>
                    <a:pt x="1279" y="634"/>
                  </a:cubicBezTo>
                  <a:close/>
                  <a:moveTo>
                    <a:pt x="67" y="699"/>
                  </a:moveTo>
                  <a:cubicBezTo>
                    <a:pt x="70" y="674"/>
                    <a:pt x="76" y="651"/>
                    <a:pt x="82" y="628"/>
                  </a:cubicBezTo>
                  <a:cubicBezTo>
                    <a:pt x="77" y="626"/>
                    <a:pt x="74" y="621"/>
                    <a:pt x="68" y="620"/>
                  </a:cubicBezTo>
                  <a:cubicBezTo>
                    <a:pt x="67" y="645"/>
                    <a:pt x="64" y="674"/>
                    <a:pt x="67" y="699"/>
                  </a:cubicBezTo>
                  <a:close/>
                  <a:moveTo>
                    <a:pt x="288" y="625"/>
                  </a:moveTo>
                  <a:cubicBezTo>
                    <a:pt x="255" y="634"/>
                    <a:pt x="221" y="642"/>
                    <a:pt x="190" y="652"/>
                  </a:cubicBezTo>
                  <a:cubicBezTo>
                    <a:pt x="189" y="659"/>
                    <a:pt x="188" y="664"/>
                    <a:pt x="186" y="670"/>
                  </a:cubicBezTo>
                  <a:cubicBezTo>
                    <a:pt x="220" y="680"/>
                    <a:pt x="255" y="690"/>
                    <a:pt x="293" y="696"/>
                  </a:cubicBezTo>
                  <a:cubicBezTo>
                    <a:pt x="290" y="673"/>
                    <a:pt x="291" y="648"/>
                    <a:pt x="288" y="625"/>
                  </a:cubicBezTo>
                  <a:close/>
                  <a:moveTo>
                    <a:pt x="69" y="701"/>
                  </a:moveTo>
                  <a:cubicBezTo>
                    <a:pt x="95" y="687"/>
                    <a:pt x="122" y="673"/>
                    <a:pt x="152" y="663"/>
                  </a:cubicBezTo>
                  <a:cubicBezTo>
                    <a:pt x="130" y="651"/>
                    <a:pt x="104" y="643"/>
                    <a:pt x="84" y="629"/>
                  </a:cubicBezTo>
                  <a:cubicBezTo>
                    <a:pt x="79" y="653"/>
                    <a:pt x="73" y="676"/>
                    <a:pt x="69" y="701"/>
                  </a:cubicBezTo>
                  <a:close/>
                  <a:moveTo>
                    <a:pt x="1277" y="687"/>
                  </a:moveTo>
                  <a:cubicBezTo>
                    <a:pt x="1283" y="685"/>
                    <a:pt x="1289" y="684"/>
                    <a:pt x="1296" y="682"/>
                  </a:cubicBezTo>
                  <a:cubicBezTo>
                    <a:pt x="1292" y="667"/>
                    <a:pt x="1290" y="652"/>
                    <a:pt x="1285" y="638"/>
                  </a:cubicBezTo>
                  <a:cubicBezTo>
                    <a:pt x="1284" y="637"/>
                    <a:pt x="1281" y="637"/>
                    <a:pt x="1279" y="636"/>
                  </a:cubicBezTo>
                  <a:cubicBezTo>
                    <a:pt x="1278" y="652"/>
                    <a:pt x="1278" y="670"/>
                    <a:pt x="1277" y="687"/>
                  </a:cubicBezTo>
                  <a:close/>
                  <a:moveTo>
                    <a:pt x="1298" y="681"/>
                  </a:moveTo>
                  <a:cubicBezTo>
                    <a:pt x="1320" y="675"/>
                    <a:pt x="1342" y="670"/>
                    <a:pt x="1362" y="661"/>
                  </a:cubicBezTo>
                  <a:cubicBezTo>
                    <a:pt x="1338" y="654"/>
                    <a:pt x="1315" y="645"/>
                    <a:pt x="1289" y="639"/>
                  </a:cubicBezTo>
                  <a:cubicBezTo>
                    <a:pt x="1291" y="653"/>
                    <a:pt x="1296" y="666"/>
                    <a:pt x="1298" y="681"/>
                  </a:cubicBezTo>
                  <a:close/>
                  <a:moveTo>
                    <a:pt x="1399" y="649"/>
                  </a:moveTo>
                  <a:cubicBezTo>
                    <a:pt x="1399" y="657"/>
                    <a:pt x="1399" y="665"/>
                    <a:pt x="1399" y="673"/>
                  </a:cubicBezTo>
                  <a:cubicBezTo>
                    <a:pt x="1407" y="677"/>
                    <a:pt x="1415" y="680"/>
                    <a:pt x="1422" y="684"/>
                  </a:cubicBezTo>
                  <a:cubicBezTo>
                    <a:pt x="1419" y="671"/>
                    <a:pt x="1418" y="655"/>
                    <a:pt x="1412" y="644"/>
                  </a:cubicBezTo>
                  <a:cubicBezTo>
                    <a:pt x="1409" y="646"/>
                    <a:pt x="1404" y="648"/>
                    <a:pt x="1399" y="649"/>
                  </a:cubicBezTo>
                  <a:close/>
                  <a:moveTo>
                    <a:pt x="1371" y="662"/>
                  </a:moveTo>
                  <a:cubicBezTo>
                    <a:pt x="1379" y="665"/>
                    <a:pt x="1388" y="668"/>
                    <a:pt x="1397" y="672"/>
                  </a:cubicBezTo>
                  <a:cubicBezTo>
                    <a:pt x="1396" y="666"/>
                    <a:pt x="1398" y="656"/>
                    <a:pt x="1396" y="651"/>
                  </a:cubicBezTo>
                  <a:cubicBezTo>
                    <a:pt x="1388" y="655"/>
                    <a:pt x="1379" y="658"/>
                    <a:pt x="1371" y="662"/>
                  </a:cubicBezTo>
                  <a:close/>
                  <a:moveTo>
                    <a:pt x="162" y="662"/>
                  </a:moveTo>
                  <a:cubicBezTo>
                    <a:pt x="169" y="664"/>
                    <a:pt x="175" y="668"/>
                    <a:pt x="184" y="669"/>
                  </a:cubicBezTo>
                  <a:cubicBezTo>
                    <a:pt x="184" y="663"/>
                    <a:pt x="187" y="659"/>
                    <a:pt x="187" y="653"/>
                  </a:cubicBezTo>
                  <a:cubicBezTo>
                    <a:pt x="178" y="656"/>
                    <a:pt x="170" y="658"/>
                    <a:pt x="162" y="662"/>
                  </a:cubicBezTo>
                  <a:close/>
                  <a:moveTo>
                    <a:pt x="109" y="683"/>
                  </a:moveTo>
                  <a:cubicBezTo>
                    <a:pt x="98" y="688"/>
                    <a:pt x="72" y="698"/>
                    <a:pt x="68" y="707"/>
                  </a:cubicBezTo>
                  <a:cubicBezTo>
                    <a:pt x="63" y="717"/>
                    <a:pt x="68" y="742"/>
                    <a:pt x="70" y="755"/>
                  </a:cubicBezTo>
                  <a:cubicBezTo>
                    <a:pt x="76" y="807"/>
                    <a:pt x="83" y="853"/>
                    <a:pt x="96" y="893"/>
                  </a:cubicBezTo>
                  <a:cubicBezTo>
                    <a:pt x="107" y="898"/>
                    <a:pt x="117" y="903"/>
                    <a:pt x="127" y="908"/>
                  </a:cubicBezTo>
                  <a:cubicBezTo>
                    <a:pt x="138" y="901"/>
                    <a:pt x="150" y="898"/>
                    <a:pt x="158" y="889"/>
                  </a:cubicBezTo>
                  <a:cubicBezTo>
                    <a:pt x="157" y="859"/>
                    <a:pt x="160" y="834"/>
                    <a:pt x="162" y="808"/>
                  </a:cubicBezTo>
                  <a:cubicBezTo>
                    <a:pt x="163" y="790"/>
                    <a:pt x="168" y="772"/>
                    <a:pt x="168" y="756"/>
                  </a:cubicBezTo>
                  <a:cubicBezTo>
                    <a:pt x="168" y="741"/>
                    <a:pt x="163" y="727"/>
                    <a:pt x="162" y="712"/>
                  </a:cubicBezTo>
                  <a:cubicBezTo>
                    <a:pt x="161" y="696"/>
                    <a:pt x="161" y="681"/>
                    <a:pt x="159" y="665"/>
                  </a:cubicBezTo>
                  <a:cubicBezTo>
                    <a:pt x="159" y="664"/>
                    <a:pt x="159" y="664"/>
                    <a:pt x="158" y="664"/>
                  </a:cubicBezTo>
                  <a:cubicBezTo>
                    <a:pt x="145" y="667"/>
                    <a:pt x="128" y="674"/>
                    <a:pt x="109" y="683"/>
                  </a:cubicBezTo>
                  <a:close/>
                  <a:moveTo>
                    <a:pt x="1367" y="664"/>
                  </a:moveTo>
                  <a:cubicBezTo>
                    <a:pt x="1347" y="670"/>
                    <a:pt x="1321" y="678"/>
                    <a:pt x="1299" y="685"/>
                  </a:cubicBezTo>
                  <a:cubicBezTo>
                    <a:pt x="1311" y="742"/>
                    <a:pt x="1319" y="805"/>
                    <a:pt x="1322" y="872"/>
                  </a:cubicBezTo>
                  <a:cubicBezTo>
                    <a:pt x="1336" y="877"/>
                    <a:pt x="1347" y="884"/>
                    <a:pt x="1362" y="888"/>
                  </a:cubicBezTo>
                  <a:cubicBezTo>
                    <a:pt x="1380" y="824"/>
                    <a:pt x="1394" y="754"/>
                    <a:pt x="1397" y="674"/>
                  </a:cubicBezTo>
                  <a:cubicBezTo>
                    <a:pt x="1386" y="672"/>
                    <a:pt x="1378" y="666"/>
                    <a:pt x="1367" y="664"/>
                  </a:cubicBezTo>
                  <a:close/>
                  <a:moveTo>
                    <a:pt x="170" y="745"/>
                  </a:moveTo>
                  <a:cubicBezTo>
                    <a:pt x="172" y="719"/>
                    <a:pt x="178" y="695"/>
                    <a:pt x="183" y="671"/>
                  </a:cubicBezTo>
                  <a:cubicBezTo>
                    <a:pt x="175" y="670"/>
                    <a:pt x="169" y="667"/>
                    <a:pt x="162" y="665"/>
                  </a:cubicBezTo>
                  <a:cubicBezTo>
                    <a:pt x="164" y="692"/>
                    <a:pt x="164" y="722"/>
                    <a:pt x="170" y="745"/>
                  </a:cubicBezTo>
                  <a:close/>
                  <a:moveTo>
                    <a:pt x="185" y="672"/>
                  </a:moveTo>
                  <a:cubicBezTo>
                    <a:pt x="185" y="673"/>
                    <a:pt x="185" y="674"/>
                    <a:pt x="185" y="675"/>
                  </a:cubicBezTo>
                  <a:cubicBezTo>
                    <a:pt x="182" y="704"/>
                    <a:pt x="169" y="731"/>
                    <a:pt x="171" y="761"/>
                  </a:cubicBezTo>
                  <a:cubicBezTo>
                    <a:pt x="172" y="801"/>
                    <a:pt x="188" y="839"/>
                    <a:pt x="195" y="875"/>
                  </a:cubicBezTo>
                  <a:cubicBezTo>
                    <a:pt x="232" y="860"/>
                    <a:pt x="272" y="848"/>
                    <a:pt x="314" y="837"/>
                  </a:cubicBezTo>
                  <a:cubicBezTo>
                    <a:pt x="306" y="792"/>
                    <a:pt x="297" y="749"/>
                    <a:pt x="294" y="700"/>
                  </a:cubicBezTo>
                  <a:cubicBezTo>
                    <a:pt x="256" y="692"/>
                    <a:pt x="219" y="683"/>
                    <a:pt x="185" y="672"/>
                  </a:cubicBezTo>
                  <a:close/>
                  <a:moveTo>
                    <a:pt x="1364" y="890"/>
                  </a:moveTo>
                  <a:cubicBezTo>
                    <a:pt x="1375" y="896"/>
                    <a:pt x="1385" y="902"/>
                    <a:pt x="1397" y="908"/>
                  </a:cubicBezTo>
                  <a:cubicBezTo>
                    <a:pt x="1411" y="900"/>
                    <a:pt x="1428" y="894"/>
                    <a:pt x="1441" y="885"/>
                  </a:cubicBezTo>
                  <a:cubicBezTo>
                    <a:pt x="1442" y="811"/>
                    <a:pt x="1435" y="747"/>
                    <a:pt x="1423" y="687"/>
                  </a:cubicBezTo>
                  <a:cubicBezTo>
                    <a:pt x="1415" y="684"/>
                    <a:pt x="1408" y="679"/>
                    <a:pt x="1398" y="676"/>
                  </a:cubicBezTo>
                  <a:cubicBezTo>
                    <a:pt x="1397" y="757"/>
                    <a:pt x="1382" y="826"/>
                    <a:pt x="1364" y="890"/>
                  </a:cubicBezTo>
                  <a:close/>
                  <a:moveTo>
                    <a:pt x="1127" y="716"/>
                  </a:moveTo>
                  <a:cubicBezTo>
                    <a:pt x="1127" y="713"/>
                    <a:pt x="1132" y="715"/>
                    <a:pt x="1134" y="715"/>
                  </a:cubicBezTo>
                  <a:cubicBezTo>
                    <a:pt x="1132" y="705"/>
                    <a:pt x="1131" y="694"/>
                    <a:pt x="1129" y="685"/>
                  </a:cubicBezTo>
                  <a:cubicBezTo>
                    <a:pt x="1128" y="694"/>
                    <a:pt x="1125" y="707"/>
                    <a:pt x="1127" y="716"/>
                  </a:cubicBezTo>
                  <a:close/>
                  <a:moveTo>
                    <a:pt x="1277" y="690"/>
                  </a:moveTo>
                  <a:cubicBezTo>
                    <a:pt x="1272" y="746"/>
                    <a:pt x="1263" y="798"/>
                    <a:pt x="1252" y="848"/>
                  </a:cubicBezTo>
                  <a:cubicBezTo>
                    <a:pt x="1275" y="855"/>
                    <a:pt x="1298" y="862"/>
                    <a:pt x="1319" y="871"/>
                  </a:cubicBezTo>
                  <a:cubicBezTo>
                    <a:pt x="1316" y="804"/>
                    <a:pt x="1310" y="740"/>
                    <a:pt x="1295" y="685"/>
                  </a:cubicBezTo>
                  <a:cubicBezTo>
                    <a:pt x="1289" y="687"/>
                    <a:pt x="1283" y="688"/>
                    <a:pt x="1277" y="690"/>
                  </a:cubicBezTo>
                  <a:close/>
                  <a:moveTo>
                    <a:pt x="1443" y="884"/>
                  </a:moveTo>
                  <a:cubicBezTo>
                    <a:pt x="1447" y="884"/>
                    <a:pt x="1454" y="877"/>
                    <a:pt x="1459" y="875"/>
                  </a:cubicBezTo>
                  <a:cubicBezTo>
                    <a:pt x="1470" y="828"/>
                    <a:pt x="1478" y="779"/>
                    <a:pt x="1480" y="723"/>
                  </a:cubicBezTo>
                  <a:cubicBezTo>
                    <a:pt x="1465" y="709"/>
                    <a:pt x="1446" y="699"/>
                    <a:pt x="1426" y="689"/>
                  </a:cubicBezTo>
                  <a:cubicBezTo>
                    <a:pt x="1437" y="748"/>
                    <a:pt x="1446" y="814"/>
                    <a:pt x="1443" y="884"/>
                  </a:cubicBezTo>
                  <a:close/>
                  <a:moveTo>
                    <a:pt x="1136" y="718"/>
                  </a:moveTo>
                  <a:cubicBezTo>
                    <a:pt x="1142" y="751"/>
                    <a:pt x="1146" y="785"/>
                    <a:pt x="1148" y="822"/>
                  </a:cubicBezTo>
                  <a:cubicBezTo>
                    <a:pt x="1182" y="830"/>
                    <a:pt x="1216" y="838"/>
                    <a:pt x="1249" y="847"/>
                  </a:cubicBezTo>
                  <a:cubicBezTo>
                    <a:pt x="1260" y="798"/>
                    <a:pt x="1269" y="747"/>
                    <a:pt x="1274" y="691"/>
                  </a:cubicBezTo>
                  <a:cubicBezTo>
                    <a:pt x="1273" y="691"/>
                    <a:pt x="1272" y="691"/>
                    <a:pt x="1272" y="691"/>
                  </a:cubicBezTo>
                  <a:cubicBezTo>
                    <a:pt x="1229" y="702"/>
                    <a:pt x="1181" y="708"/>
                    <a:pt x="1136" y="718"/>
                  </a:cubicBezTo>
                  <a:close/>
                  <a:moveTo>
                    <a:pt x="317" y="834"/>
                  </a:moveTo>
                  <a:cubicBezTo>
                    <a:pt x="320" y="790"/>
                    <a:pt x="325" y="747"/>
                    <a:pt x="332" y="707"/>
                  </a:cubicBezTo>
                  <a:cubicBezTo>
                    <a:pt x="319" y="706"/>
                    <a:pt x="307" y="703"/>
                    <a:pt x="295" y="700"/>
                  </a:cubicBezTo>
                  <a:cubicBezTo>
                    <a:pt x="301" y="747"/>
                    <a:pt x="306" y="792"/>
                    <a:pt x="317" y="834"/>
                  </a:cubicBezTo>
                  <a:close/>
                  <a:moveTo>
                    <a:pt x="334" y="708"/>
                  </a:moveTo>
                  <a:cubicBezTo>
                    <a:pt x="329" y="749"/>
                    <a:pt x="320" y="792"/>
                    <a:pt x="320" y="836"/>
                  </a:cubicBezTo>
                  <a:cubicBezTo>
                    <a:pt x="364" y="824"/>
                    <a:pt x="411" y="815"/>
                    <a:pt x="460" y="809"/>
                  </a:cubicBezTo>
                  <a:cubicBezTo>
                    <a:pt x="456" y="781"/>
                    <a:pt x="452" y="754"/>
                    <a:pt x="450" y="724"/>
                  </a:cubicBezTo>
                  <a:cubicBezTo>
                    <a:pt x="410" y="721"/>
                    <a:pt x="372" y="714"/>
                    <a:pt x="334" y="708"/>
                  </a:cubicBezTo>
                  <a:close/>
                  <a:moveTo>
                    <a:pt x="12" y="759"/>
                  </a:moveTo>
                  <a:cubicBezTo>
                    <a:pt x="10" y="769"/>
                    <a:pt x="13" y="784"/>
                    <a:pt x="14" y="796"/>
                  </a:cubicBezTo>
                  <a:cubicBezTo>
                    <a:pt x="15" y="809"/>
                    <a:pt x="15" y="823"/>
                    <a:pt x="18" y="833"/>
                  </a:cubicBezTo>
                  <a:cubicBezTo>
                    <a:pt x="21" y="843"/>
                    <a:pt x="38" y="854"/>
                    <a:pt x="45" y="860"/>
                  </a:cubicBezTo>
                  <a:cubicBezTo>
                    <a:pt x="48" y="862"/>
                    <a:pt x="50" y="867"/>
                    <a:pt x="54" y="865"/>
                  </a:cubicBezTo>
                  <a:cubicBezTo>
                    <a:pt x="52" y="809"/>
                    <a:pt x="59" y="757"/>
                    <a:pt x="63" y="710"/>
                  </a:cubicBezTo>
                  <a:cubicBezTo>
                    <a:pt x="63" y="709"/>
                    <a:pt x="63" y="709"/>
                    <a:pt x="62" y="709"/>
                  </a:cubicBezTo>
                  <a:cubicBezTo>
                    <a:pt x="50" y="719"/>
                    <a:pt x="16" y="741"/>
                    <a:pt x="12" y="759"/>
                  </a:cubicBezTo>
                  <a:close/>
                  <a:moveTo>
                    <a:pt x="1134" y="718"/>
                  </a:moveTo>
                  <a:cubicBezTo>
                    <a:pt x="1133" y="716"/>
                    <a:pt x="1129" y="719"/>
                    <a:pt x="1126" y="718"/>
                  </a:cubicBezTo>
                  <a:cubicBezTo>
                    <a:pt x="1122" y="751"/>
                    <a:pt x="1118" y="785"/>
                    <a:pt x="1112" y="816"/>
                  </a:cubicBezTo>
                  <a:cubicBezTo>
                    <a:pt x="1124" y="818"/>
                    <a:pt x="1134" y="821"/>
                    <a:pt x="1146" y="822"/>
                  </a:cubicBezTo>
                  <a:cubicBezTo>
                    <a:pt x="1143" y="787"/>
                    <a:pt x="1139" y="752"/>
                    <a:pt x="1134" y="718"/>
                  </a:cubicBezTo>
                  <a:close/>
                  <a:moveTo>
                    <a:pt x="961" y="735"/>
                  </a:moveTo>
                  <a:cubicBezTo>
                    <a:pt x="960" y="755"/>
                    <a:pt x="958" y="775"/>
                    <a:pt x="956" y="795"/>
                  </a:cubicBezTo>
                  <a:cubicBezTo>
                    <a:pt x="1009" y="801"/>
                    <a:pt x="1060" y="807"/>
                    <a:pt x="1110" y="815"/>
                  </a:cubicBezTo>
                  <a:cubicBezTo>
                    <a:pt x="1113" y="784"/>
                    <a:pt x="1123" y="748"/>
                    <a:pt x="1121" y="719"/>
                  </a:cubicBezTo>
                  <a:cubicBezTo>
                    <a:pt x="1070" y="726"/>
                    <a:pt x="1016" y="732"/>
                    <a:pt x="961" y="735"/>
                  </a:cubicBezTo>
                  <a:close/>
                  <a:moveTo>
                    <a:pt x="1462" y="872"/>
                  </a:moveTo>
                  <a:cubicBezTo>
                    <a:pt x="1480" y="862"/>
                    <a:pt x="1495" y="848"/>
                    <a:pt x="1507" y="832"/>
                  </a:cubicBezTo>
                  <a:cubicBezTo>
                    <a:pt x="1507" y="814"/>
                    <a:pt x="1508" y="802"/>
                    <a:pt x="1507" y="786"/>
                  </a:cubicBezTo>
                  <a:cubicBezTo>
                    <a:pt x="1506" y="773"/>
                    <a:pt x="1508" y="759"/>
                    <a:pt x="1506" y="750"/>
                  </a:cubicBezTo>
                  <a:cubicBezTo>
                    <a:pt x="1503" y="738"/>
                    <a:pt x="1488" y="733"/>
                    <a:pt x="1482" y="724"/>
                  </a:cubicBezTo>
                  <a:cubicBezTo>
                    <a:pt x="1481" y="779"/>
                    <a:pt x="1472" y="827"/>
                    <a:pt x="1462" y="872"/>
                  </a:cubicBezTo>
                  <a:close/>
                  <a:moveTo>
                    <a:pt x="462" y="808"/>
                  </a:moveTo>
                  <a:cubicBezTo>
                    <a:pt x="479" y="806"/>
                    <a:pt x="496" y="804"/>
                    <a:pt x="512" y="801"/>
                  </a:cubicBezTo>
                  <a:cubicBezTo>
                    <a:pt x="515" y="778"/>
                    <a:pt x="516" y="755"/>
                    <a:pt x="518" y="732"/>
                  </a:cubicBezTo>
                  <a:cubicBezTo>
                    <a:pt x="496" y="729"/>
                    <a:pt x="474" y="727"/>
                    <a:pt x="452" y="725"/>
                  </a:cubicBezTo>
                  <a:cubicBezTo>
                    <a:pt x="455" y="753"/>
                    <a:pt x="458" y="780"/>
                    <a:pt x="462" y="808"/>
                  </a:cubicBezTo>
                  <a:close/>
                  <a:moveTo>
                    <a:pt x="56" y="868"/>
                  </a:moveTo>
                  <a:cubicBezTo>
                    <a:pt x="66" y="877"/>
                    <a:pt x="79" y="884"/>
                    <a:pt x="92" y="890"/>
                  </a:cubicBezTo>
                  <a:cubicBezTo>
                    <a:pt x="79" y="840"/>
                    <a:pt x="69" y="787"/>
                    <a:pt x="64" y="728"/>
                  </a:cubicBezTo>
                  <a:cubicBezTo>
                    <a:pt x="58" y="772"/>
                    <a:pt x="55" y="818"/>
                    <a:pt x="56" y="868"/>
                  </a:cubicBezTo>
                  <a:close/>
                  <a:moveTo>
                    <a:pt x="522" y="732"/>
                  </a:moveTo>
                  <a:cubicBezTo>
                    <a:pt x="518" y="753"/>
                    <a:pt x="518" y="778"/>
                    <a:pt x="515" y="801"/>
                  </a:cubicBezTo>
                  <a:cubicBezTo>
                    <a:pt x="549" y="797"/>
                    <a:pt x="584" y="794"/>
                    <a:pt x="619" y="791"/>
                  </a:cubicBezTo>
                  <a:cubicBezTo>
                    <a:pt x="619" y="773"/>
                    <a:pt x="617" y="756"/>
                    <a:pt x="616" y="739"/>
                  </a:cubicBezTo>
                  <a:cubicBezTo>
                    <a:pt x="585" y="736"/>
                    <a:pt x="553" y="735"/>
                    <a:pt x="522" y="732"/>
                  </a:cubicBezTo>
                  <a:close/>
                  <a:moveTo>
                    <a:pt x="8" y="761"/>
                  </a:moveTo>
                  <a:cubicBezTo>
                    <a:pt x="10" y="754"/>
                    <a:pt x="10" y="740"/>
                    <a:pt x="8" y="733"/>
                  </a:cubicBezTo>
                  <a:cubicBezTo>
                    <a:pt x="10" y="743"/>
                    <a:pt x="6" y="753"/>
                    <a:pt x="8" y="761"/>
                  </a:cubicBezTo>
                  <a:close/>
                  <a:moveTo>
                    <a:pt x="942" y="737"/>
                  </a:moveTo>
                  <a:cubicBezTo>
                    <a:pt x="943" y="757"/>
                    <a:pt x="945" y="775"/>
                    <a:pt x="945" y="795"/>
                  </a:cubicBezTo>
                  <a:cubicBezTo>
                    <a:pt x="948" y="795"/>
                    <a:pt x="950" y="795"/>
                    <a:pt x="953" y="795"/>
                  </a:cubicBezTo>
                  <a:cubicBezTo>
                    <a:pt x="956" y="776"/>
                    <a:pt x="957" y="756"/>
                    <a:pt x="958" y="736"/>
                  </a:cubicBezTo>
                  <a:cubicBezTo>
                    <a:pt x="953" y="736"/>
                    <a:pt x="946" y="735"/>
                    <a:pt x="942" y="737"/>
                  </a:cubicBezTo>
                  <a:close/>
                  <a:moveTo>
                    <a:pt x="790" y="742"/>
                  </a:moveTo>
                  <a:cubicBezTo>
                    <a:pt x="790" y="757"/>
                    <a:pt x="790" y="772"/>
                    <a:pt x="790" y="788"/>
                  </a:cubicBezTo>
                  <a:cubicBezTo>
                    <a:pt x="843" y="788"/>
                    <a:pt x="892" y="791"/>
                    <a:pt x="942" y="794"/>
                  </a:cubicBezTo>
                  <a:cubicBezTo>
                    <a:pt x="940" y="776"/>
                    <a:pt x="940" y="755"/>
                    <a:pt x="938" y="737"/>
                  </a:cubicBezTo>
                  <a:cubicBezTo>
                    <a:pt x="889" y="739"/>
                    <a:pt x="841" y="742"/>
                    <a:pt x="790" y="742"/>
                  </a:cubicBezTo>
                  <a:close/>
                  <a:moveTo>
                    <a:pt x="621" y="739"/>
                  </a:moveTo>
                  <a:cubicBezTo>
                    <a:pt x="619" y="755"/>
                    <a:pt x="623" y="774"/>
                    <a:pt x="623" y="791"/>
                  </a:cubicBezTo>
                  <a:cubicBezTo>
                    <a:pt x="657" y="790"/>
                    <a:pt x="691" y="788"/>
                    <a:pt x="726" y="788"/>
                  </a:cubicBezTo>
                  <a:cubicBezTo>
                    <a:pt x="726" y="772"/>
                    <a:pt x="726" y="757"/>
                    <a:pt x="726" y="742"/>
                  </a:cubicBezTo>
                  <a:cubicBezTo>
                    <a:pt x="690" y="742"/>
                    <a:pt x="656" y="740"/>
                    <a:pt x="621" y="739"/>
                  </a:cubicBezTo>
                  <a:close/>
                  <a:moveTo>
                    <a:pt x="729" y="742"/>
                  </a:moveTo>
                  <a:cubicBezTo>
                    <a:pt x="729" y="757"/>
                    <a:pt x="729" y="772"/>
                    <a:pt x="729" y="788"/>
                  </a:cubicBezTo>
                  <a:cubicBezTo>
                    <a:pt x="749" y="788"/>
                    <a:pt x="768" y="788"/>
                    <a:pt x="787" y="788"/>
                  </a:cubicBezTo>
                  <a:cubicBezTo>
                    <a:pt x="788" y="773"/>
                    <a:pt x="788" y="757"/>
                    <a:pt x="788" y="742"/>
                  </a:cubicBezTo>
                  <a:cubicBezTo>
                    <a:pt x="768" y="742"/>
                    <a:pt x="749" y="742"/>
                    <a:pt x="729" y="742"/>
                  </a:cubicBezTo>
                  <a:close/>
                  <a:moveTo>
                    <a:pt x="1508" y="753"/>
                  </a:moveTo>
                  <a:cubicBezTo>
                    <a:pt x="1508" y="753"/>
                    <a:pt x="1509" y="754"/>
                    <a:pt x="1508" y="753"/>
                  </a:cubicBezTo>
                  <a:close/>
                  <a:moveTo>
                    <a:pt x="1511" y="827"/>
                  </a:moveTo>
                  <a:cubicBezTo>
                    <a:pt x="1520" y="808"/>
                    <a:pt x="1524" y="768"/>
                    <a:pt x="1509" y="754"/>
                  </a:cubicBezTo>
                  <a:cubicBezTo>
                    <a:pt x="1510" y="778"/>
                    <a:pt x="1509" y="804"/>
                    <a:pt x="1511" y="827"/>
                  </a:cubicBezTo>
                  <a:close/>
                  <a:moveTo>
                    <a:pt x="15" y="828"/>
                  </a:moveTo>
                  <a:cubicBezTo>
                    <a:pt x="12" y="808"/>
                    <a:pt x="12" y="784"/>
                    <a:pt x="8" y="765"/>
                  </a:cubicBezTo>
                  <a:cubicBezTo>
                    <a:pt x="6" y="784"/>
                    <a:pt x="4" y="816"/>
                    <a:pt x="15" y="828"/>
                  </a:cubicBezTo>
                  <a:close/>
                  <a:moveTo>
                    <a:pt x="162" y="890"/>
                  </a:moveTo>
                  <a:cubicBezTo>
                    <a:pt x="171" y="884"/>
                    <a:pt x="184" y="881"/>
                    <a:pt x="193" y="875"/>
                  </a:cubicBezTo>
                  <a:cubicBezTo>
                    <a:pt x="182" y="842"/>
                    <a:pt x="176" y="805"/>
                    <a:pt x="169" y="768"/>
                  </a:cubicBezTo>
                  <a:cubicBezTo>
                    <a:pt x="165" y="806"/>
                    <a:pt x="159" y="852"/>
                    <a:pt x="162" y="890"/>
                  </a:cubicBezTo>
                  <a:close/>
                  <a:moveTo>
                    <a:pt x="5" y="797"/>
                  </a:moveTo>
                  <a:cubicBezTo>
                    <a:pt x="5" y="793"/>
                    <a:pt x="5" y="784"/>
                    <a:pt x="4" y="780"/>
                  </a:cubicBezTo>
                  <a:cubicBezTo>
                    <a:pt x="2" y="787"/>
                    <a:pt x="4" y="811"/>
                    <a:pt x="5" y="797"/>
                  </a:cubicBezTo>
                  <a:close/>
                  <a:moveTo>
                    <a:pt x="624" y="794"/>
                  </a:moveTo>
                  <a:cubicBezTo>
                    <a:pt x="627" y="863"/>
                    <a:pt x="635" y="934"/>
                    <a:pt x="643" y="1001"/>
                  </a:cubicBezTo>
                  <a:cubicBezTo>
                    <a:pt x="670" y="999"/>
                    <a:pt x="698" y="998"/>
                    <a:pt x="726" y="997"/>
                  </a:cubicBezTo>
                  <a:cubicBezTo>
                    <a:pt x="726" y="928"/>
                    <a:pt x="725" y="858"/>
                    <a:pt x="726" y="791"/>
                  </a:cubicBezTo>
                  <a:cubicBezTo>
                    <a:pt x="694" y="790"/>
                    <a:pt x="656" y="792"/>
                    <a:pt x="624" y="794"/>
                  </a:cubicBezTo>
                  <a:close/>
                  <a:moveTo>
                    <a:pt x="729" y="792"/>
                  </a:moveTo>
                  <a:cubicBezTo>
                    <a:pt x="727" y="859"/>
                    <a:pt x="729" y="929"/>
                    <a:pt x="728" y="997"/>
                  </a:cubicBezTo>
                  <a:cubicBezTo>
                    <a:pt x="747" y="997"/>
                    <a:pt x="765" y="997"/>
                    <a:pt x="783" y="997"/>
                  </a:cubicBezTo>
                  <a:cubicBezTo>
                    <a:pt x="785" y="929"/>
                    <a:pt x="787" y="860"/>
                    <a:pt x="787" y="790"/>
                  </a:cubicBezTo>
                  <a:cubicBezTo>
                    <a:pt x="768" y="790"/>
                    <a:pt x="749" y="790"/>
                    <a:pt x="730" y="790"/>
                  </a:cubicBezTo>
                  <a:cubicBezTo>
                    <a:pt x="729" y="790"/>
                    <a:pt x="729" y="791"/>
                    <a:pt x="729" y="792"/>
                  </a:cubicBezTo>
                  <a:close/>
                  <a:moveTo>
                    <a:pt x="790" y="792"/>
                  </a:moveTo>
                  <a:cubicBezTo>
                    <a:pt x="789" y="861"/>
                    <a:pt x="788" y="929"/>
                    <a:pt x="786" y="997"/>
                  </a:cubicBezTo>
                  <a:cubicBezTo>
                    <a:pt x="834" y="997"/>
                    <a:pt x="881" y="1003"/>
                    <a:pt x="927" y="998"/>
                  </a:cubicBezTo>
                  <a:cubicBezTo>
                    <a:pt x="937" y="935"/>
                    <a:pt x="950" y="870"/>
                    <a:pt x="942" y="797"/>
                  </a:cubicBezTo>
                  <a:cubicBezTo>
                    <a:pt x="894" y="792"/>
                    <a:pt x="842" y="791"/>
                    <a:pt x="791" y="790"/>
                  </a:cubicBezTo>
                  <a:cubicBezTo>
                    <a:pt x="790" y="790"/>
                    <a:pt x="790" y="791"/>
                    <a:pt x="790" y="792"/>
                  </a:cubicBezTo>
                  <a:close/>
                  <a:moveTo>
                    <a:pt x="1521" y="796"/>
                  </a:moveTo>
                  <a:cubicBezTo>
                    <a:pt x="1521" y="795"/>
                    <a:pt x="1522" y="788"/>
                    <a:pt x="1520" y="791"/>
                  </a:cubicBezTo>
                  <a:cubicBezTo>
                    <a:pt x="1520" y="793"/>
                    <a:pt x="1520" y="799"/>
                    <a:pt x="1521" y="796"/>
                  </a:cubicBezTo>
                  <a:close/>
                  <a:moveTo>
                    <a:pt x="515" y="804"/>
                  </a:moveTo>
                  <a:cubicBezTo>
                    <a:pt x="511" y="864"/>
                    <a:pt x="510" y="926"/>
                    <a:pt x="510" y="991"/>
                  </a:cubicBezTo>
                  <a:cubicBezTo>
                    <a:pt x="552" y="995"/>
                    <a:pt x="598" y="999"/>
                    <a:pt x="640" y="1000"/>
                  </a:cubicBezTo>
                  <a:cubicBezTo>
                    <a:pt x="631" y="934"/>
                    <a:pt x="624" y="865"/>
                    <a:pt x="620" y="794"/>
                  </a:cubicBezTo>
                  <a:cubicBezTo>
                    <a:pt x="584" y="797"/>
                    <a:pt x="549" y="799"/>
                    <a:pt x="515" y="804"/>
                  </a:cubicBezTo>
                  <a:close/>
                  <a:moveTo>
                    <a:pt x="948" y="845"/>
                  </a:moveTo>
                  <a:cubicBezTo>
                    <a:pt x="950" y="830"/>
                    <a:pt x="952" y="814"/>
                    <a:pt x="953" y="798"/>
                  </a:cubicBezTo>
                  <a:cubicBezTo>
                    <a:pt x="950" y="798"/>
                    <a:pt x="949" y="797"/>
                    <a:pt x="945" y="797"/>
                  </a:cubicBezTo>
                  <a:cubicBezTo>
                    <a:pt x="947" y="812"/>
                    <a:pt x="946" y="830"/>
                    <a:pt x="948" y="845"/>
                  </a:cubicBezTo>
                  <a:close/>
                  <a:moveTo>
                    <a:pt x="950" y="997"/>
                  </a:moveTo>
                  <a:cubicBezTo>
                    <a:pt x="991" y="993"/>
                    <a:pt x="1030" y="989"/>
                    <a:pt x="1070" y="985"/>
                  </a:cubicBezTo>
                  <a:cubicBezTo>
                    <a:pt x="1087" y="933"/>
                    <a:pt x="1099" y="877"/>
                    <a:pt x="1110" y="818"/>
                  </a:cubicBezTo>
                  <a:cubicBezTo>
                    <a:pt x="1061" y="809"/>
                    <a:pt x="1009" y="803"/>
                    <a:pt x="957" y="798"/>
                  </a:cubicBezTo>
                  <a:cubicBezTo>
                    <a:pt x="944" y="857"/>
                    <a:pt x="952" y="927"/>
                    <a:pt x="950" y="997"/>
                  </a:cubicBezTo>
                  <a:close/>
                  <a:moveTo>
                    <a:pt x="462" y="811"/>
                  </a:moveTo>
                  <a:cubicBezTo>
                    <a:pt x="470" y="866"/>
                    <a:pt x="483" y="925"/>
                    <a:pt x="495" y="975"/>
                  </a:cubicBezTo>
                  <a:cubicBezTo>
                    <a:pt x="497" y="982"/>
                    <a:pt x="496" y="993"/>
                    <a:pt x="508" y="991"/>
                  </a:cubicBezTo>
                  <a:cubicBezTo>
                    <a:pt x="507" y="935"/>
                    <a:pt x="508" y="873"/>
                    <a:pt x="511" y="820"/>
                  </a:cubicBezTo>
                  <a:cubicBezTo>
                    <a:pt x="512" y="816"/>
                    <a:pt x="515" y="807"/>
                    <a:pt x="510" y="804"/>
                  </a:cubicBezTo>
                  <a:cubicBezTo>
                    <a:pt x="494" y="807"/>
                    <a:pt x="477" y="808"/>
                    <a:pt x="462" y="811"/>
                  </a:cubicBezTo>
                  <a:close/>
                  <a:moveTo>
                    <a:pt x="318" y="839"/>
                  </a:moveTo>
                  <a:cubicBezTo>
                    <a:pt x="326" y="887"/>
                    <a:pt x="341" y="928"/>
                    <a:pt x="354" y="970"/>
                  </a:cubicBezTo>
                  <a:cubicBezTo>
                    <a:pt x="400" y="977"/>
                    <a:pt x="448" y="987"/>
                    <a:pt x="496" y="988"/>
                  </a:cubicBezTo>
                  <a:cubicBezTo>
                    <a:pt x="480" y="933"/>
                    <a:pt x="470" y="871"/>
                    <a:pt x="459" y="811"/>
                  </a:cubicBezTo>
                  <a:cubicBezTo>
                    <a:pt x="411" y="819"/>
                    <a:pt x="363" y="827"/>
                    <a:pt x="318" y="839"/>
                  </a:cubicBezTo>
                  <a:close/>
                  <a:moveTo>
                    <a:pt x="1113" y="819"/>
                  </a:moveTo>
                  <a:cubicBezTo>
                    <a:pt x="1113" y="819"/>
                    <a:pt x="1113" y="818"/>
                    <a:pt x="1112" y="818"/>
                  </a:cubicBezTo>
                  <a:cubicBezTo>
                    <a:pt x="1102" y="876"/>
                    <a:pt x="1089" y="932"/>
                    <a:pt x="1074" y="984"/>
                  </a:cubicBezTo>
                  <a:cubicBezTo>
                    <a:pt x="1100" y="981"/>
                    <a:pt x="1126" y="978"/>
                    <a:pt x="1151" y="973"/>
                  </a:cubicBezTo>
                  <a:cubicBezTo>
                    <a:pt x="1151" y="922"/>
                    <a:pt x="1149" y="873"/>
                    <a:pt x="1146" y="825"/>
                  </a:cubicBezTo>
                  <a:cubicBezTo>
                    <a:pt x="1135" y="823"/>
                    <a:pt x="1125" y="820"/>
                    <a:pt x="1113" y="819"/>
                  </a:cubicBezTo>
                  <a:close/>
                  <a:moveTo>
                    <a:pt x="46" y="1018"/>
                  </a:moveTo>
                  <a:cubicBezTo>
                    <a:pt x="45" y="1002"/>
                    <a:pt x="48" y="990"/>
                    <a:pt x="54" y="980"/>
                  </a:cubicBezTo>
                  <a:cubicBezTo>
                    <a:pt x="37" y="936"/>
                    <a:pt x="24" y="889"/>
                    <a:pt x="17" y="837"/>
                  </a:cubicBezTo>
                  <a:cubicBezTo>
                    <a:pt x="13" y="832"/>
                    <a:pt x="11" y="826"/>
                    <a:pt x="7" y="821"/>
                  </a:cubicBezTo>
                  <a:cubicBezTo>
                    <a:pt x="12" y="895"/>
                    <a:pt x="24" y="961"/>
                    <a:pt x="46" y="1018"/>
                  </a:cubicBezTo>
                  <a:close/>
                  <a:moveTo>
                    <a:pt x="1507" y="887"/>
                  </a:moveTo>
                  <a:cubicBezTo>
                    <a:pt x="1509" y="865"/>
                    <a:pt x="1516" y="844"/>
                    <a:pt x="1515" y="823"/>
                  </a:cubicBezTo>
                  <a:cubicBezTo>
                    <a:pt x="1506" y="838"/>
                    <a:pt x="1508" y="868"/>
                    <a:pt x="1507" y="887"/>
                  </a:cubicBezTo>
                  <a:close/>
                  <a:moveTo>
                    <a:pt x="1149" y="826"/>
                  </a:moveTo>
                  <a:cubicBezTo>
                    <a:pt x="1152" y="873"/>
                    <a:pt x="1154" y="922"/>
                    <a:pt x="1154" y="973"/>
                  </a:cubicBezTo>
                  <a:cubicBezTo>
                    <a:pt x="1174" y="969"/>
                    <a:pt x="1195" y="965"/>
                    <a:pt x="1215" y="961"/>
                  </a:cubicBezTo>
                  <a:cubicBezTo>
                    <a:pt x="1227" y="925"/>
                    <a:pt x="1240" y="889"/>
                    <a:pt x="1248" y="849"/>
                  </a:cubicBezTo>
                  <a:cubicBezTo>
                    <a:pt x="1215" y="841"/>
                    <a:pt x="1184" y="832"/>
                    <a:pt x="1149" y="826"/>
                  </a:cubicBezTo>
                  <a:close/>
                  <a:moveTo>
                    <a:pt x="1461" y="878"/>
                  </a:moveTo>
                  <a:cubicBezTo>
                    <a:pt x="1455" y="899"/>
                    <a:pt x="1449" y="921"/>
                    <a:pt x="1442" y="941"/>
                  </a:cubicBezTo>
                  <a:cubicBezTo>
                    <a:pt x="1456" y="956"/>
                    <a:pt x="1469" y="972"/>
                    <a:pt x="1476" y="993"/>
                  </a:cubicBezTo>
                  <a:cubicBezTo>
                    <a:pt x="1493" y="949"/>
                    <a:pt x="1507" y="896"/>
                    <a:pt x="1506" y="837"/>
                  </a:cubicBezTo>
                  <a:cubicBezTo>
                    <a:pt x="1495" y="854"/>
                    <a:pt x="1476" y="865"/>
                    <a:pt x="1461" y="878"/>
                  </a:cubicBezTo>
                  <a:close/>
                  <a:moveTo>
                    <a:pt x="196" y="877"/>
                  </a:moveTo>
                  <a:cubicBezTo>
                    <a:pt x="201" y="898"/>
                    <a:pt x="208" y="918"/>
                    <a:pt x="215" y="938"/>
                  </a:cubicBezTo>
                  <a:cubicBezTo>
                    <a:pt x="247" y="946"/>
                    <a:pt x="278" y="956"/>
                    <a:pt x="313" y="961"/>
                  </a:cubicBezTo>
                  <a:cubicBezTo>
                    <a:pt x="311" y="919"/>
                    <a:pt x="316" y="878"/>
                    <a:pt x="315" y="839"/>
                  </a:cubicBezTo>
                  <a:cubicBezTo>
                    <a:pt x="314" y="839"/>
                    <a:pt x="313" y="839"/>
                    <a:pt x="313" y="839"/>
                  </a:cubicBezTo>
                  <a:cubicBezTo>
                    <a:pt x="272" y="850"/>
                    <a:pt x="233" y="863"/>
                    <a:pt x="196" y="877"/>
                  </a:cubicBezTo>
                  <a:close/>
                  <a:moveTo>
                    <a:pt x="55" y="977"/>
                  </a:moveTo>
                  <a:cubicBezTo>
                    <a:pt x="56" y="970"/>
                    <a:pt x="61" y="968"/>
                    <a:pt x="63" y="962"/>
                  </a:cubicBezTo>
                  <a:cubicBezTo>
                    <a:pt x="57" y="935"/>
                    <a:pt x="56" y="902"/>
                    <a:pt x="54" y="871"/>
                  </a:cubicBezTo>
                  <a:cubicBezTo>
                    <a:pt x="42" y="861"/>
                    <a:pt x="30" y="852"/>
                    <a:pt x="20" y="840"/>
                  </a:cubicBezTo>
                  <a:cubicBezTo>
                    <a:pt x="27" y="890"/>
                    <a:pt x="39" y="936"/>
                    <a:pt x="55" y="977"/>
                  </a:cubicBezTo>
                  <a:close/>
                  <a:moveTo>
                    <a:pt x="1251" y="851"/>
                  </a:moveTo>
                  <a:cubicBezTo>
                    <a:pt x="1241" y="889"/>
                    <a:pt x="1230" y="925"/>
                    <a:pt x="1218" y="960"/>
                  </a:cubicBezTo>
                  <a:cubicBezTo>
                    <a:pt x="1253" y="953"/>
                    <a:pt x="1288" y="945"/>
                    <a:pt x="1320" y="935"/>
                  </a:cubicBezTo>
                  <a:cubicBezTo>
                    <a:pt x="1320" y="914"/>
                    <a:pt x="1320" y="893"/>
                    <a:pt x="1319" y="873"/>
                  </a:cubicBezTo>
                  <a:cubicBezTo>
                    <a:pt x="1296" y="866"/>
                    <a:pt x="1275" y="857"/>
                    <a:pt x="1251" y="851"/>
                  </a:cubicBezTo>
                  <a:close/>
                  <a:moveTo>
                    <a:pt x="316" y="962"/>
                  </a:moveTo>
                  <a:cubicBezTo>
                    <a:pt x="327" y="965"/>
                    <a:pt x="339" y="967"/>
                    <a:pt x="351" y="969"/>
                  </a:cubicBezTo>
                  <a:cubicBezTo>
                    <a:pt x="338" y="932"/>
                    <a:pt x="328" y="893"/>
                    <a:pt x="318" y="853"/>
                  </a:cubicBezTo>
                  <a:cubicBezTo>
                    <a:pt x="316" y="889"/>
                    <a:pt x="315" y="925"/>
                    <a:pt x="316" y="962"/>
                  </a:cubicBezTo>
                  <a:close/>
                  <a:moveTo>
                    <a:pt x="65" y="959"/>
                  </a:moveTo>
                  <a:cubicBezTo>
                    <a:pt x="75" y="948"/>
                    <a:pt x="90" y="935"/>
                    <a:pt x="102" y="923"/>
                  </a:cubicBezTo>
                  <a:cubicBezTo>
                    <a:pt x="99" y="914"/>
                    <a:pt x="96" y="904"/>
                    <a:pt x="94" y="894"/>
                  </a:cubicBezTo>
                  <a:cubicBezTo>
                    <a:pt x="80" y="889"/>
                    <a:pt x="69" y="880"/>
                    <a:pt x="56" y="873"/>
                  </a:cubicBezTo>
                  <a:cubicBezTo>
                    <a:pt x="59" y="902"/>
                    <a:pt x="60" y="932"/>
                    <a:pt x="65" y="959"/>
                  </a:cubicBezTo>
                  <a:close/>
                  <a:moveTo>
                    <a:pt x="1322" y="934"/>
                  </a:moveTo>
                  <a:cubicBezTo>
                    <a:pt x="1332" y="932"/>
                    <a:pt x="1340" y="928"/>
                    <a:pt x="1350" y="925"/>
                  </a:cubicBezTo>
                  <a:cubicBezTo>
                    <a:pt x="1354" y="914"/>
                    <a:pt x="1357" y="903"/>
                    <a:pt x="1360" y="891"/>
                  </a:cubicBezTo>
                  <a:cubicBezTo>
                    <a:pt x="1347" y="886"/>
                    <a:pt x="1335" y="880"/>
                    <a:pt x="1322" y="875"/>
                  </a:cubicBezTo>
                  <a:cubicBezTo>
                    <a:pt x="1323" y="895"/>
                    <a:pt x="1323" y="913"/>
                    <a:pt x="1322" y="934"/>
                  </a:cubicBezTo>
                  <a:close/>
                  <a:moveTo>
                    <a:pt x="194" y="879"/>
                  </a:moveTo>
                  <a:cubicBezTo>
                    <a:pt x="181" y="882"/>
                    <a:pt x="173" y="889"/>
                    <a:pt x="161" y="892"/>
                  </a:cubicBezTo>
                  <a:cubicBezTo>
                    <a:pt x="161" y="902"/>
                    <a:pt x="161" y="911"/>
                    <a:pt x="161" y="921"/>
                  </a:cubicBezTo>
                  <a:cubicBezTo>
                    <a:pt x="179" y="925"/>
                    <a:pt x="195" y="935"/>
                    <a:pt x="212" y="935"/>
                  </a:cubicBezTo>
                  <a:cubicBezTo>
                    <a:pt x="205" y="917"/>
                    <a:pt x="199" y="899"/>
                    <a:pt x="194" y="879"/>
                  </a:cubicBezTo>
                  <a:close/>
                  <a:moveTo>
                    <a:pt x="1457" y="881"/>
                  </a:moveTo>
                  <a:cubicBezTo>
                    <a:pt x="1457" y="880"/>
                    <a:pt x="1456" y="880"/>
                    <a:pt x="1455" y="880"/>
                  </a:cubicBezTo>
                  <a:cubicBezTo>
                    <a:pt x="1452" y="883"/>
                    <a:pt x="1447" y="885"/>
                    <a:pt x="1443" y="887"/>
                  </a:cubicBezTo>
                  <a:cubicBezTo>
                    <a:pt x="1443" y="905"/>
                    <a:pt x="1440" y="923"/>
                    <a:pt x="1441" y="937"/>
                  </a:cubicBezTo>
                  <a:cubicBezTo>
                    <a:pt x="1443" y="919"/>
                    <a:pt x="1456" y="899"/>
                    <a:pt x="1457" y="881"/>
                  </a:cubicBezTo>
                  <a:close/>
                  <a:moveTo>
                    <a:pt x="1505" y="889"/>
                  </a:moveTo>
                  <a:cubicBezTo>
                    <a:pt x="1506" y="893"/>
                    <a:pt x="1506" y="886"/>
                    <a:pt x="1505" y="889"/>
                  </a:cubicBezTo>
                  <a:close/>
                  <a:moveTo>
                    <a:pt x="1399" y="909"/>
                  </a:moveTo>
                  <a:cubicBezTo>
                    <a:pt x="1411" y="918"/>
                    <a:pt x="1425" y="927"/>
                    <a:pt x="1437" y="936"/>
                  </a:cubicBezTo>
                  <a:cubicBezTo>
                    <a:pt x="1438" y="922"/>
                    <a:pt x="1441" y="904"/>
                    <a:pt x="1439" y="889"/>
                  </a:cubicBezTo>
                  <a:cubicBezTo>
                    <a:pt x="1427" y="897"/>
                    <a:pt x="1413" y="903"/>
                    <a:pt x="1399" y="909"/>
                  </a:cubicBezTo>
                  <a:close/>
                  <a:moveTo>
                    <a:pt x="1354" y="924"/>
                  </a:moveTo>
                  <a:cubicBezTo>
                    <a:pt x="1366" y="919"/>
                    <a:pt x="1379" y="914"/>
                    <a:pt x="1392" y="910"/>
                  </a:cubicBezTo>
                  <a:cubicBezTo>
                    <a:pt x="1384" y="902"/>
                    <a:pt x="1373" y="898"/>
                    <a:pt x="1363" y="893"/>
                  </a:cubicBezTo>
                  <a:cubicBezTo>
                    <a:pt x="1360" y="903"/>
                    <a:pt x="1354" y="915"/>
                    <a:pt x="1354" y="924"/>
                  </a:cubicBezTo>
                  <a:close/>
                  <a:moveTo>
                    <a:pt x="131" y="910"/>
                  </a:moveTo>
                  <a:cubicBezTo>
                    <a:pt x="141" y="912"/>
                    <a:pt x="148" y="917"/>
                    <a:pt x="158" y="919"/>
                  </a:cubicBezTo>
                  <a:cubicBezTo>
                    <a:pt x="158" y="911"/>
                    <a:pt x="159" y="901"/>
                    <a:pt x="157" y="894"/>
                  </a:cubicBezTo>
                  <a:cubicBezTo>
                    <a:pt x="149" y="900"/>
                    <a:pt x="139" y="903"/>
                    <a:pt x="131" y="910"/>
                  </a:cubicBezTo>
                  <a:close/>
                  <a:moveTo>
                    <a:pt x="929" y="998"/>
                  </a:moveTo>
                  <a:cubicBezTo>
                    <a:pt x="936" y="999"/>
                    <a:pt x="939" y="996"/>
                    <a:pt x="945" y="997"/>
                  </a:cubicBezTo>
                  <a:cubicBezTo>
                    <a:pt x="947" y="964"/>
                    <a:pt x="945" y="928"/>
                    <a:pt x="944" y="895"/>
                  </a:cubicBezTo>
                  <a:cubicBezTo>
                    <a:pt x="941" y="931"/>
                    <a:pt x="935" y="964"/>
                    <a:pt x="929" y="998"/>
                  </a:cubicBezTo>
                  <a:close/>
                  <a:moveTo>
                    <a:pt x="98" y="897"/>
                  </a:moveTo>
                  <a:cubicBezTo>
                    <a:pt x="99" y="906"/>
                    <a:pt x="103" y="913"/>
                    <a:pt x="104" y="922"/>
                  </a:cubicBezTo>
                  <a:cubicBezTo>
                    <a:pt x="112" y="918"/>
                    <a:pt x="119" y="915"/>
                    <a:pt x="125" y="909"/>
                  </a:cubicBezTo>
                  <a:cubicBezTo>
                    <a:pt x="115" y="906"/>
                    <a:pt x="107" y="900"/>
                    <a:pt x="98" y="897"/>
                  </a:cubicBezTo>
                  <a:moveTo>
                    <a:pt x="98" y="897"/>
                  </a:moveTo>
                  <a:cubicBezTo>
                    <a:pt x="97" y="896"/>
                    <a:pt x="97" y="897"/>
                    <a:pt x="98" y="897"/>
                  </a:cubicBezTo>
                  <a:moveTo>
                    <a:pt x="128" y="911"/>
                  </a:moveTo>
                  <a:cubicBezTo>
                    <a:pt x="121" y="916"/>
                    <a:pt x="111" y="919"/>
                    <a:pt x="106" y="927"/>
                  </a:cubicBezTo>
                  <a:cubicBezTo>
                    <a:pt x="126" y="981"/>
                    <a:pt x="148" y="1032"/>
                    <a:pt x="176" y="1078"/>
                  </a:cubicBezTo>
                  <a:cubicBezTo>
                    <a:pt x="166" y="1030"/>
                    <a:pt x="160" y="978"/>
                    <a:pt x="158" y="922"/>
                  </a:cubicBezTo>
                  <a:cubicBezTo>
                    <a:pt x="148" y="919"/>
                    <a:pt x="138" y="915"/>
                    <a:pt x="128" y="911"/>
                  </a:cubicBezTo>
                  <a:close/>
                  <a:moveTo>
                    <a:pt x="1396" y="911"/>
                  </a:moveTo>
                  <a:cubicBezTo>
                    <a:pt x="1381" y="916"/>
                    <a:pt x="1367" y="923"/>
                    <a:pt x="1351" y="927"/>
                  </a:cubicBezTo>
                  <a:cubicBezTo>
                    <a:pt x="1341" y="957"/>
                    <a:pt x="1330" y="985"/>
                    <a:pt x="1317" y="1011"/>
                  </a:cubicBezTo>
                  <a:cubicBezTo>
                    <a:pt x="1313" y="1047"/>
                    <a:pt x="1308" y="1080"/>
                    <a:pt x="1301" y="1111"/>
                  </a:cubicBezTo>
                  <a:cubicBezTo>
                    <a:pt x="1314" y="1119"/>
                    <a:pt x="1324" y="1130"/>
                    <a:pt x="1336" y="1139"/>
                  </a:cubicBezTo>
                  <a:cubicBezTo>
                    <a:pt x="1376" y="1079"/>
                    <a:pt x="1414" y="1018"/>
                    <a:pt x="1437" y="941"/>
                  </a:cubicBezTo>
                  <a:cubicBezTo>
                    <a:pt x="1425" y="929"/>
                    <a:pt x="1410" y="920"/>
                    <a:pt x="1396" y="911"/>
                  </a:cubicBezTo>
                  <a:close/>
                  <a:moveTo>
                    <a:pt x="161" y="927"/>
                  </a:moveTo>
                  <a:cubicBezTo>
                    <a:pt x="163" y="985"/>
                    <a:pt x="170" y="1038"/>
                    <a:pt x="181" y="1087"/>
                  </a:cubicBezTo>
                  <a:cubicBezTo>
                    <a:pt x="190" y="1099"/>
                    <a:pt x="197" y="1113"/>
                    <a:pt x="206" y="1125"/>
                  </a:cubicBezTo>
                  <a:cubicBezTo>
                    <a:pt x="227" y="1107"/>
                    <a:pt x="251" y="1093"/>
                    <a:pt x="277" y="1081"/>
                  </a:cubicBezTo>
                  <a:cubicBezTo>
                    <a:pt x="255" y="1036"/>
                    <a:pt x="231" y="992"/>
                    <a:pt x="214" y="940"/>
                  </a:cubicBezTo>
                  <a:cubicBezTo>
                    <a:pt x="195" y="936"/>
                    <a:pt x="179" y="929"/>
                    <a:pt x="161" y="924"/>
                  </a:cubicBezTo>
                  <a:cubicBezTo>
                    <a:pt x="161" y="925"/>
                    <a:pt x="161" y="926"/>
                    <a:pt x="161" y="927"/>
                  </a:cubicBezTo>
                  <a:close/>
                  <a:moveTo>
                    <a:pt x="66" y="965"/>
                  </a:moveTo>
                  <a:cubicBezTo>
                    <a:pt x="64" y="977"/>
                    <a:pt x="71" y="992"/>
                    <a:pt x="74" y="1005"/>
                  </a:cubicBezTo>
                  <a:cubicBezTo>
                    <a:pt x="77" y="1019"/>
                    <a:pt x="78" y="1032"/>
                    <a:pt x="82" y="1043"/>
                  </a:cubicBezTo>
                  <a:cubicBezTo>
                    <a:pt x="93" y="1070"/>
                    <a:pt x="112" y="1092"/>
                    <a:pt x="122" y="1112"/>
                  </a:cubicBezTo>
                  <a:cubicBezTo>
                    <a:pt x="142" y="1123"/>
                    <a:pt x="164" y="1137"/>
                    <a:pt x="186" y="1144"/>
                  </a:cubicBezTo>
                  <a:cubicBezTo>
                    <a:pt x="195" y="1137"/>
                    <a:pt x="189" y="1127"/>
                    <a:pt x="186" y="1118"/>
                  </a:cubicBezTo>
                  <a:cubicBezTo>
                    <a:pt x="183" y="1108"/>
                    <a:pt x="181" y="1097"/>
                    <a:pt x="179" y="1087"/>
                  </a:cubicBezTo>
                  <a:cubicBezTo>
                    <a:pt x="149" y="1039"/>
                    <a:pt x="124" y="986"/>
                    <a:pt x="104" y="928"/>
                  </a:cubicBezTo>
                  <a:cubicBezTo>
                    <a:pt x="104" y="927"/>
                    <a:pt x="104" y="927"/>
                    <a:pt x="103" y="927"/>
                  </a:cubicBezTo>
                  <a:cubicBezTo>
                    <a:pt x="95" y="937"/>
                    <a:pt x="68" y="952"/>
                    <a:pt x="66" y="965"/>
                  </a:cubicBezTo>
                  <a:close/>
                  <a:moveTo>
                    <a:pt x="1322" y="936"/>
                  </a:moveTo>
                  <a:cubicBezTo>
                    <a:pt x="1322" y="959"/>
                    <a:pt x="1319" y="983"/>
                    <a:pt x="1319" y="1003"/>
                  </a:cubicBezTo>
                  <a:cubicBezTo>
                    <a:pt x="1329" y="979"/>
                    <a:pt x="1339" y="954"/>
                    <a:pt x="1349" y="929"/>
                  </a:cubicBezTo>
                  <a:cubicBezTo>
                    <a:pt x="1339" y="930"/>
                    <a:pt x="1332" y="935"/>
                    <a:pt x="1322" y="936"/>
                  </a:cubicBezTo>
                  <a:close/>
                  <a:moveTo>
                    <a:pt x="1216" y="963"/>
                  </a:moveTo>
                  <a:cubicBezTo>
                    <a:pt x="1206" y="996"/>
                    <a:pt x="1192" y="1025"/>
                    <a:pt x="1179" y="1055"/>
                  </a:cubicBezTo>
                  <a:cubicBezTo>
                    <a:pt x="1212" y="1065"/>
                    <a:pt x="1242" y="1078"/>
                    <a:pt x="1271" y="1093"/>
                  </a:cubicBezTo>
                  <a:cubicBezTo>
                    <a:pt x="1278" y="1080"/>
                    <a:pt x="1286" y="1067"/>
                    <a:pt x="1294" y="1053"/>
                  </a:cubicBezTo>
                  <a:cubicBezTo>
                    <a:pt x="1300" y="1041"/>
                    <a:pt x="1312" y="1023"/>
                    <a:pt x="1315" y="1010"/>
                  </a:cubicBezTo>
                  <a:cubicBezTo>
                    <a:pt x="1320" y="988"/>
                    <a:pt x="1316" y="966"/>
                    <a:pt x="1319" y="938"/>
                  </a:cubicBezTo>
                  <a:cubicBezTo>
                    <a:pt x="1318" y="938"/>
                    <a:pt x="1318" y="938"/>
                    <a:pt x="1317" y="938"/>
                  </a:cubicBezTo>
                  <a:cubicBezTo>
                    <a:pt x="1285" y="948"/>
                    <a:pt x="1252" y="957"/>
                    <a:pt x="1216" y="963"/>
                  </a:cubicBezTo>
                  <a:close/>
                  <a:moveTo>
                    <a:pt x="280" y="1079"/>
                  </a:moveTo>
                  <a:cubicBezTo>
                    <a:pt x="293" y="1075"/>
                    <a:pt x="305" y="1068"/>
                    <a:pt x="319" y="1064"/>
                  </a:cubicBezTo>
                  <a:cubicBezTo>
                    <a:pt x="315" y="1033"/>
                    <a:pt x="314" y="998"/>
                    <a:pt x="313" y="964"/>
                  </a:cubicBezTo>
                  <a:cubicBezTo>
                    <a:pt x="279" y="958"/>
                    <a:pt x="248" y="950"/>
                    <a:pt x="217" y="941"/>
                  </a:cubicBezTo>
                  <a:cubicBezTo>
                    <a:pt x="234" y="991"/>
                    <a:pt x="256" y="1036"/>
                    <a:pt x="280" y="1079"/>
                  </a:cubicBezTo>
                  <a:close/>
                  <a:moveTo>
                    <a:pt x="1403" y="1111"/>
                  </a:moveTo>
                  <a:cubicBezTo>
                    <a:pt x="1431" y="1098"/>
                    <a:pt x="1442" y="1073"/>
                    <a:pt x="1454" y="1045"/>
                  </a:cubicBezTo>
                  <a:cubicBezTo>
                    <a:pt x="1461" y="1029"/>
                    <a:pt x="1470" y="1013"/>
                    <a:pt x="1474" y="997"/>
                  </a:cubicBezTo>
                  <a:cubicBezTo>
                    <a:pt x="1468" y="975"/>
                    <a:pt x="1455" y="958"/>
                    <a:pt x="1440" y="944"/>
                  </a:cubicBezTo>
                  <a:cubicBezTo>
                    <a:pt x="1433" y="1004"/>
                    <a:pt x="1418" y="1062"/>
                    <a:pt x="1403" y="1111"/>
                  </a:cubicBezTo>
                  <a:close/>
                  <a:moveTo>
                    <a:pt x="1491" y="959"/>
                  </a:moveTo>
                  <a:cubicBezTo>
                    <a:pt x="1492" y="962"/>
                    <a:pt x="1492" y="955"/>
                    <a:pt x="1491" y="959"/>
                  </a:cubicBezTo>
                  <a:close/>
                  <a:moveTo>
                    <a:pt x="1434" y="961"/>
                  </a:moveTo>
                  <a:cubicBezTo>
                    <a:pt x="1434" y="961"/>
                    <a:pt x="1435" y="962"/>
                    <a:pt x="1434" y="961"/>
                  </a:cubicBezTo>
                  <a:close/>
                  <a:moveTo>
                    <a:pt x="1490" y="963"/>
                  </a:moveTo>
                  <a:cubicBezTo>
                    <a:pt x="1489" y="963"/>
                    <a:pt x="1489" y="963"/>
                    <a:pt x="1489" y="963"/>
                  </a:cubicBezTo>
                  <a:cubicBezTo>
                    <a:pt x="1487" y="979"/>
                    <a:pt x="1474" y="992"/>
                    <a:pt x="1479" y="1008"/>
                  </a:cubicBezTo>
                  <a:cubicBezTo>
                    <a:pt x="1482" y="992"/>
                    <a:pt x="1488" y="980"/>
                    <a:pt x="1490" y="963"/>
                  </a:cubicBezTo>
                  <a:moveTo>
                    <a:pt x="1490" y="963"/>
                  </a:moveTo>
                  <a:cubicBezTo>
                    <a:pt x="1493" y="962"/>
                    <a:pt x="1489" y="958"/>
                    <a:pt x="1490" y="963"/>
                  </a:cubicBezTo>
                  <a:moveTo>
                    <a:pt x="1350" y="1123"/>
                  </a:moveTo>
                  <a:cubicBezTo>
                    <a:pt x="1346" y="1129"/>
                    <a:pt x="1339" y="1135"/>
                    <a:pt x="1338" y="1144"/>
                  </a:cubicBezTo>
                  <a:cubicBezTo>
                    <a:pt x="1361" y="1136"/>
                    <a:pt x="1379" y="1125"/>
                    <a:pt x="1398" y="1114"/>
                  </a:cubicBezTo>
                  <a:cubicBezTo>
                    <a:pt x="1414" y="1068"/>
                    <a:pt x="1429" y="1017"/>
                    <a:pt x="1433" y="963"/>
                  </a:cubicBezTo>
                  <a:cubicBezTo>
                    <a:pt x="1411" y="1021"/>
                    <a:pt x="1383" y="1076"/>
                    <a:pt x="1350" y="1123"/>
                  </a:cubicBezTo>
                  <a:close/>
                  <a:moveTo>
                    <a:pt x="1213" y="965"/>
                  </a:moveTo>
                  <a:cubicBezTo>
                    <a:pt x="1195" y="967"/>
                    <a:pt x="1173" y="973"/>
                    <a:pt x="1153" y="976"/>
                  </a:cubicBezTo>
                  <a:cubicBezTo>
                    <a:pt x="1153" y="1000"/>
                    <a:pt x="1152" y="1023"/>
                    <a:pt x="1150" y="1046"/>
                  </a:cubicBezTo>
                  <a:cubicBezTo>
                    <a:pt x="1160" y="1048"/>
                    <a:pt x="1167" y="1052"/>
                    <a:pt x="1177" y="1054"/>
                  </a:cubicBezTo>
                  <a:cubicBezTo>
                    <a:pt x="1190" y="1025"/>
                    <a:pt x="1202" y="996"/>
                    <a:pt x="1213" y="965"/>
                  </a:cubicBezTo>
                  <a:close/>
                  <a:moveTo>
                    <a:pt x="321" y="1062"/>
                  </a:moveTo>
                  <a:cubicBezTo>
                    <a:pt x="341" y="1057"/>
                    <a:pt x="360" y="1049"/>
                    <a:pt x="380" y="1044"/>
                  </a:cubicBezTo>
                  <a:cubicBezTo>
                    <a:pt x="370" y="1020"/>
                    <a:pt x="361" y="996"/>
                    <a:pt x="352" y="972"/>
                  </a:cubicBezTo>
                  <a:cubicBezTo>
                    <a:pt x="339" y="970"/>
                    <a:pt x="328" y="967"/>
                    <a:pt x="316" y="965"/>
                  </a:cubicBezTo>
                  <a:cubicBezTo>
                    <a:pt x="316" y="999"/>
                    <a:pt x="319" y="1030"/>
                    <a:pt x="321" y="1062"/>
                  </a:cubicBezTo>
                  <a:close/>
                  <a:moveTo>
                    <a:pt x="75" y="1024"/>
                  </a:moveTo>
                  <a:cubicBezTo>
                    <a:pt x="70" y="1006"/>
                    <a:pt x="68" y="985"/>
                    <a:pt x="62" y="968"/>
                  </a:cubicBezTo>
                  <a:cubicBezTo>
                    <a:pt x="50" y="986"/>
                    <a:pt x="69" y="1007"/>
                    <a:pt x="75" y="1024"/>
                  </a:cubicBezTo>
                  <a:close/>
                  <a:moveTo>
                    <a:pt x="382" y="1043"/>
                  </a:moveTo>
                  <a:cubicBezTo>
                    <a:pt x="421" y="1032"/>
                    <a:pt x="463" y="1025"/>
                    <a:pt x="504" y="1016"/>
                  </a:cubicBezTo>
                  <a:cubicBezTo>
                    <a:pt x="501" y="1009"/>
                    <a:pt x="499" y="1001"/>
                    <a:pt x="497" y="992"/>
                  </a:cubicBezTo>
                  <a:cubicBezTo>
                    <a:pt x="448" y="988"/>
                    <a:pt x="402" y="981"/>
                    <a:pt x="356" y="973"/>
                  </a:cubicBezTo>
                  <a:cubicBezTo>
                    <a:pt x="363" y="998"/>
                    <a:pt x="374" y="1019"/>
                    <a:pt x="382" y="1043"/>
                  </a:cubicBezTo>
                  <a:close/>
                  <a:moveTo>
                    <a:pt x="1150" y="976"/>
                  </a:moveTo>
                  <a:cubicBezTo>
                    <a:pt x="1125" y="981"/>
                    <a:pt x="1099" y="984"/>
                    <a:pt x="1073" y="987"/>
                  </a:cubicBezTo>
                  <a:cubicBezTo>
                    <a:pt x="1069" y="1000"/>
                    <a:pt x="1065" y="1012"/>
                    <a:pt x="1062" y="1025"/>
                  </a:cubicBezTo>
                  <a:cubicBezTo>
                    <a:pt x="1092" y="1029"/>
                    <a:pt x="1121" y="1039"/>
                    <a:pt x="1148" y="1044"/>
                  </a:cubicBezTo>
                  <a:cubicBezTo>
                    <a:pt x="1148" y="1021"/>
                    <a:pt x="1151" y="996"/>
                    <a:pt x="1150" y="976"/>
                  </a:cubicBezTo>
                  <a:close/>
                  <a:moveTo>
                    <a:pt x="95" y="1092"/>
                  </a:moveTo>
                  <a:cubicBezTo>
                    <a:pt x="95" y="1093"/>
                    <a:pt x="96" y="1092"/>
                    <a:pt x="95" y="1092"/>
                  </a:cubicBezTo>
                  <a:moveTo>
                    <a:pt x="95" y="1092"/>
                  </a:moveTo>
                  <a:cubicBezTo>
                    <a:pt x="84" y="1053"/>
                    <a:pt x="70" y="1017"/>
                    <a:pt x="54" y="984"/>
                  </a:cubicBezTo>
                  <a:cubicBezTo>
                    <a:pt x="36" y="1032"/>
                    <a:pt x="67" y="1071"/>
                    <a:pt x="95" y="1092"/>
                  </a:cubicBezTo>
                  <a:moveTo>
                    <a:pt x="950" y="1000"/>
                  </a:moveTo>
                  <a:cubicBezTo>
                    <a:pt x="950" y="1002"/>
                    <a:pt x="950" y="1004"/>
                    <a:pt x="950" y="1007"/>
                  </a:cubicBezTo>
                  <a:cubicBezTo>
                    <a:pt x="986" y="1013"/>
                    <a:pt x="1024" y="1017"/>
                    <a:pt x="1059" y="1024"/>
                  </a:cubicBezTo>
                  <a:cubicBezTo>
                    <a:pt x="1063" y="1013"/>
                    <a:pt x="1066" y="1000"/>
                    <a:pt x="1070" y="988"/>
                  </a:cubicBezTo>
                  <a:cubicBezTo>
                    <a:pt x="1030" y="992"/>
                    <a:pt x="990" y="996"/>
                    <a:pt x="950" y="1000"/>
                  </a:cubicBezTo>
                  <a:close/>
                  <a:moveTo>
                    <a:pt x="508" y="1016"/>
                  </a:moveTo>
                  <a:cubicBezTo>
                    <a:pt x="508" y="1009"/>
                    <a:pt x="508" y="1001"/>
                    <a:pt x="508" y="994"/>
                  </a:cubicBezTo>
                  <a:cubicBezTo>
                    <a:pt x="506" y="993"/>
                    <a:pt x="503" y="993"/>
                    <a:pt x="500" y="993"/>
                  </a:cubicBezTo>
                  <a:cubicBezTo>
                    <a:pt x="502" y="1001"/>
                    <a:pt x="502" y="1011"/>
                    <a:pt x="508" y="1016"/>
                  </a:cubicBezTo>
                  <a:close/>
                  <a:moveTo>
                    <a:pt x="510" y="994"/>
                  </a:moveTo>
                  <a:cubicBezTo>
                    <a:pt x="511" y="1001"/>
                    <a:pt x="509" y="1011"/>
                    <a:pt x="511" y="1016"/>
                  </a:cubicBezTo>
                  <a:cubicBezTo>
                    <a:pt x="545" y="1009"/>
                    <a:pt x="584" y="1008"/>
                    <a:pt x="619" y="1002"/>
                  </a:cubicBezTo>
                  <a:cubicBezTo>
                    <a:pt x="581" y="1001"/>
                    <a:pt x="546" y="997"/>
                    <a:pt x="510" y="994"/>
                  </a:cubicBezTo>
                  <a:close/>
                  <a:moveTo>
                    <a:pt x="684" y="1002"/>
                  </a:moveTo>
                  <a:cubicBezTo>
                    <a:pt x="696" y="1003"/>
                    <a:pt x="716" y="1005"/>
                    <a:pt x="726" y="1001"/>
                  </a:cubicBezTo>
                  <a:cubicBezTo>
                    <a:pt x="714" y="999"/>
                    <a:pt x="697" y="1001"/>
                    <a:pt x="684" y="1002"/>
                  </a:cubicBezTo>
                  <a:close/>
                  <a:moveTo>
                    <a:pt x="728" y="1002"/>
                  </a:moveTo>
                  <a:cubicBezTo>
                    <a:pt x="729" y="1002"/>
                    <a:pt x="729" y="1003"/>
                    <a:pt x="730" y="1003"/>
                  </a:cubicBezTo>
                  <a:cubicBezTo>
                    <a:pt x="740" y="1004"/>
                    <a:pt x="752" y="1004"/>
                    <a:pt x="763" y="1004"/>
                  </a:cubicBezTo>
                  <a:cubicBezTo>
                    <a:pt x="770" y="1004"/>
                    <a:pt x="780" y="1006"/>
                    <a:pt x="783" y="1001"/>
                  </a:cubicBezTo>
                  <a:cubicBezTo>
                    <a:pt x="767" y="1000"/>
                    <a:pt x="743" y="998"/>
                    <a:pt x="728" y="1002"/>
                  </a:cubicBezTo>
                  <a:close/>
                  <a:moveTo>
                    <a:pt x="786" y="1002"/>
                  </a:moveTo>
                  <a:cubicBezTo>
                    <a:pt x="802" y="1003"/>
                    <a:pt x="826" y="1004"/>
                    <a:pt x="840" y="1001"/>
                  </a:cubicBezTo>
                  <a:cubicBezTo>
                    <a:pt x="822" y="1003"/>
                    <a:pt x="801" y="997"/>
                    <a:pt x="786" y="1002"/>
                  </a:cubicBezTo>
                  <a:close/>
                  <a:moveTo>
                    <a:pt x="928" y="1005"/>
                  </a:moveTo>
                  <a:cubicBezTo>
                    <a:pt x="933" y="1006"/>
                    <a:pt x="939" y="1006"/>
                    <a:pt x="945" y="1007"/>
                  </a:cubicBezTo>
                  <a:cubicBezTo>
                    <a:pt x="945" y="1004"/>
                    <a:pt x="945" y="1002"/>
                    <a:pt x="945" y="1000"/>
                  </a:cubicBezTo>
                  <a:cubicBezTo>
                    <a:pt x="939" y="1001"/>
                    <a:pt x="929" y="998"/>
                    <a:pt x="928" y="1005"/>
                  </a:cubicBezTo>
                  <a:close/>
                  <a:moveTo>
                    <a:pt x="905" y="1003"/>
                  </a:moveTo>
                  <a:cubicBezTo>
                    <a:pt x="911" y="1002"/>
                    <a:pt x="924" y="1008"/>
                    <a:pt x="926" y="1002"/>
                  </a:cubicBezTo>
                  <a:cubicBezTo>
                    <a:pt x="921" y="1001"/>
                    <a:pt x="911" y="1002"/>
                    <a:pt x="905" y="1003"/>
                  </a:cubicBezTo>
                  <a:close/>
                  <a:moveTo>
                    <a:pt x="510" y="1018"/>
                  </a:moveTo>
                  <a:cubicBezTo>
                    <a:pt x="512" y="1043"/>
                    <a:pt x="518" y="1061"/>
                    <a:pt x="525" y="1080"/>
                  </a:cubicBezTo>
                  <a:cubicBezTo>
                    <a:pt x="539" y="1124"/>
                    <a:pt x="556" y="1165"/>
                    <a:pt x="573" y="1204"/>
                  </a:cubicBezTo>
                  <a:cubicBezTo>
                    <a:pt x="605" y="1200"/>
                    <a:pt x="636" y="1195"/>
                    <a:pt x="671" y="1193"/>
                  </a:cubicBezTo>
                  <a:cubicBezTo>
                    <a:pt x="658" y="1137"/>
                    <a:pt x="651" y="1072"/>
                    <a:pt x="641" y="1014"/>
                  </a:cubicBezTo>
                  <a:cubicBezTo>
                    <a:pt x="641" y="1011"/>
                    <a:pt x="643" y="1004"/>
                    <a:pt x="637" y="1004"/>
                  </a:cubicBezTo>
                  <a:cubicBezTo>
                    <a:pt x="594" y="1007"/>
                    <a:pt x="552" y="1012"/>
                    <a:pt x="510" y="1018"/>
                  </a:cubicBezTo>
                  <a:close/>
                  <a:moveTo>
                    <a:pt x="675" y="1192"/>
                  </a:moveTo>
                  <a:cubicBezTo>
                    <a:pt x="693" y="1192"/>
                    <a:pt x="708" y="1189"/>
                    <a:pt x="726" y="1190"/>
                  </a:cubicBezTo>
                  <a:cubicBezTo>
                    <a:pt x="727" y="1128"/>
                    <a:pt x="725" y="1068"/>
                    <a:pt x="726" y="1006"/>
                  </a:cubicBezTo>
                  <a:cubicBezTo>
                    <a:pt x="697" y="1006"/>
                    <a:pt x="672" y="1004"/>
                    <a:pt x="645" y="1004"/>
                  </a:cubicBezTo>
                  <a:cubicBezTo>
                    <a:pt x="650" y="1067"/>
                    <a:pt x="663" y="1131"/>
                    <a:pt x="675" y="1192"/>
                  </a:cubicBezTo>
                  <a:close/>
                  <a:moveTo>
                    <a:pt x="786" y="1006"/>
                  </a:moveTo>
                  <a:cubicBezTo>
                    <a:pt x="784" y="1067"/>
                    <a:pt x="782" y="1128"/>
                    <a:pt x="780" y="1189"/>
                  </a:cubicBezTo>
                  <a:cubicBezTo>
                    <a:pt x="815" y="1190"/>
                    <a:pt x="851" y="1191"/>
                    <a:pt x="883" y="1196"/>
                  </a:cubicBezTo>
                  <a:cubicBezTo>
                    <a:pt x="899" y="1135"/>
                    <a:pt x="913" y="1072"/>
                    <a:pt x="925" y="1007"/>
                  </a:cubicBezTo>
                  <a:cubicBezTo>
                    <a:pt x="882" y="1000"/>
                    <a:pt x="834" y="1007"/>
                    <a:pt x="786" y="1006"/>
                  </a:cubicBezTo>
                  <a:close/>
                  <a:moveTo>
                    <a:pt x="1439" y="1083"/>
                  </a:moveTo>
                  <a:cubicBezTo>
                    <a:pt x="1437" y="1084"/>
                    <a:pt x="1439" y="1084"/>
                    <a:pt x="1439" y="1083"/>
                  </a:cubicBezTo>
                  <a:moveTo>
                    <a:pt x="1439" y="1083"/>
                  </a:moveTo>
                  <a:cubicBezTo>
                    <a:pt x="1439" y="1083"/>
                    <a:pt x="1440" y="1083"/>
                    <a:pt x="1440" y="1083"/>
                  </a:cubicBezTo>
                  <a:cubicBezTo>
                    <a:pt x="1458" y="1065"/>
                    <a:pt x="1478" y="1037"/>
                    <a:pt x="1474" y="1004"/>
                  </a:cubicBezTo>
                  <a:cubicBezTo>
                    <a:pt x="1465" y="1033"/>
                    <a:pt x="1451" y="1057"/>
                    <a:pt x="1439" y="1083"/>
                  </a:cubicBezTo>
                  <a:moveTo>
                    <a:pt x="729" y="1190"/>
                  </a:moveTo>
                  <a:cubicBezTo>
                    <a:pt x="744" y="1188"/>
                    <a:pt x="762" y="1189"/>
                    <a:pt x="777" y="1189"/>
                  </a:cubicBezTo>
                  <a:cubicBezTo>
                    <a:pt x="780" y="1129"/>
                    <a:pt x="782" y="1067"/>
                    <a:pt x="783" y="1006"/>
                  </a:cubicBezTo>
                  <a:cubicBezTo>
                    <a:pt x="765" y="1006"/>
                    <a:pt x="747" y="1006"/>
                    <a:pt x="729" y="1006"/>
                  </a:cubicBezTo>
                  <a:cubicBezTo>
                    <a:pt x="727" y="1066"/>
                    <a:pt x="729" y="1129"/>
                    <a:pt x="729" y="1190"/>
                  </a:cubicBezTo>
                  <a:close/>
                  <a:moveTo>
                    <a:pt x="928" y="1007"/>
                  </a:moveTo>
                  <a:cubicBezTo>
                    <a:pt x="915" y="1072"/>
                    <a:pt x="903" y="1136"/>
                    <a:pt x="885" y="1196"/>
                  </a:cubicBezTo>
                  <a:cubicBezTo>
                    <a:pt x="903" y="1197"/>
                    <a:pt x="920" y="1200"/>
                    <a:pt x="937" y="1202"/>
                  </a:cubicBezTo>
                  <a:cubicBezTo>
                    <a:pt x="941" y="1140"/>
                    <a:pt x="945" y="1077"/>
                    <a:pt x="945" y="1009"/>
                  </a:cubicBezTo>
                  <a:cubicBezTo>
                    <a:pt x="940" y="1009"/>
                    <a:pt x="934" y="1008"/>
                    <a:pt x="928" y="1007"/>
                  </a:cubicBezTo>
                  <a:close/>
                  <a:moveTo>
                    <a:pt x="951" y="1010"/>
                  </a:moveTo>
                  <a:cubicBezTo>
                    <a:pt x="947" y="1074"/>
                    <a:pt x="947" y="1142"/>
                    <a:pt x="941" y="1203"/>
                  </a:cubicBezTo>
                  <a:cubicBezTo>
                    <a:pt x="955" y="1205"/>
                    <a:pt x="968" y="1208"/>
                    <a:pt x="981" y="1211"/>
                  </a:cubicBezTo>
                  <a:cubicBezTo>
                    <a:pt x="1010" y="1153"/>
                    <a:pt x="1037" y="1093"/>
                    <a:pt x="1058" y="1026"/>
                  </a:cubicBezTo>
                  <a:cubicBezTo>
                    <a:pt x="1022" y="1020"/>
                    <a:pt x="989" y="1013"/>
                    <a:pt x="951" y="1010"/>
                  </a:cubicBezTo>
                  <a:close/>
                  <a:moveTo>
                    <a:pt x="507" y="1020"/>
                  </a:moveTo>
                  <a:cubicBezTo>
                    <a:pt x="508" y="1024"/>
                    <a:pt x="508" y="1016"/>
                    <a:pt x="507" y="1020"/>
                  </a:cubicBezTo>
                  <a:close/>
                  <a:moveTo>
                    <a:pt x="384" y="1045"/>
                  </a:moveTo>
                  <a:cubicBezTo>
                    <a:pt x="411" y="1107"/>
                    <a:pt x="441" y="1167"/>
                    <a:pt x="479" y="1218"/>
                  </a:cubicBezTo>
                  <a:cubicBezTo>
                    <a:pt x="493" y="1223"/>
                    <a:pt x="508" y="1219"/>
                    <a:pt x="522" y="1216"/>
                  </a:cubicBezTo>
                  <a:cubicBezTo>
                    <a:pt x="517" y="1173"/>
                    <a:pt x="513" y="1126"/>
                    <a:pt x="510" y="1081"/>
                  </a:cubicBezTo>
                  <a:cubicBezTo>
                    <a:pt x="509" y="1066"/>
                    <a:pt x="511" y="1049"/>
                    <a:pt x="509" y="1034"/>
                  </a:cubicBezTo>
                  <a:cubicBezTo>
                    <a:pt x="508" y="1030"/>
                    <a:pt x="506" y="1023"/>
                    <a:pt x="502" y="1020"/>
                  </a:cubicBezTo>
                  <a:cubicBezTo>
                    <a:pt x="460" y="1026"/>
                    <a:pt x="422" y="1036"/>
                    <a:pt x="384" y="1045"/>
                  </a:cubicBezTo>
                  <a:close/>
                  <a:moveTo>
                    <a:pt x="1274" y="1095"/>
                  </a:moveTo>
                  <a:cubicBezTo>
                    <a:pt x="1283" y="1099"/>
                    <a:pt x="1290" y="1105"/>
                    <a:pt x="1299" y="1109"/>
                  </a:cubicBezTo>
                  <a:cubicBezTo>
                    <a:pt x="1304" y="1081"/>
                    <a:pt x="1312" y="1050"/>
                    <a:pt x="1312" y="1021"/>
                  </a:cubicBezTo>
                  <a:cubicBezTo>
                    <a:pt x="1301" y="1047"/>
                    <a:pt x="1286" y="1070"/>
                    <a:pt x="1274" y="1095"/>
                  </a:cubicBezTo>
                  <a:close/>
                  <a:moveTo>
                    <a:pt x="508" y="1025"/>
                  </a:moveTo>
                  <a:cubicBezTo>
                    <a:pt x="507" y="1024"/>
                    <a:pt x="508" y="1025"/>
                    <a:pt x="508" y="1025"/>
                  </a:cubicBezTo>
                  <a:close/>
                  <a:moveTo>
                    <a:pt x="75" y="1026"/>
                  </a:moveTo>
                  <a:cubicBezTo>
                    <a:pt x="75" y="1026"/>
                    <a:pt x="74" y="1025"/>
                    <a:pt x="75" y="1026"/>
                  </a:cubicBezTo>
                  <a:close/>
                  <a:moveTo>
                    <a:pt x="1062" y="1027"/>
                  </a:moveTo>
                  <a:cubicBezTo>
                    <a:pt x="1038" y="1091"/>
                    <a:pt x="1014" y="1154"/>
                    <a:pt x="984" y="1211"/>
                  </a:cubicBezTo>
                  <a:cubicBezTo>
                    <a:pt x="1013" y="1223"/>
                    <a:pt x="1049" y="1219"/>
                    <a:pt x="1083" y="1213"/>
                  </a:cubicBezTo>
                  <a:cubicBezTo>
                    <a:pt x="1092" y="1199"/>
                    <a:pt x="1103" y="1185"/>
                    <a:pt x="1112" y="1170"/>
                  </a:cubicBezTo>
                  <a:cubicBezTo>
                    <a:pt x="1121" y="1156"/>
                    <a:pt x="1134" y="1140"/>
                    <a:pt x="1139" y="1124"/>
                  </a:cubicBezTo>
                  <a:cubicBezTo>
                    <a:pt x="1146" y="1101"/>
                    <a:pt x="1143" y="1075"/>
                    <a:pt x="1147" y="1047"/>
                  </a:cubicBezTo>
                  <a:cubicBezTo>
                    <a:pt x="1119" y="1040"/>
                    <a:pt x="1091" y="1033"/>
                    <a:pt x="1062" y="1027"/>
                  </a:cubicBezTo>
                  <a:close/>
                  <a:moveTo>
                    <a:pt x="526" y="1215"/>
                  </a:moveTo>
                  <a:cubicBezTo>
                    <a:pt x="539" y="1211"/>
                    <a:pt x="555" y="1208"/>
                    <a:pt x="570" y="1205"/>
                  </a:cubicBezTo>
                  <a:cubicBezTo>
                    <a:pt x="548" y="1154"/>
                    <a:pt x="529" y="1101"/>
                    <a:pt x="511" y="1046"/>
                  </a:cubicBezTo>
                  <a:cubicBezTo>
                    <a:pt x="514" y="1104"/>
                    <a:pt x="518" y="1162"/>
                    <a:pt x="526" y="1215"/>
                  </a:cubicBezTo>
                  <a:close/>
                  <a:moveTo>
                    <a:pt x="322" y="1065"/>
                  </a:moveTo>
                  <a:cubicBezTo>
                    <a:pt x="325" y="1103"/>
                    <a:pt x="332" y="1137"/>
                    <a:pt x="339" y="1171"/>
                  </a:cubicBezTo>
                  <a:cubicBezTo>
                    <a:pt x="345" y="1180"/>
                    <a:pt x="353" y="1188"/>
                    <a:pt x="359" y="1198"/>
                  </a:cubicBezTo>
                  <a:cubicBezTo>
                    <a:pt x="396" y="1205"/>
                    <a:pt x="436" y="1213"/>
                    <a:pt x="474" y="1217"/>
                  </a:cubicBezTo>
                  <a:cubicBezTo>
                    <a:pt x="441" y="1168"/>
                    <a:pt x="410" y="1113"/>
                    <a:pt x="386" y="1057"/>
                  </a:cubicBezTo>
                  <a:cubicBezTo>
                    <a:pt x="384" y="1054"/>
                    <a:pt x="384" y="1048"/>
                    <a:pt x="379" y="1047"/>
                  </a:cubicBezTo>
                  <a:cubicBezTo>
                    <a:pt x="359" y="1052"/>
                    <a:pt x="341" y="1059"/>
                    <a:pt x="322" y="1065"/>
                  </a:cubicBezTo>
                  <a:close/>
                  <a:moveTo>
                    <a:pt x="1144" y="1118"/>
                  </a:moveTo>
                  <a:cubicBezTo>
                    <a:pt x="1154" y="1097"/>
                    <a:pt x="1166" y="1078"/>
                    <a:pt x="1175" y="1055"/>
                  </a:cubicBezTo>
                  <a:cubicBezTo>
                    <a:pt x="1166" y="1054"/>
                    <a:pt x="1159" y="1050"/>
                    <a:pt x="1150" y="1049"/>
                  </a:cubicBezTo>
                  <a:cubicBezTo>
                    <a:pt x="1149" y="1072"/>
                    <a:pt x="1144" y="1097"/>
                    <a:pt x="1144" y="1118"/>
                  </a:cubicBezTo>
                  <a:close/>
                  <a:moveTo>
                    <a:pt x="87" y="1057"/>
                  </a:moveTo>
                  <a:cubicBezTo>
                    <a:pt x="94" y="1077"/>
                    <a:pt x="96" y="1100"/>
                    <a:pt x="115" y="1107"/>
                  </a:cubicBezTo>
                  <a:cubicBezTo>
                    <a:pt x="106" y="1091"/>
                    <a:pt x="96" y="1074"/>
                    <a:pt x="87" y="1057"/>
                  </a:cubicBezTo>
                  <a:moveTo>
                    <a:pt x="87" y="1057"/>
                  </a:moveTo>
                  <a:cubicBezTo>
                    <a:pt x="88" y="1053"/>
                    <a:pt x="84" y="1057"/>
                    <a:pt x="87" y="1057"/>
                  </a:cubicBezTo>
                  <a:moveTo>
                    <a:pt x="1177" y="1057"/>
                  </a:moveTo>
                  <a:cubicBezTo>
                    <a:pt x="1172" y="1069"/>
                    <a:pt x="1167" y="1081"/>
                    <a:pt x="1160" y="1093"/>
                  </a:cubicBezTo>
                  <a:cubicBezTo>
                    <a:pt x="1155" y="1103"/>
                    <a:pt x="1146" y="1113"/>
                    <a:pt x="1142" y="1125"/>
                  </a:cubicBezTo>
                  <a:cubicBezTo>
                    <a:pt x="1138" y="1137"/>
                    <a:pt x="1139" y="1152"/>
                    <a:pt x="1136" y="1165"/>
                  </a:cubicBezTo>
                  <a:cubicBezTo>
                    <a:pt x="1134" y="1178"/>
                    <a:pt x="1131" y="1190"/>
                    <a:pt x="1129" y="1204"/>
                  </a:cubicBezTo>
                  <a:cubicBezTo>
                    <a:pt x="1155" y="1201"/>
                    <a:pt x="1179" y="1194"/>
                    <a:pt x="1204" y="1189"/>
                  </a:cubicBezTo>
                  <a:cubicBezTo>
                    <a:pt x="1227" y="1159"/>
                    <a:pt x="1250" y="1129"/>
                    <a:pt x="1269" y="1095"/>
                  </a:cubicBezTo>
                  <a:cubicBezTo>
                    <a:pt x="1240" y="1080"/>
                    <a:pt x="1211" y="1066"/>
                    <a:pt x="1177" y="1057"/>
                  </a:cubicBezTo>
                  <a:close/>
                  <a:moveTo>
                    <a:pt x="64" y="1065"/>
                  </a:moveTo>
                  <a:cubicBezTo>
                    <a:pt x="88" y="1121"/>
                    <a:pt x="118" y="1171"/>
                    <a:pt x="154" y="1215"/>
                  </a:cubicBezTo>
                  <a:moveTo>
                    <a:pt x="154" y="1215"/>
                  </a:moveTo>
                  <a:cubicBezTo>
                    <a:pt x="154" y="1216"/>
                    <a:pt x="155" y="1216"/>
                    <a:pt x="155" y="1216"/>
                  </a:cubicBezTo>
                  <a:moveTo>
                    <a:pt x="155" y="1216"/>
                  </a:moveTo>
                  <a:cubicBezTo>
                    <a:pt x="155" y="1217"/>
                    <a:pt x="155" y="1218"/>
                    <a:pt x="156" y="1218"/>
                  </a:cubicBezTo>
                  <a:moveTo>
                    <a:pt x="156" y="1218"/>
                  </a:moveTo>
                  <a:cubicBezTo>
                    <a:pt x="156" y="1219"/>
                    <a:pt x="157" y="1219"/>
                    <a:pt x="157" y="1219"/>
                  </a:cubicBezTo>
                  <a:moveTo>
                    <a:pt x="157" y="1219"/>
                  </a:moveTo>
                  <a:cubicBezTo>
                    <a:pt x="158" y="1220"/>
                    <a:pt x="158" y="1219"/>
                    <a:pt x="157" y="1219"/>
                  </a:cubicBezTo>
                  <a:moveTo>
                    <a:pt x="157" y="1219"/>
                  </a:moveTo>
                  <a:cubicBezTo>
                    <a:pt x="157" y="1218"/>
                    <a:pt x="157" y="1218"/>
                    <a:pt x="156" y="1218"/>
                  </a:cubicBezTo>
                  <a:moveTo>
                    <a:pt x="156" y="1218"/>
                  </a:moveTo>
                  <a:cubicBezTo>
                    <a:pt x="156" y="1217"/>
                    <a:pt x="156" y="1216"/>
                    <a:pt x="155" y="1216"/>
                  </a:cubicBezTo>
                  <a:moveTo>
                    <a:pt x="155" y="1216"/>
                  </a:moveTo>
                  <a:cubicBezTo>
                    <a:pt x="155" y="1215"/>
                    <a:pt x="155" y="1215"/>
                    <a:pt x="154" y="1215"/>
                  </a:cubicBezTo>
                  <a:moveTo>
                    <a:pt x="154" y="1215"/>
                  </a:moveTo>
                  <a:cubicBezTo>
                    <a:pt x="134" y="1178"/>
                    <a:pt x="113" y="1142"/>
                    <a:pt x="99" y="1099"/>
                  </a:cubicBezTo>
                  <a:cubicBezTo>
                    <a:pt x="85" y="1089"/>
                    <a:pt x="75" y="1077"/>
                    <a:pt x="64" y="1065"/>
                  </a:cubicBezTo>
                  <a:moveTo>
                    <a:pt x="64" y="1065"/>
                  </a:moveTo>
                  <a:cubicBezTo>
                    <a:pt x="63" y="1064"/>
                    <a:pt x="63" y="1065"/>
                    <a:pt x="64" y="1065"/>
                  </a:cubicBezTo>
                  <a:moveTo>
                    <a:pt x="282" y="1081"/>
                  </a:moveTo>
                  <a:cubicBezTo>
                    <a:pt x="297" y="1111"/>
                    <a:pt x="315" y="1138"/>
                    <a:pt x="335" y="1164"/>
                  </a:cubicBezTo>
                  <a:cubicBezTo>
                    <a:pt x="327" y="1133"/>
                    <a:pt x="324" y="1098"/>
                    <a:pt x="318" y="1066"/>
                  </a:cubicBezTo>
                  <a:cubicBezTo>
                    <a:pt x="307" y="1072"/>
                    <a:pt x="294" y="1076"/>
                    <a:pt x="282" y="1081"/>
                  </a:cubicBezTo>
                  <a:close/>
                  <a:moveTo>
                    <a:pt x="1457" y="1068"/>
                  </a:moveTo>
                  <a:cubicBezTo>
                    <a:pt x="1458" y="1069"/>
                    <a:pt x="1457" y="1068"/>
                    <a:pt x="1457" y="1068"/>
                  </a:cubicBezTo>
                  <a:close/>
                  <a:moveTo>
                    <a:pt x="1361" y="1232"/>
                  </a:moveTo>
                  <a:cubicBezTo>
                    <a:pt x="1360" y="1233"/>
                    <a:pt x="1361" y="1233"/>
                    <a:pt x="1361" y="1232"/>
                  </a:cubicBezTo>
                  <a:moveTo>
                    <a:pt x="1361" y="1232"/>
                  </a:moveTo>
                  <a:cubicBezTo>
                    <a:pt x="1399" y="1185"/>
                    <a:pt x="1434" y="1129"/>
                    <a:pt x="1456" y="1069"/>
                  </a:cubicBezTo>
                  <a:cubicBezTo>
                    <a:pt x="1450" y="1078"/>
                    <a:pt x="1442" y="1085"/>
                    <a:pt x="1433" y="1092"/>
                  </a:cubicBezTo>
                  <a:cubicBezTo>
                    <a:pt x="1414" y="1130"/>
                    <a:pt x="1388" y="1162"/>
                    <a:pt x="1365" y="1196"/>
                  </a:cubicBezTo>
                  <a:cubicBezTo>
                    <a:pt x="1367" y="1209"/>
                    <a:pt x="1364" y="1221"/>
                    <a:pt x="1361" y="1232"/>
                  </a:cubicBezTo>
                  <a:moveTo>
                    <a:pt x="341" y="1193"/>
                  </a:moveTo>
                  <a:cubicBezTo>
                    <a:pt x="341" y="1194"/>
                    <a:pt x="342" y="1193"/>
                    <a:pt x="341" y="1193"/>
                  </a:cubicBezTo>
                  <a:moveTo>
                    <a:pt x="341" y="1193"/>
                  </a:moveTo>
                  <a:cubicBezTo>
                    <a:pt x="340" y="1185"/>
                    <a:pt x="337" y="1179"/>
                    <a:pt x="337" y="1172"/>
                  </a:cubicBezTo>
                  <a:cubicBezTo>
                    <a:pt x="315" y="1144"/>
                    <a:pt x="298" y="1113"/>
                    <a:pt x="278" y="1083"/>
                  </a:cubicBezTo>
                  <a:cubicBezTo>
                    <a:pt x="261" y="1092"/>
                    <a:pt x="240" y="1102"/>
                    <a:pt x="222" y="1114"/>
                  </a:cubicBezTo>
                  <a:cubicBezTo>
                    <a:pt x="220" y="1116"/>
                    <a:pt x="207" y="1125"/>
                    <a:pt x="207" y="1127"/>
                  </a:cubicBezTo>
                  <a:cubicBezTo>
                    <a:pt x="207" y="1129"/>
                    <a:pt x="219" y="1144"/>
                    <a:pt x="221" y="1146"/>
                  </a:cubicBezTo>
                  <a:cubicBezTo>
                    <a:pt x="226" y="1153"/>
                    <a:pt x="230" y="1157"/>
                    <a:pt x="234" y="1164"/>
                  </a:cubicBezTo>
                  <a:cubicBezTo>
                    <a:pt x="269" y="1174"/>
                    <a:pt x="303" y="1186"/>
                    <a:pt x="341" y="1193"/>
                  </a:cubicBezTo>
                  <a:moveTo>
                    <a:pt x="183" y="1096"/>
                  </a:moveTo>
                  <a:cubicBezTo>
                    <a:pt x="183" y="1095"/>
                    <a:pt x="184" y="1096"/>
                    <a:pt x="183" y="1096"/>
                  </a:cubicBezTo>
                  <a:close/>
                  <a:moveTo>
                    <a:pt x="195" y="1134"/>
                  </a:moveTo>
                  <a:cubicBezTo>
                    <a:pt x="197" y="1130"/>
                    <a:pt x="202" y="1130"/>
                    <a:pt x="203" y="1125"/>
                  </a:cubicBezTo>
                  <a:cubicBezTo>
                    <a:pt x="196" y="1116"/>
                    <a:pt x="191" y="1106"/>
                    <a:pt x="184" y="1097"/>
                  </a:cubicBezTo>
                  <a:cubicBezTo>
                    <a:pt x="187" y="1110"/>
                    <a:pt x="190" y="1123"/>
                    <a:pt x="195" y="1134"/>
                  </a:cubicBezTo>
                  <a:close/>
                  <a:moveTo>
                    <a:pt x="1271" y="1097"/>
                  </a:moveTo>
                  <a:cubicBezTo>
                    <a:pt x="1271" y="1098"/>
                    <a:pt x="1270" y="1099"/>
                    <a:pt x="1270" y="1100"/>
                  </a:cubicBezTo>
                  <a:cubicBezTo>
                    <a:pt x="1254" y="1126"/>
                    <a:pt x="1234" y="1154"/>
                    <a:pt x="1216" y="1177"/>
                  </a:cubicBezTo>
                  <a:cubicBezTo>
                    <a:pt x="1214" y="1180"/>
                    <a:pt x="1210" y="1183"/>
                    <a:pt x="1210" y="1187"/>
                  </a:cubicBezTo>
                  <a:cubicBezTo>
                    <a:pt x="1235" y="1180"/>
                    <a:pt x="1261" y="1174"/>
                    <a:pt x="1284" y="1165"/>
                  </a:cubicBezTo>
                  <a:cubicBezTo>
                    <a:pt x="1289" y="1147"/>
                    <a:pt x="1294" y="1131"/>
                    <a:pt x="1298" y="1112"/>
                  </a:cubicBezTo>
                  <a:cubicBezTo>
                    <a:pt x="1289" y="1107"/>
                    <a:pt x="1281" y="1100"/>
                    <a:pt x="1271" y="1097"/>
                  </a:cubicBezTo>
                  <a:close/>
                  <a:moveTo>
                    <a:pt x="1426" y="1099"/>
                  </a:moveTo>
                  <a:cubicBezTo>
                    <a:pt x="1417" y="1104"/>
                    <a:pt x="1408" y="1111"/>
                    <a:pt x="1399" y="1117"/>
                  </a:cubicBezTo>
                  <a:cubicBezTo>
                    <a:pt x="1394" y="1137"/>
                    <a:pt x="1385" y="1154"/>
                    <a:pt x="1377" y="1173"/>
                  </a:cubicBezTo>
                  <a:moveTo>
                    <a:pt x="1377" y="1173"/>
                  </a:moveTo>
                  <a:cubicBezTo>
                    <a:pt x="1376" y="1173"/>
                    <a:pt x="1377" y="1174"/>
                    <a:pt x="1376" y="1175"/>
                  </a:cubicBezTo>
                  <a:moveTo>
                    <a:pt x="1376" y="1175"/>
                  </a:moveTo>
                  <a:cubicBezTo>
                    <a:pt x="1375" y="1175"/>
                    <a:pt x="1377" y="1176"/>
                    <a:pt x="1376" y="1175"/>
                  </a:cubicBezTo>
                  <a:moveTo>
                    <a:pt x="1376" y="1175"/>
                  </a:moveTo>
                  <a:cubicBezTo>
                    <a:pt x="1377" y="1174"/>
                    <a:pt x="1377" y="1173"/>
                    <a:pt x="1377" y="1173"/>
                  </a:cubicBezTo>
                  <a:moveTo>
                    <a:pt x="1377" y="1173"/>
                  </a:moveTo>
                  <a:cubicBezTo>
                    <a:pt x="1396" y="1150"/>
                    <a:pt x="1412" y="1125"/>
                    <a:pt x="1426" y="1099"/>
                  </a:cubicBezTo>
                  <a:moveTo>
                    <a:pt x="1426" y="1099"/>
                  </a:moveTo>
                  <a:cubicBezTo>
                    <a:pt x="1428" y="1098"/>
                    <a:pt x="1426" y="1098"/>
                    <a:pt x="1426" y="1099"/>
                  </a:cubicBezTo>
                  <a:moveTo>
                    <a:pt x="159" y="1216"/>
                  </a:moveTo>
                  <a:cubicBezTo>
                    <a:pt x="156" y="1201"/>
                    <a:pt x="160" y="1188"/>
                    <a:pt x="164" y="1176"/>
                  </a:cubicBezTo>
                  <a:cubicBezTo>
                    <a:pt x="148" y="1157"/>
                    <a:pt x="133" y="1136"/>
                    <a:pt x="120" y="1113"/>
                  </a:cubicBezTo>
                  <a:cubicBezTo>
                    <a:pt x="113" y="1111"/>
                    <a:pt x="109" y="1105"/>
                    <a:pt x="102" y="1103"/>
                  </a:cubicBezTo>
                  <a:cubicBezTo>
                    <a:pt x="118" y="1144"/>
                    <a:pt x="137" y="1181"/>
                    <a:pt x="159" y="1216"/>
                  </a:cubicBezTo>
                  <a:close/>
                  <a:moveTo>
                    <a:pt x="1287" y="1164"/>
                  </a:moveTo>
                  <a:cubicBezTo>
                    <a:pt x="1303" y="1157"/>
                    <a:pt x="1323" y="1155"/>
                    <a:pt x="1333" y="1143"/>
                  </a:cubicBezTo>
                  <a:cubicBezTo>
                    <a:pt x="1325" y="1131"/>
                    <a:pt x="1312" y="1123"/>
                    <a:pt x="1301" y="1114"/>
                  </a:cubicBezTo>
                  <a:cubicBezTo>
                    <a:pt x="1296" y="1131"/>
                    <a:pt x="1292" y="1148"/>
                    <a:pt x="1287" y="1164"/>
                  </a:cubicBezTo>
                  <a:close/>
                  <a:moveTo>
                    <a:pt x="126" y="1118"/>
                  </a:moveTo>
                  <a:cubicBezTo>
                    <a:pt x="138" y="1138"/>
                    <a:pt x="150" y="1157"/>
                    <a:pt x="166" y="1174"/>
                  </a:cubicBezTo>
                  <a:cubicBezTo>
                    <a:pt x="169" y="1162"/>
                    <a:pt x="177" y="1155"/>
                    <a:pt x="182" y="1146"/>
                  </a:cubicBezTo>
                  <a:cubicBezTo>
                    <a:pt x="161" y="1138"/>
                    <a:pt x="144" y="1127"/>
                    <a:pt x="126" y="1118"/>
                  </a:cubicBezTo>
                  <a:moveTo>
                    <a:pt x="126" y="1118"/>
                  </a:moveTo>
                  <a:cubicBezTo>
                    <a:pt x="125" y="1116"/>
                    <a:pt x="124" y="1118"/>
                    <a:pt x="126" y="1118"/>
                  </a:cubicBezTo>
                  <a:moveTo>
                    <a:pt x="1342" y="1146"/>
                  </a:moveTo>
                  <a:cubicBezTo>
                    <a:pt x="1351" y="1159"/>
                    <a:pt x="1360" y="1173"/>
                    <a:pt x="1365" y="1190"/>
                  </a:cubicBezTo>
                  <a:cubicBezTo>
                    <a:pt x="1377" y="1168"/>
                    <a:pt x="1387" y="1145"/>
                    <a:pt x="1396" y="1120"/>
                  </a:cubicBezTo>
                  <a:cubicBezTo>
                    <a:pt x="1397" y="1120"/>
                    <a:pt x="1396" y="1119"/>
                    <a:pt x="1395" y="1119"/>
                  </a:cubicBezTo>
                  <a:cubicBezTo>
                    <a:pt x="1379" y="1129"/>
                    <a:pt x="1361" y="1138"/>
                    <a:pt x="1342" y="1146"/>
                  </a:cubicBezTo>
                  <a:close/>
                  <a:moveTo>
                    <a:pt x="204" y="1128"/>
                  </a:moveTo>
                  <a:cubicBezTo>
                    <a:pt x="202" y="1133"/>
                    <a:pt x="196" y="1134"/>
                    <a:pt x="195" y="1139"/>
                  </a:cubicBezTo>
                  <a:cubicBezTo>
                    <a:pt x="197" y="1142"/>
                    <a:pt x="198" y="1146"/>
                    <a:pt x="198" y="1151"/>
                  </a:cubicBezTo>
                  <a:cubicBezTo>
                    <a:pt x="209" y="1153"/>
                    <a:pt x="219" y="1160"/>
                    <a:pt x="229" y="1160"/>
                  </a:cubicBezTo>
                  <a:cubicBezTo>
                    <a:pt x="220" y="1151"/>
                    <a:pt x="214" y="1138"/>
                    <a:pt x="204" y="1128"/>
                  </a:cubicBezTo>
                  <a:close/>
                  <a:moveTo>
                    <a:pt x="1100" y="1194"/>
                  </a:moveTo>
                  <a:cubicBezTo>
                    <a:pt x="1095" y="1200"/>
                    <a:pt x="1088" y="1206"/>
                    <a:pt x="1088" y="1212"/>
                  </a:cubicBezTo>
                  <a:cubicBezTo>
                    <a:pt x="1101" y="1209"/>
                    <a:pt x="1114" y="1208"/>
                    <a:pt x="1126" y="1205"/>
                  </a:cubicBezTo>
                  <a:cubicBezTo>
                    <a:pt x="1129" y="1181"/>
                    <a:pt x="1137" y="1156"/>
                    <a:pt x="1137" y="1132"/>
                  </a:cubicBezTo>
                  <a:cubicBezTo>
                    <a:pt x="1126" y="1153"/>
                    <a:pt x="1113" y="1175"/>
                    <a:pt x="1100" y="1194"/>
                  </a:cubicBezTo>
                  <a:close/>
                  <a:moveTo>
                    <a:pt x="187" y="1146"/>
                  </a:moveTo>
                  <a:cubicBezTo>
                    <a:pt x="190" y="1145"/>
                    <a:pt x="194" y="1150"/>
                    <a:pt x="196" y="1148"/>
                  </a:cubicBezTo>
                  <a:cubicBezTo>
                    <a:pt x="193" y="1146"/>
                    <a:pt x="194" y="1141"/>
                    <a:pt x="192" y="1140"/>
                  </a:cubicBezTo>
                  <a:cubicBezTo>
                    <a:pt x="191" y="1142"/>
                    <a:pt x="188" y="1143"/>
                    <a:pt x="187" y="1146"/>
                  </a:cubicBezTo>
                  <a:close/>
                  <a:moveTo>
                    <a:pt x="1333" y="1147"/>
                  </a:moveTo>
                  <a:cubicBezTo>
                    <a:pt x="1335" y="1147"/>
                    <a:pt x="1336" y="1146"/>
                    <a:pt x="1337" y="1145"/>
                  </a:cubicBezTo>
                  <a:cubicBezTo>
                    <a:pt x="1335" y="1143"/>
                    <a:pt x="1334" y="1145"/>
                    <a:pt x="1333" y="1147"/>
                  </a:cubicBezTo>
                  <a:close/>
                  <a:moveTo>
                    <a:pt x="241" y="1257"/>
                  </a:moveTo>
                  <a:cubicBezTo>
                    <a:pt x="241" y="1258"/>
                    <a:pt x="242" y="1257"/>
                    <a:pt x="241" y="1257"/>
                  </a:cubicBezTo>
                  <a:moveTo>
                    <a:pt x="241" y="1257"/>
                  </a:moveTo>
                  <a:cubicBezTo>
                    <a:pt x="224" y="1224"/>
                    <a:pt x="209" y="1190"/>
                    <a:pt x="197" y="1152"/>
                  </a:cubicBezTo>
                  <a:cubicBezTo>
                    <a:pt x="194" y="1150"/>
                    <a:pt x="189" y="1150"/>
                    <a:pt x="187" y="1148"/>
                  </a:cubicBezTo>
                  <a:cubicBezTo>
                    <a:pt x="177" y="1154"/>
                    <a:pt x="173" y="1166"/>
                    <a:pt x="167" y="1175"/>
                  </a:cubicBezTo>
                  <a:cubicBezTo>
                    <a:pt x="189" y="1205"/>
                    <a:pt x="214" y="1232"/>
                    <a:pt x="241" y="1257"/>
                  </a:cubicBezTo>
                  <a:moveTo>
                    <a:pt x="1207" y="1335"/>
                  </a:moveTo>
                  <a:cubicBezTo>
                    <a:pt x="1206" y="1335"/>
                    <a:pt x="1208" y="1336"/>
                    <a:pt x="1207" y="1335"/>
                  </a:cubicBezTo>
                  <a:moveTo>
                    <a:pt x="1207" y="1335"/>
                  </a:moveTo>
                  <a:cubicBezTo>
                    <a:pt x="1267" y="1295"/>
                    <a:pt x="1319" y="1248"/>
                    <a:pt x="1362" y="1192"/>
                  </a:cubicBezTo>
                  <a:cubicBezTo>
                    <a:pt x="1357" y="1174"/>
                    <a:pt x="1350" y="1158"/>
                    <a:pt x="1337" y="1148"/>
                  </a:cubicBezTo>
                  <a:cubicBezTo>
                    <a:pt x="1322" y="1158"/>
                    <a:pt x="1312" y="1174"/>
                    <a:pt x="1300" y="1189"/>
                  </a:cubicBezTo>
                  <a:cubicBezTo>
                    <a:pt x="1294" y="1196"/>
                    <a:pt x="1288" y="1203"/>
                    <a:pt x="1281" y="1210"/>
                  </a:cubicBezTo>
                  <a:cubicBezTo>
                    <a:pt x="1275" y="1217"/>
                    <a:pt x="1267" y="1223"/>
                    <a:pt x="1263" y="1230"/>
                  </a:cubicBezTo>
                  <a:cubicBezTo>
                    <a:pt x="1258" y="1239"/>
                    <a:pt x="1255" y="1249"/>
                    <a:pt x="1251" y="1258"/>
                  </a:cubicBezTo>
                  <a:cubicBezTo>
                    <a:pt x="1237" y="1285"/>
                    <a:pt x="1225" y="1311"/>
                    <a:pt x="1207" y="1335"/>
                  </a:cubicBezTo>
                  <a:moveTo>
                    <a:pt x="1324" y="1154"/>
                  </a:moveTo>
                  <a:cubicBezTo>
                    <a:pt x="1310" y="1158"/>
                    <a:pt x="1300" y="1164"/>
                    <a:pt x="1286" y="1167"/>
                  </a:cubicBezTo>
                  <a:cubicBezTo>
                    <a:pt x="1282" y="1186"/>
                    <a:pt x="1272" y="1204"/>
                    <a:pt x="1269" y="1221"/>
                  </a:cubicBezTo>
                  <a:cubicBezTo>
                    <a:pt x="1287" y="1199"/>
                    <a:pt x="1307" y="1178"/>
                    <a:pt x="1324" y="1154"/>
                  </a:cubicBezTo>
                  <a:moveTo>
                    <a:pt x="1324" y="1154"/>
                  </a:moveTo>
                  <a:cubicBezTo>
                    <a:pt x="1325" y="1154"/>
                    <a:pt x="1324" y="1153"/>
                    <a:pt x="1324" y="1154"/>
                  </a:cubicBezTo>
                  <a:moveTo>
                    <a:pt x="222" y="1212"/>
                  </a:moveTo>
                  <a:cubicBezTo>
                    <a:pt x="231" y="1230"/>
                    <a:pt x="237" y="1251"/>
                    <a:pt x="247" y="1264"/>
                  </a:cubicBezTo>
                  <a:cubicBezTo>
                    <a:pt x="252" y="1270"/>
                    <a:pt x="260" y="1275"/>
                    <a:pt x="267" y="1280"/>
                  </a:cubicBezTo>
                  <a:cubicBezTo>
                    <a:pt x="287" y="1297"/>
                    <a:pt x="306" y="1314"/>
                    <a:pt x="328" y="1328"/>
                  </a:cubicBezTo>
                  <a:cubicBezTo>
                    <a:pt x="334" y="1313"/>
                    <a:pt x="344" y="1302"/>
                    <a:pt x="354" y="1291"/>
                  </a:cubicBezTo>
                  <a:cubicBezTo>
                    <a:pt x="308" y="1254"/>
                    <a:pt x="269" y="1211"/>
                    <a:pt x="232" y="1165"/>
                  </a:cubicBezTo>
                  <a:cubicBezTo>
                    <a:pt x="220" y="1162"/>
                    <a:pt x="212" y="1157"/>
                    <a:pt x="200" y="1154"/>
                  </a:cubicBezTo>
                  <a:cubicBezTo>
                    <a:pt x="206" y="1174"/>
                    <a:pt x="214" y="1193"/>
                    <a:pt x="222" y="1212"/>
                  </a:cubicBezTo>
                  <a:close/>
                  <a:moveTo>
                    <a:pt x="356" y="1290"/>
                  </a:moveTo>
                  <a:cubicBezTo>
                    <a:pt x="359" y="1285"/>
                    <a:pt x="365" y="1284"/>
                    <a:pt x="367" y="1278"/>
                  </a:cubicBezTo>
                  <a:cubicBezTo>
                    <a:pt x="358" y="1252"/>
                    <a:pt x="349" y="1226"/>
                    <a:pt x="342" y="1197"/>
                  </a:cubicBezTo>
                  <a:cubicBezTo>
                    <a:pt x="306" y="1189"/>
                    <a:pt x="270" y="1177"/>
                    <a:pt x="238" y="1169"/>
                  </a:cubicBezTo>
                  <a:cubicBezTo>
                    <a:pt x="274" y="1212"/>
                    <a:pt x="312" y="1254"/>
                    <a:pt x="356" y="1290"/>
                  </a:cubicBezTo>
                  <a:close/>
                  <a:moveTo>
                    <a:pt x="1223" y="1265"/>
                  </a:moveTo>
                  <a:cubicBezTo>
                    <a:pt x="1235" y="1254"/>
                    <a:pt x="1255" y="1239"/>
                    <a:pt x="1263" y="1225"/>
                  </a:cubicBezTo>
                  <a:cubicBezTo>
                    <a:pt x="1273" y="1209"/>
                    <a:pt x="1274" y="1190"/>
                    <a:pt x="1282" y="1170"/>
                  </a:cubicBezTo>
                  <a:cubicBezTo>
                    <a:pt x="1282" y="1169"/>
                    <a:pt x="1282" y="1169"/>
                    <a:pt x="1281" y="1169"/>
                  </a:cubicBezTo>
                  <a:cubicBezTo>
                    <a:pt x="1257" y="1177"/>
                    <a:pt x="1232" y="1184"/>
                    <a:pt x="1206" y="1191"/>
                  </a:cubicBezTo>
                  <a:cubicBezTo>
                    <a:pt x="1184" y="1218"/>
                    <a:pt x="1160" y="1242"/>
                    <a:pt x="1137" y="1268"/>
                  </a:cubicBezTo>
                  <a:cubicBezTo>
                    <a:pt x="1155" y="1276"/>
                    <a:pt x="1167" y="1289"/>
                    <a:pt x="1181" y="1301"/>
                  </a:cubicBezTo>
                  <a:cubicBezTo>
                    <a:pt x="1195" y="1290"/>
                    <a:pt x="1208" y="1278"/>
                    <a:pt x="1223" y="1265"/>
                  </a:cubicBezTo>
                  <a:close/>
                  <a:moveTo>
                    <a:pt x="344" y="1195"/>
                  </a:moveTo>
                  <a:cubicBezTo>
                    <a:pt x="349" y="1194"/>
                    <a:pt x="353" y="1198"/>
                    <a:pt x="355" y="1196"/>
                  </a:cubicBezTo>
                  <a:cubicBezTo>
                    <a:pt x="350" y="1190"/>
                    <a:pt x="346" y="1183"/>
                    <a:pt x="341" y="1178"/>
                  </a:cubicBezTo>
                  <a:cubicBezTo>
                    <a:pt x="342" y="1184"/>
                    <a:pt x="343" y="1189"/>
                    <a:pt x="344" y="1195"/>
                  </a:cubicBezTo>
                  <a:close/>
                  <a:moveTo>
                    <a:pt x="289" y="1331"/>
                  </a:moveTo>
                  <a:cubicBezTo>
                    <a:pt x="289" y="1332"/>
                    <a:pt x="290" y="1331"/>
                    <a:pt x="289" y="1331"/>
                  </a:cubicBezTo>
                  <a:moveTo>
                    <a:pt x="289" y="1331"/>
                  </a:moveTo>
                  <a:cubicBezTo>
                    <a:pt x="274" y="1310"/>
                    <a:pt x="258" y="1290"/>
                    <a:pt x="246" y="1266"/>
                  </a:cubicBezTo>
                  <a:cubicBezTo>
                    <a:pt x="216" y="1240"/>
                    <a:pt x="192" y="1209"/>
                    <a:pt x="165" y="1180"/>
                  </a:cubicBezTo>
                  <a:cubicBezTo>
                    <a:pt x="163" y="1194"/>
                    <a:pt x="158" y="1209"/>
                    <a:pt x="163" y="1223"/>
                  </a:cubicBezTo>
                  <a:cubicBezTo>
                    <a:pt x="169" y="1238"/>
                    <a:pt x="189" y="1257"/>
                    <a:pt x="203" y="1271"/>
                  </a:cubicBezTo>
                  <a:cubicBezTo>
                    <a:pt x="217" y="1284"/>
                    <a:pt x="236" y="1304"/>
                    <a:pt x="249" y="1313"/>
                  </a:cubicBezTo>
                  <a:cubicBezTo>
                    <a:pt x="261" y="1321"/>
                    <a:pt x="278" y="1326"/>
                    <a:pt x="289" y="1331"/>
                  </a:cubicBezTo>
                  <a:moveTo>
                    <a:pt x="676" y="1195"/>
                  </a:moveTo>
                  <a:cubicBezTo>
                    <a:pt x="677" y="1209"/>
                    <a:pt x="682" y="1221"/>
                    <a:pt x="683" y="1235"/>
                  </a:cubicBezTo>
                  <a:cubicBezTo>
                    <a:pt x="697" y="1236"/>
                    <a:pt x="712" y="1236"/>
                    <a:pt x="727" y="1236"/>
                  </a:cubicBezTo>
                  <a:cubicBezTo>
                    <a:pt x="726" y="1222"/>
                    <a:pt x="730" y="1202"/>
                    <a:pt x="725" y="1192"/>
                  </a:cubicBezTo>
                  <a:cubicBezTo>
                    <a:pt x="709" y="1193"/>
                    <a:pt x="691" y="1193"/>
                    <a:pt x="676" y="1195"/>
                  </a:cubicBezTo>
                  <a:close/>
                  <a:moveTo>
                    <a:pt x="729" y="1192"/>
                  </a:moveTo>
                  <a:cubicBezTo>
                    <a:pt x="729" y="1207"/>
                    <a:pt x="731" y="1220"/>
                    <a:pt x="730" y="1236"/>
                  </a:cubicBezTo>
                  <a:cubicBezTo>
                    <a:pt x="744" y="1238"/>
                    <a:pt x="761" y="1236"/>
                    <a:pt x="775" y="1237"/>
                  </a:cubicBezTo>
                  <a:cubicBezTo>
                    <a:pt x="777" y="1222"/>
                    <a:pt x="777" y="1207"/>
                    <a:pt x="777" y="1192"/>
                  </a:cubicBezTo>
                  <a:cubicBezTo>
                    <a:pt x="761" y="1192"/>
                    <a:pt x="745" y="1192"/>
                    <a:pt x="729" y="1192"/>
                  </a:cubicBezTo>
                  <a:close/>
                  <a:moveTo>
                    <a:pt x="780" y="1192"/>
                  </a:moveTo>
                  <a:cubicBezTo>
                    <a:pt x="779" y="1206"/>
                    <a:pt x="779" y="1222"/>
                    <a:pt x="778" y="1237"/>
                  </a:cubicBezTo>
                  <a:cubicBezTo>
                    <a:pt x="809" y="1235"/>
                    <a:pt x="841" y="1236"/>
                    <a:pt x="871" y="1234"/>
                  </a:cubicBezTo>
                  <a:cubicBezTo>
                    <a:pt x="875" y="1222"/>
                    <a:pt x="879" y="1210"/>
                    <a:pt x="882" y="1198"/>
                  </a:cubicBezTo>
                  <a:cubicBezTo>
                    <a:pt x="849" y="1195"/>
                    <a:pt x="816" y="1192"/>
                    <a:pt x="780" y="1192"/>
                  </a:cubicBezTo>
                  <a:close/>
                  <a:moveTo>
                    <a:pt x="1200" y="1193"/>
                  </a:moveTo>
                  <a:cubicBezTo>
                    <a:pt x="1176" y="1197"/>
                    <a:pt x="1153" y="1204"/>
                    <a:pt x="1128" y="1207"/>
                  </a:cubicBezTo>
                  <a:cubicBezTo>
                    <a:pt x="1124" y="1224"/>
                    <a:pt x="1120" y="1239"/>
                    <a:pt x="1116" y="1255"/>
                  </a:cubicBezTo>
                  <a:cubicBezTo>
                    <a:pt x="1122" y="1258"/>
                    <a:pt x="1128" y="1262"/>
                    <a:pt x="1134" y="1265"/>
                  </a:cubicBezTo>
                  <a:cubicBezTo>
                    <a:pt x="1158" y="1242"/>
                    <a:pt x="1180" y="1219"/>
                    <a:pt x="1200" y="1193"/>
                  </a:cubicBezTo>
                  <a:moveTo>
                    <a:pt x="1200" y="1193"/>
                  </a:moveTo>
                  <a:cubicBezTo>
                    <a:pt x="1201" y="1192"/>
                    <a:pt x="1200" y="1192"/>
                    <a:pt x="1200" y="1193"/>
                  </a:cubicBezTo>
                  <a:moveTo>
                    <a:pt x="671" y="1195"/>
                  </a:moveTo>
                  <a:cubicBezTo>
                    <a:pt x="638" y="1198"/>
                    <a:pt x="605" y="1201"/>
                    <a:pt x="575" y="1207"/>
                  </a:cubicBezTo>
                  <a:cubicBezTo>
                    <a:pt x="578" y="1215"/>
                    <a:pt x="580" y="1224"/>
                    <a:pt x="586" y="1229"/>
                  </a:cubicBezTo>
                  <a:cubicBezTo>
                    <a:pt x="616" y="1232"/>
                    <a:pt x="650" y="1235"/>
                    <a:pt x="680" y="1234"/>
                  </a:cubicBezTo>
                  <a:cubicBezTo>
                    <a:pt x="676" y="1222"/>
                    <a:pt x="675" y="1207"/>
                    <a:pt x="671" y="1195"/>
                  </a:cubicBezTo>
                  <a:close/>
                  <a:moveTo>
                    <a:pt x="369" y="1277"/>
                  </a:moveTo>
                  <a:cubicBezTo>
                    <a:pt x="382" y="1271"/>
                    <a:pt x="394" y="1263"/>
                    <a:pt x="406" y="1255"/>
                  </a:cubicBezTo>
                  <a:cubicBezTo>
                    <a:pt x="389" y="1237"/>
                    <a:pt x="373" y="1219"/>
                    <a:pt x="358" y="1199"/>
                  </a:cubicBezTo>
                  <a:cubicBezTo>
                    <a:pt x="353" y="1200"/>
                    <a:pt x="350" y="1197"/>
                    <a:pt x="345" y="1198"/>
                  </a:cubicBezTo>
                  <a:cubicBezTo>
                    <a:pt x="352" y="1226"/>
                    <a:pt x="361" y="1251"/>
                    <a:pt x="369" y="1277"/>
                  </a:cubicBezTo>
                  <a:close/>
                  <a:moveTo>
                    <a:pt x="884" y="1199"/>
                  </a:moveTo>
                  <a:cubicBezTo>
                    <a:pt x="882" y="1211"/>
                    <a:pt x="877" y="1221"/>
                    <a:pt x="874" y="1234"/>
                  </a:cubicBezTo>
                  <a:cubicBezTo>
                    <a:pt x="894" y="1233"/>
                    <a:pt x="914" y="1231"/>
                    <a:pt x="934" y="1230"/>
                  </a:cubicBezTo>
                  <a:cubicBezTo>
                    <a:pt x="934" y="1221"/>
                    <a:pt x="936" y="1215"/>
                    <a:pt x="936" y="1205"/>
                  </a:cubicBezTo>
                  <a:cubicBezTo>
                    <a:pt x="919" y="1202"/>
                    <a:pt x="903" y="1199"/>
                    <a:pt x="884" y="1199"/>
                  </a:cubicBezTo>
                  <a:close/>
                  <a:moveTo>
                    <a:pt x="1360" y="1199"/>
                  </a:moveTo>
                  <a:cubicBezTo>
                    <a:pt x="1360" y="1199"/>
                    <a:pt x="1361" y="1200"/>
                    <a:pt x="1360" y="1199"/>
                  </a:cubicBezTo>
                  <a:close/>
                  <a:moveTo>
                    <a:pt x="363" y="1201"/>
                  </a:moveTo>
                  <a:cubicBezTo>
                    <a:pt x="378" y="1220"/>
                    <a:pt x="392" y="1239"/>
                    <a:pt x="410" y="1254"/>
                  </a:cubicBezTo>
                  <a:cubicBezTo>
                    <a:pt x="432" y="1244"/>
                    <a:pt x="454" y="1234"/>
                    <a:pt x="480" y="1227"/>
                  </a:cubicBezTo>
                  <a:cubicBezTo>
                    <a:pt x="477" y="1217"/>
                    <a:pt x="463" y="1219"/>
                    <a:pt x="454" y="1218"/>
                  </a:cubicBezTo>
                  <a:cubicBezTo>
                    <a:pt x="424" y="1213"/>
                    <a:pt x="391" y="1206"/>
                    <a:pt x="363" y="1201"/>
                  </a:cubicBezTo>
                  <a:moveTo>
                    <a:pt x="363" y="1201"/>
                  </a:moveTo>
                  <a:cubicBezTo>
                    <a:pt x="362" y="1200"/>
                    <a:pt x="361" y="1201"/>
                    <a:pt x="363" y="1201"/>
                  </a:cubicBezTo>
                  <a:moveTo>
                    <a:pt x="1359" y="1201"/>
                  </a:moveTo>
                  <a:cubicBezTo>
                    <a:pt x="1318" y="1253"/>
                    <a:pt x="1263" y="1298"/>
                    <a:pt x="1208" y="1338"/>
                  </a:cubicBezTo>
                  <a:cubicBezTo>
                    <a:pt x="1206" y="1339"/>
                    <a:pt x="1201" y="1341"/>
                    <a:pt x="1202" y="1345"/>
                  </a:cubicBezTo>
                  <a:cubicBezTo>
                    <a:pt x="1217" y="1339"/>
                    <a:pt x="1232" y="1333"/>
                    <a:pt x="1247" y="1326"/>
                  </a:cubicBezTo>
                  <a:cubicBezTo>
                    <a:pt x="1261" y="1320"/>
                    <a:pt x="1277" y="1313"/>
                    <a:pt x="1289" y="1304"/>
                  </a:cubicBezTo>
                  <a:cubicBezTo>
                    <a:pt x="1303" y="1293"/>
                    <a:pt x="1316" y="1270"/>
                    <a:pt x="1326" y="1255"/>
                  </a:cubicBezTo>
                  <a:cubicBezTo>
                    <a:pt x="1338" y="1238"/>
                    <a:pt x="1350" y="1220"/>
                    <a:pt x="1359" y="1201"/>
                  </a:cubicBezTo>
                  <a:moveTo>
                    <a:pt x="1359" y="1201"/>
                  </a:moveTo>
                  <a:cubicBezTo>
                    <a:pt x="1361" y="1201"/>
                    <a:pt x="1359" y="1200"/>
                    <a:pt x="1359" y="1201"/>
                  </a:cubicBezTo>
                  <a:moveTo>
                    <a:pt x="1301" y="1295"/>
                  </a:moveTo>
                  <a:cubicBezTo>
                    <a:pt x="1299" y="1296"/>
                    <a:pt x="1301" y="1297"/>
                    <a:pt x="1301" y="1295"/>
                  </a:cubicBezTo>
                  <a:moveTo>
                    <a:pt x="1301" y="1295"/>
                  </a:moveTo>
                  <a:cubicBezTo>
                    <a:pt x="1315" y="1282"/>
                    <a:pt x="1343" y="1260"/>
                    <a:pt x="1354" y="1241"/>
                  </a:cubicBezTo>
                  <a:cubicBezTo>
                    <a:pt x="1360" y="1231"/>
                    <a:pt x="1364" y="1215"/>
                    <a:pt x="1362" y="1201"/>
                  </a:cubicBezTo>
                  <a:cubicBezTo>
                    <a:pt x="1345" y="1236"/>
                    <a:pt x="1323" y="1266"/>
                    <a:pt x="1301" y="1295"/>
                  </a:cubicBezTo>
                  <a:moveTo>
                    <a:pt x="938" y="1229"/>
                  </a:moveTo>
                  <a:cubicBezTo>
                    <a:pt x="950" y="1230"/>
                    <a:pt x="958" y="1227"/>
                    <a:pt x="970" y="1227"/>
                  </a:cubicBezTo>
                  <a:cubicBezTo>
                    <a:pt x="975" y="1224"/>
                    <a:pt x="977" y="1218"/>
                    <a:pt x="979" y="1213"/>
                  </a:cubicBezTo>
                  <a:cubicBezTo>
                    <a:pt x="967" y="1210"/>
                    <a:pt x="953" y="1208"/>
                    <a:pt x="941" y="1205"/>
                  </a:cubicBezTo>
                  <a:cubicBezTo>
                    <a:pt x="939" y="1212"/>
                    <a:pt x="940" y="1222"/>
                    <a:pt x="938" y="1229"/>
                  </a:cubicBezTo>
                  <a:close/>
                  <a:moveTo>
                    <a:pt x="526" y="1219"/>
                  </a:moveTo>
                  <a:cubicBezTo>
                    <a:pt x="526" y="1221"/>
                    <a:pt x="526" y="1222"/>
                    <a:pt x="527" y="1223"/>
                  </a:cubicBezTo>
                  <a:cubicBezTo>
                    <a:pt x="544" y="1226"/>
                    <a:pt x="565" y="1229"/>
                    <a:pt x="582" y="1228"/>
                  </a:cubicBezTo>
                  <a:cubicBezTo>
                    <a:pt x="577" y="1222"/>
                    <a:pt x="575" y="1213"/>
                    <a:pt x="571" y="1207"/>
                  </a:cubicBezTo>
                  <a:cubicBezTo>
                    <a:pt x="557" y="1212"/>
                    <a:pt x="538" y="1212"/>
                    <a:pt x="526" y="1219"/>
                  </a:cubicBezTo>
                  <a:close/>
                  <a:moveTo>
                    <a:pt x="1084" y="1215"/>
                  </a:moveTo>
                  <a:cubicBezTo>
                    <a:pt x="1080" y="1223"/>
                    <a:pt x="1071" y="1229"/>
                    <a:pt x="1070" y="1236"/>
                  </a:cubicBezTo>
                  <a:cubicBezTo>
                    <a:pt x="1086" y="1240"/>
                    <a:pt x="1099" y="1248"/>
                    <a:pt x="1113" y="1253"/>
                  </a:cubicBezTo>
                  <a:cubicBezTo>
                    <a:pt x="1118" y="1240"/>
                    <a:pt x="1120" y="1224"/>
                    <a:pt x="1125" y="1210"/>
                  </a:cubicBezTo>
                  <a:cubicBezTo>
                    <a:pt x="1125" y="1209"/>
                    <a:pt x="1125" y="1208"/>
                    <a:pt x="1123" y="1208"/>
                  </a:cubicBezTo>
                  <a:cubicBezTo>
                    <a:pt x="1111" y="1211"/>
                    <a:pt x="1097" y="1213"/>
                    <a:pt x="1084" y="1215"/>
                  </a:cubicBezTo>
                  <a:close/>
                  <a:moveTo>
                    <a:pt x="982" y="1214"/>
                  </a:moveTo>
                  <a:cubicBezTo>
                    <a:pt x="980" y="1218"/>
                    <a:pt x="977" y="1222"/>
                    <a:pt x="975" y="1226"/>
                  </a:cubicBezTo>
                  <a:cubicBezTo>
                    <a:pt x="988" y="1225"/>
                    <a:pt x="1003" y="1224"/>
                    <a:pt x="1015" y="1222"/>
                  </a:cubicBezTo>
                  <a:cubicBezTo>
                    <a:pt x="1005" y="1219"/>
                    <a:pt x="994" y="1216"/>
                    <a:pt x="982" y="1214"/>
                  </a:cubicBezTo>
                  <a:close/>
                  <a:moveTo>
                    <a:pt x="1031" y="1223"/>
                  </a:moveTo>
                  <a:cubicBezTo>
                    <a:pt x="1044" y="1226"/>
                    <a:pt x="1054" y="1231"/>
                    <a:pt x="1066" y="1234"/>
                  </a:cubicBezTo>
                  <a:cubicBezTo>
                    <a:pt x="1070" y="1229"/>
                    <a:pt x="1080" y="1220"/>
                    <a:pt x="1078" y="1216"/>
                  </a:cubicBezTo>
                  <a:cubicBezTo>
                    <a:pt x="1063" y="1219"/>
                    <a:pt x="1045" y="1220"/>
                    <a:pt x="1031" y="1223"/>
                  </a:cubicBezTo>
                  <a:close/>
                  <a:moveTo>
                    <a:pt x="509" y="1223"/>
                  </a:moveTo>
                  <a:cubicBezTo>
                    <a:pt x="515" y="1222"/>
                    <a:pt x="518" y="1224"/>
                    <a:pt x="524" y="1223"/>
                  </a:cubicBezTo>
                  <a:cubicBezTo>
                    <a:pt x="523" y="1222"/>
                    <a:pt x="524" y="1217"/>
                    <a:pt x="521" y="1218"/>
                  </a:cubicBezTo>
                  <a:cubicBezTo>
                    <a:pt x="518" y="1220"/>
                    <a:pt x="511" y="1219"/>
                    <a:pt x="509" y="1223"/>
                  </a:cubicBezTo>
                  <a:close/>
                  <a:moveTo>
                    <a:pt x="482" y="1225"/>
                  </a:moveTo>
                  <a:cubicBezTo>
                    <a:pt x="487" y="1226"/>
                    <a:pt x="490" y="1224"/>
                    <a:pt x="493" y="1223"/>
                  </a:cubicBezTo>
                  <a:cubicBezTo>
                    <a:pt x="488" y="1223"/>
                    <a:pt x="483" y="1220"/>
                    <a:pt x="480" y="1223"/>
                  </a:cubicBezTo>
                  <a:cubicBezTo>
                    <a:pt x="481" y="1223"/>
                    <a:pt x="482" y="1224"/>
                    <a:pt x="482" y="1225"/>
                  </a:cubicBezTo>
                  <a:close/>
                  <a:moveTo>
                    <a:pt x="535" y="1295"/>
                  </a:moveTo>
                  <a:cubicBezTo>
                    <a:pt x="536" y="1296"/>
                    <a:pt x="537" y="1294"/>
                    <a:pt x="535" y="1295"/>
                  </a:cubicBezTo>
                  <a:moveTo>
                    <a:pt x="535" y="1295"/>
                  </a:moveTo>
                  <a:cubicBezTo>
                    <a:pt x="532" y="1272"/>
                    <a:pt x="527" y="1251"/>
                    <a:pt x="525" y="1227"/>
                  </a:cubicBezTo>
                  <a:cubicBezTo>
                    <a:pt x="512" y="1224"/>
                    <a:pt x="497" y="1223"/>
                    <a:pt x="486" y="1227"/>
                  </a:cubicBezTo>
                  <a:cubicBezTo>
                    <a:pt x="498" y="1250"/>
                    <a:pt x="518" y="1273"/>
                    <a:pt x="535" y="1295"/>
                  </a:cubicBezTo>
                  <a:moveTo>
                    <a:pt x="1022" y="1223"/>
                  </a:moveTo>
                  <a:cubicBezTo>
                    <a:pt x="1007" y="1223"/>
                    <a:pt x="991" y="1230"/>
                    <a:pt x="973" y="1229"/>
                  </a:cubicBezTo>
                  <a:cubicBezTo>
                    <a:pt x="960" y="1255"/>
                    <a:pt x="945" y="1280"/>
                    <a:pt x="928" y="1303"/>
                  </a:cubicBezTo>
                  <a:cubicBezTo>
                    <a:pt x="927" y="1316"/>
                    <a:pt x="925" y="1329"/>
                    <a:pt x="922" y="1342"/>
                  </a:cubicBezTo>
                  <a:cubicBezTo>
                    <a:pt x="920" y="1353"/>
                    <a:pt x="915" y="1367"/>
                    <a:pt x="917" y="1376"/>
                  </a:cubicBezTo>
                  <a:cubicBezTo>
                    <a:pt x="925" y="1381"/>
                    <a:pt x="933" y="1372"/>
                    <a:pt x="939" y="1367"/>
                  </a:cubicBezTo>
                  <a:cubicBezTo>
                    <a:pt x="986" y="1330"/>
                    <a:pt x="1029" y="1283"/>
                    <a:pt x="1064" y="1236"/>
                  </a:cubicBezTo>
                  <a:cubicBezTo>
                    <a:pt x="1050" y="1234"/>
                    <a:pt x="1038" y="1224"/>
                    <a:pt x="1022" y="1223"/>
                  </a:cubicBezTo>
                  <a:close/>
                  <a:moveTo>
                    <a:pt x="539" y="1299"/>
                  </a:moveTo>
                  <a:cubicBezTo>
                    <a:pt x="563" y="1325"/>
                    <a:pt x="587" y="1352"/>
                    <a:pt x="615" y="1374"/>
                  </a:cubicBezTo>
                  <a:cubicBezTo>
                    <a:pt x="628" y="1368"/>
                    <a:pt x="645" y="1367"/>
                    <a:pt x="658" y="1362"/>
                  </a:cubicBezTo>
                  <a:cubicBezTo>
                    <a:pt x="630" y="1322"/>
                    <a:pt x="605" y="1279"/>
                    <a:pt x="583" y="1232"/>
                  </a:cubicBezTo>
                  <a:cubicBezTo>
                    <a:pt x="564" y="1230"/>
                    <a:pt x="545" y="1229"/>
                    <a:pt x="527" y="1226"/>
                  </a:cubicBezTo>
                  <a:cubicBezTo>
                    <a:pt x="530" y="1251"/>
                    <a:pt x="535" y="1275"/>
                    <a:pt x="539" y="1299"/>
                  </a:cubicBezTo>
                  <a:close/>
                  <a:moveTo>
                    <a:pt x="537" y="1300"/>
                  </a:moveTo>
                  <a:cubicBezTo>
                    <a:pt x="517" y="1278"/>
                    <a:pt x="500" y="1252"/>
                    <a:pt x="481" y="1229"/>
                  </a:cubicBezTo>
                  <a:cubicBezTo>
                    <a:pt x="456" y="1237"/>
                    <a:pt x="433" y="1246"/>
                    <a:pt x="412" y="1256"/>
                  </a:cubicBezTo>
                  <a:cubicBezTo>
                    <a:pt x="452" y="1302"/>
                    <a:pt x="504" y="1344"/>
                    <a:pt x="558" y="1379"/>
                  </a:cubicBezTo>
                  <a:cubicBezTo>
                    <a:pt x="550" y="1354"/>
                    <a:pt x="543" y="1328"/>
                    <a:pt x="537" y="1300"/>
                  </a:cubicBezTo>
                  <a:close/>
                  <a:moveTo>
                    <a:pt x="938" y="1232"/>
                  </a:moveTo>
                  <a:cubicBezTo>
                    <a:pt x="936" y="1253"/>
                    <a:pt x="931" y="1276"/>
                    <a:pt x="931" y="1295"/>
                  </a:cubicBezTo>
                  <a:cubicBezTo>
                    <a:pt x="945" y="1275"/>
                    <a:pt x="957" y="1253"/>
                    <a:pt x="970" y="1231"/>
                  </a:cubicBezTo>
                  <a:cubicBezTo>
                    <a:pt x="970" y="1230"/>
                    <a:pt x="970" y="1229"/>
                    <a:pt x="968" y="1229"/>
                  </a:cubicBezTo>
                  <a:cubicBezTo>
                    <a:pt x="959" y="1231"/>
                    <a:pt x="948" y="1232"/>
                    <a:pt x="938" y="1232"/>
                  </a:cubicBezTo>
                  <a:close/>
                  <a:moveTo>
                    <a:pt x="663" y="1362"/>
                  </a:moveTo>
                  <a:cubicBezTo>
                    <a:pt x="679" y="1359"/>
                    <a:pt x="696" y="1357"/>
                    <a:pt x="712" y="1355"/>
                  </a:cubicBezTo>
                  <a:cubicBezTo>
                    <a:pt x="700" y="1317"/>
                    <a:pt x="690" y="1278"/>
                    <a:pt x="680" y="1238"/>
                  </a:cubicBezTo>
                  <a:cubicBezTo>
                    <a:pt x="649" y="1236"/>
                    <a:pt x="616" y="1235"/>
                    <a:pt x="586" y="1232"/>
                  </a:cubicBezTo>
                  <a:cubicBezTo>
                    <a:pt x="608" y="1279"/>
                    <a:pt x="632" y="1324"/>
                    <a:pt x="663" y="1362"/>
                  </a:cubicBezTo>
                  <a:close/>
                  <a:moveTo>
                    <a:pt x="872" y="1237"/>
                  </a:moveTo>
                  <a:cubicBezTo>
                    <a:pt x="861" y="1280"/>
                    <a:pt x="845" y="1318"/>
                    <a:pt x="829" y="1357"/>
                  </a:cubicBezTo>
                  <a:cubicBezTo>
                    <a:pt x="845" y="1360"/>
                    <a:pt x="862" y="1361"/>
                    <a:pt x="876" y="1366"/>
                  </a:cubicBezTo>
                  <a:cubicBezTo>
                    <a:pt x="895" y="1349"/>
                    <a:pt x="908" y="1326"/>
                    <a:pt x="924" y="1306"/>
                  </a:cubicBezTo>
                  <a:cubicBezTo>
                    <a:pt x="927" y="1282"/>
                    <a:pt x="932" y="1259"/>
                    <a:pt x="933" y="1233"/>
                  </a:cubicBezTo>
                  <a:cubicBezTo>
                    <a:pt x="912" y="1234"/>
                    <a:pt x="892" y="1235"/>
                    <a:pt x="872" y="1237"/>
                  </a:cubicBezTo>
                  <a:close/>
                  <a:moveTo>
                    <a:pt x="1182" y="1304"/>
                  </a:moveTo>
                  <a:cubicBezTo>
                    <a:pt x="1190" y="1314"/>
                    <a:pt x="1196" y="1326"/>
                    <a:pt x="1200" y="1341"/>
                  </a:cubicBezTo>
                  <a:cubicBezTo>
                    <a:pt x="1222" y="1309"/>
                    <a:pt x="1244" y="1273"/>
                    <a:pt x="1257" y="1235"/>
                  </a:cubicBezTo>
                  <a:cubicBezTo>
                    <a:pt x="1234" y="1260"/>
                    <a:pt x="1208" y="1282"/>
                    <a:pt x="1182" y="1304"/>
                  </a:cubicBezTo>
                  <a:close/>
                  <a:moveTo>
                    <a:pt x="778" y="1239"/>
                  </a:moveTo>
                  <a:cubicBezTo>
                    <a:pt x="776" y="1277"/>
                    <a:pt x="774" y="1315"/>
                    <a:pt x="773" y="1353"/>
                  </a:cubicBezTo>
                  <a:cubicBezTo>
                    <a:pt x="791" y="1354"/>
                    <a:pt x="810" y="1355"/>
                    <a:pt x="826" y="1357"/>
                  </a:cubicBezTo>
                  <a:cubicBezTo>
                    <a:pt x="843" y="1319"/>
                    <a:pt x="857" y="1279"/>
                    <a:pt x="870" y="1237"/>
                  </a:cubicBezTo>
                  <a:cubicBezTo>
                    <a:pt x="840" y="1238"/>
                    <a:pt x="810" y="1239"/>
                    <a:pt x="778" y="1239"/>
                  </a:cubicBezTo>
                  <a:close/>
                  <a:moveTo>
                    <a:pt x="170" y="1239"/>
                  </a:moveTo>
                  <a:cubicBezTo>
                    <a:pt x="177" y="1254"/>
                    <a:pt x="187" y="1266"/>
                    <a:pt x="198" y="1276"/>
                  </a:cubicBezTo>
                  <a:moveTo>
                    <a:pt x="198" y="1276"/>
                  </a:moveTo>
                  <a:cubicBezTo>
                    <a:pt x="199" y="1278"/>
                    <a:pt x="200" y="1276"/>
                    <a:pt x="198" y="1276"/>
                  </a:cubicBezTo>
                  <a:moveTo>
                    <a:pt x="198" y="1276"/>
                  </a:moveTo>
                  <a:cubicBezTo>
                    <a:pt x="189" y="1264"/>
                    <a:pt x="180" y="1250"/>
                    <a:pt x="170" y="1239"/>
                  </a:cubicBezTo>
                  <a:moveTo>
                    <a:pt x="170" y="1239"/>
                  </a:moveTo>
                  <a:cubicBezTo>
                    <a:pt x="169" y="1237"/>
                    <a:pt x="169" y="1239"/>
                    <a:pt x="170" y="1239"/>
                  </a:cubicBezTo>
                  <a:moveTo>
                    <a:pt x="716" y="1355"/>
                  </a:moveTo>
                  <a:cubicBezTo>
                    <a:pt x="722" y="1356"/>
                    <a:pt x="725" y="1353"/>
                    <a:pt x="731" y="1354"/>
                  </a:cubicBezTo>
                  <a:cubicBezTo>
                    <a:pt x="729" y="1317"/>
                    <a:pt x="729" y="1277"/>
                    <a:pt x="727" y="1239"/>
                  </a:cubicBezTo>
                  <a:cubicBezTo>
                    <a:pt x="713" y="1240"/>
                    <a:pt x="696" y="1237"/>
                    <a:pt x="684" y="1239"/>
                  </a:cubicBezTo>
                  <a:cubicBezTo>
                    <a:pt x="694" y="1278"/>
                    <a:pt x="704" y="1318"/>
                    <a:pt x="716" y="1355"/>
                  </a:cubicBezTo>
                  <a:close/>
                  <a:moveTo>
                    <a:pt x="1067" y="1238"/>
                  </a:moveTo>
                  <a:cubicBezTo>
                    <a:pt x="1026" y="1291"/>
                    <a:pt x="978" y="1338"/>
                    <a:pt x="927" y="1381"/>
                  </a:cubicBezTo>
                  <a:cubicBezTo>
                    <a:pt x="939" y="1385"/>
                    <a:pt x="948" y="1391"/>
                    <a:pt x="959" y="1396"/>
                  </a:cubicBezTo>
                  <a:cubicBezTo>
                    <a:pt x="1011" y="1367"/>
                    <a:pt x="1058" y="1334"/>
                    <a:pt x="1101" y="1296"/>
                  </a:cubicBezTo>
                  <a:cubicBezTo>
                    <a:pt x="1104" y="1282"/>
                    <a:pt x="1110" y="1271"/>
                    <a:pt x="1112" y="1256"/>
                  </a:cubicBezTo>
                  <a:cubicBezTo>
                    <a:pt x="1098" y="1249"/>
                    <a:pt x="1084" y="1242"/>
                    <a:pt x="1067" y="1238"/>
                  </a:cubicBezTo>
                  <a:close/>
                  <a:moveTo>
                    <a:pt x="731" y="1239"/>
                  </a:moveTo>
                  <a:cubicBezTo>
                    <a:pt x="730" y="1276"/>
                    <a:pt x="733" y="1316"/>
                    <a:pt x="733" y="1354"/>
                  </a:cubicBezTo>
                  <a:cubicBezTo>
                    <a:pt x="745" y="1354"/>
                    <a:pt x="757" y="1353"/>
                    <a:pt x="770" y="1353"/>
                  </a:cubicBezTo>
                  <a:cubicBezTo>
                    <a:pt x="772" y="1316"/>
                    <a:pt x="774" y="1278"/>
                    <a:pt x="775" y="1240"/>
                  </a:cubicBezTo>
                  <a:cubicBezTo>
                    <a:pt x="761" y="1239"/>
                    <a:pt x="747" y="1238"/>
                    <a:pt x="731" y="1239"/>
                  </a:cubicBezTo>
                  <a:close/>
                  <a:moveTo>
                    <a:pt x="559" y="1383"/>
                  </a:moveTo>
                  <a:cubicBezTo>
                    <a:pt x="502" y="1348"/>
                    <a:pt x="454" y="1304"/>
                    <a:pt x="408" y="1258"/>
                  </a:cubicBezTo>
                  <a:cubicBezTo>
                    <a:pt x="395" y="1265"/>
                    <a:pt x="383" y="1272"/>
                    <a:pt x="371" y="1280"/>
                  </a:cubicBezTo>
                  <a:cubicBezTo>
                    <a:pt x="377" y="1308"/>
                    <a:pt x="393" y="1320"/>
                    <a:pt x="414" y="1334"/>
                  </a:cubicBezTo>
                  <a:cubicBezTo>
                    <a:pt x="445" y="1356"/>
                    <a:pt x="480" y="1376"/>
                    <a:pt x="511" y="1392"/>
                  </a:cubicBezTo>
                  <a:cubicBezTo>
                    <a:pt x="529" y="1393"/>
                    <a:pt x="548" y="1399"/>
                    <a:pt x="564" y="1398"/>
                  </a:cubicBezTo>
                  <a:cubicBezTo>
                    <a:pt x="563" y="1393"/>
                    <a:pt x="560" y="1389"/>
                    <a:pt x="559" y="1383"/>
                  </a:cubicBezTo>
                  <a:close/>
                  <a:moveTo>
                    <a:pt x="1106" y="1293"/>
                  </a:moveTo>
                  <a:cubicBezTo>
                    <a:pt x="1114" y="1284"/>
                    <a:pt x="1124" y="1276"/>
                    <a:pt x="1133" y="1267"/>
                  </a:cubicBezTo>
                  <a:cubicBezTo>
                    <a:pt x="1126" y="1264"/>
                    <a:pt x="1122" y="1260"/>
                    <a:pt x="1115" y="1258"/>
                  </a:cubicBezTo>
                  <a:cubicBezTo>
                    <a:pt x="1112" y="1269"/>
                    <a:pt x="1106" y="1282"/>
                    <a:pt x="1106" y="1293"/>
                  </a:cubicBezTo>
                  <a:close/>
                  <a:moveTo>
                    <a:pt x="193" y="1264"/>
                  </a:moveTo>
                  <a:cubicBezTo>
                    <a:pt x="193" y="1265"/>
                    <a:pt x="193" y="1265"/>
                    <a:pt x="194" y="1265"/>
                  </a:cubicBezTo>
                  <a:moveTo>
                    <a:pt x="194" y="1265"/>
                  </a:moveTo>
                  <a:cubicBezTo>
                    <a:pt x="194" y="1266"/>
                    <a:pt x="194" y="1266"/>
                    <a:pt x="195" y="1266"/>
                  </a:cubicBezTo>
                  <a:moveTo>
                    <a:pt x="195" y="1266"/>
                  </a:moveTo>
                  <a:cubicBezTo>
                    <a:pt x="205" y="1280"/>
                    <a:pt x="216" y="1293"/>
                    <a:pt x="232" y="1301"/>
                  </a:cubicBezTo>
                  <a:moveTo>
                    <a:pt x="232" y="1301"/>
                  </a:moveTo>
                  <a:cubicBezTo>
                    <a:pt x="232" y="1302"/>
                    <a:pt x="232" y="1302"/>
                    <a:pt x="233" y="1302"/>
                  </a:cubicBezTo>
                  <a:moveTo>
                    <a:pt x="233" y="1302"/>
                  </a:moveTo>
                  <a:cubicBezTo>
                    <a:pt x="234" y="1304"/>
                    <a:pt x="234" y="1302"/>
                    <a:pt x="233" y="1302"/>
                  </a:cubicBezTo>
                  <a:moveTo>
                    <a:pt x="233" y="1302"/>
                  </a:moveTo>
                  <a:cubicBezTo>
                    <a:pt x="233" y="1301"/>
                    <a:pt x="233" y="1301"/>
                    <a:pt x="232" y="1301"/>
                  </a:cubicBezTo>
                  <a:moveTo>
                    <a:pt x="195" y="1266"/>
                  </a:moveTo>
                  <a:cubicBezTo>
                    <a:pt x="207" y="1278"/>
                    <a:pt x="219" y="1290"/>
                    <a:pt x="232" y="1301"/>
                  </a:cubicBezTo>
                  <a:moveTo>
                    <a:pt x="195" y="1266"/>
                  </a:moveTo>
                  <a:cubicBezTo>
                    <a:pt x="195" y="1265"/>
                    <a:pt x="194" y="1265"/>
                    <a:pt x="194" y="1265"/>
                  </a:cubicBezTo>
                  <a:moveTo>
                    <a:pt x="194" y="1265"/>
                  </a:moveTo>
                  <a:cubicBezTo>
                    <a:pt x="194" y="1264"/>
                    <a:pt x="193" y="1264"/>
                    <a:pt x="193" y="1264"/>
                  </a:cubicBezTo>
                  <a:moveTo>
                    <a:pt x="193" y="1264"/>
                  </a:moveTo>
                  <a:cubicBezTo>
                    <a:pt x="192" y="1262"/>
                    <a:pt x="192" y="1264"/>
                    <a:pt x="193" y="1264"/>
                  </a:cubicBezTo>
                  <a:moveTo>
                    <a:pt x="1071" y="1373"/>
                  </a:moveTo>
                  <a:cubicBezTo>
                    <a:pt x="1070" y="1374"/>
                    <a:pt x="1071" y="1374"/>
                    <a:pt x="1071" y="1373"/>
                  </a:cubicBezTo>
                  <a:moveTo>
                    <a:pt x="1071" y="1373"/>
                  </a:moveTo>
                  <a:cubicBezTo>
                    <a:pt x="1096" y="1361"/>
                    <a:pt x="1127" y="1341"/>
                    <a:pt x="1154" y="1321"/>
                  </a:cubicBezTo>
                  <a:cubicBezTo>
                    <a:pt x="1159" y="1318"/>
                    <a:pt x="1178" y="1306"/>
                    <a:pt x="1178" y="1302"/>
                  </a:cubicBezTo>
                  <a:cubicBezTo>
                    <a:pt x="1178" y="1299"/>
                    <a:pt x="1160" y="1286"/>
                    <a:pt x="1158" y="1284"/>
                  </a:cubicBezTo>
                  <a:cubicBezTo>
                    <a:pt x="1149" y="1277"/>
                    <a:pt x="1143" y="1273"/>
                    <a:pt x="1134" y="1269"/>
                  </a:cubicBezTo>
                  <a:cubicBezTo>
                    <a:pt x="1124" y="1279"/>
                    <a:pt x="1114" y="1289"/>
                    <a:pt x="1102" y="1298"/>
                  </a:cubicBezTo>
                  <a:cubicBezTo>
                    <a:pt x="1094" y="1326"/>
                    <a:pt x="1082" y="1349"/>
                    <a:pt x="1071" y="1373"/>
                  </a:cubicBezTo>
                  <a:moveTo>
                    <a:pt x="253" y="1272"/>
                  </a:moveTo>
                  <a:cubicBezTo>
                    <a:pt x="253" y="1273"/>
                    <a:pt x="254" y="1273"/>
                    <a:pt x="254" y="1273"/>
                  </a:cubicBezTo>
                  <a:moveTo>
                    <a:pt x="254" y="1273"/>
                  </a:moveTo>
                  <a:cubicBezTo>
                    <a:pt x="266" y="1296"/>
                    <a:pt x="280" y="1316"/>
                    <a:pt x="295" y="1335"/>
                  </a:cubicBezTo>
                  <a:cubicBezTo>
                    <a:pt x="305" y="1338"/>
                    <a:pt x="314" y="1343"/>
                    <a:pt x="324" y="1345"/>
                  </a:cubicBezTo>
                  <a:cubicBezTo>
                    <a:pt x="324" y="1340"/>
                    <a:pt x="326" y="1335"/>
                    <a:pt x="327" y="1331"/>
                  </a:cubicBezTo>
                  <a:cubicBezTo>
                    <a:pt x="302" y="1313"/>
                    <a:pt x="277" y="1294"/>
                    <a:pt x="254" y="1273"/>
                  </a:cubicBezTo>
                  <a:moveTo>
                    <a:pt x="254" y="1273"/>
                  </a:moveTo>
                  <a:cubicBezTo>
                    <a:pt x="254" y="1273"/>
                    <a:pt x="254" y="1272"/>
                    <a:pt x="253" y="1272"/>
                  </a:cubicBezTo>
                  <a:moveTo>
                    <a:pt x="253" y="1272"/>
                  </a:moveTo>
                  <a:cubicBezTo>
                    <a:pt x="253" y="1271"/>
                    <a:pt x="252" y="1273"/>
                    <a:pt x="253" y="1272"/>
                  </a:cubicBezTo>
                  <a:moveTo>
                    <a:pt x="379" y="1308"/>
                  </a:moveTo>
                  <a:cubicBezTo>
                    <a:pt x="380" y="1309"/>
                    <a:pt x="380" y="1308"/>
                    <a:pt x="379" y="1308"/>
                  </a:cubicBezTo>
                  <a:moveTo>
                    <a:pt x="379" y="1308"/>
                  </a:moveTo>
                  <a:cubicBezTo>
                    <a:pt x="376" y="1299"/>
                    <a:pt x="372" y="1290"/>
                    <a:pt x="368" y="1282"/>
                  </a:cubicBezTo>
                  <a:cubicBezTo>
                    <a:pt x="365" y="1285"/>
                    <a:pt x="361" y="1288"/>
                    <a:pt x="358" y="1292"/>
                  </a:cubicBezTo>
                  <a:cubicBezTo>
                    <a:pt x="365" y="1297"/>
                    <a:pt x="371" y="1303"/>
                    <a:pt x="379" y="1308"/>
                  </a:cubicBezTo>
                  <a:moveTo>
                    <a:pt x="383" y="1315"/>
                  </a:moveTo>
                  <a:cubicBezTo>
                    <a:pt x="373" y="1308"/>
                    <a:pt x="366" y="1299"/>
                    <a:pt x="355" y="1294"/>
                  </a:cubicBezTo>
                  <a:cubicBezTo>
                    <a:pt x="345" y="1304"/>
                    <a:pt x="335" y="1315"/>
                    <a:pt x="330" y="1330"/>
                  </a:cubicBezTo>
                  <a:cubicBezTo>
                    <a:pt x="356" y="1345"/>
                    <a:pt x="378" y="1368"/>
                    <a:pt x="413" y="1371"/>
                  </a:cubicBezTo>
                  <a:cubicBezTo>
                    <a:pt x="401" y="1354"/>
                    <a:pt x="391" y="1335"/>
                    <a:pt x="383" y="1315"/>
                  </a:cubicBezTo>
                  <a:close/>
                  <a:moveTo>
                    <a:pt x="929" y="1297"/>
                  </a:moveTo>
                  <a:cubicBezTo>
                    <a:pt x="929" y="1297"/>
                    <a:pt x="930" y="1298"/>
                    <a:pt x="929" y="1297"/>
                  </a:cubicBezTo>
                  <a:close/>
                  <a:moveTo>
                    <a:pt x="224" y="1300"/>
                  </a:moveTo>
                  <a:cubicBezTo>
                    <a:pt x="224" y="1301"/>
                    <a:pt x="225" y="1301"/>
                    <a:pt x="225" y="1301"/>
                  </a:cubicBezTo>
                  <a:moveTo>
                    <a:pt x="225" y="1301"/>
                  </a:moveTo>
                  <a:cubicBezTo>
                    <a:pt x="259" y="1340"/>
                    <a:pt x="299" y="1371"/>
                    <a:pt x="343" y="1399"/>
                  </a:cubicBezTo>
                  <a:cubicBezTo>
                    <a:pt x="340" y="1392"/>
                    <a:pt x="333" y="1387"/>
                    <a:pt x="331" y="1378"/>
                  </a:cubicBezTo>
                  <a:cubicBezTo>
                    <a:pt x="326" y="1374"/>
                    <a:pt x="321" y="1369"/>
                    <a:pt x="317" y="1364"/>
                  </a:cubicBezTo>
                  <a:cubicBezTo>
                    <a:pt x="283" y="1346"/>
                    <a:pt x="259" y="1319"/>
                    <a:pt x="225" y="1301"/>
                  </a:cubicBezTo>
                  <a:moveTo>
                    <a:pt x="225" y="1301"/>
                  </a:moveTo>
                  <a:cubicBezTo>
                    <a:pt x="226" y="1300"/>
                    <a:pt x="225" y="1300"/>
                    <a:pt x="224" y="1300"/>
                  </a:cubicBezTo>
                  <a:moveTo>
                    <a:pt x="224" y="1300"/>
                  </a:moveTo>
                  <a:cubicBezTo>
                    <a:pt x="224" y="1299"/>
                    <a:pt x="223" y="1300"/>
                    <a:pt x="224" y="1300"/>
                  </a:cubicBezTo>
                  <a:moveTo>
                    <a:pt x="961" y="1398"/>
                  </a:moveTo>
                  <a:cubicBezTo>
                    <a:pt x="996" y="1395"/>
                    <a:pt x="1039" y="1392"/>
                    <a:pt x="1066" y="1377"/>
                  </a:cubicBezTo>
                  <a:cubicBezTo>
                    <a:pt x="1077" y="1353"/>
                    <a:pt x="1091" y="1328"/>
                    <a:pt x="1097" y="1302"/>
                  </a:cubicBezTo>
                  <a:cubicBezTo>
                    <a:pt x="1057" y="1339"/>
                    <a:pt x="1010" y="1370"/>
                    <a:pt x="961" y="1398"/>
                  </a:cubicBezTo>
                  <a:close/>
                  <a:moveTo>
                    <a:pt x="1294" y="1304"/>
                  </a:moveTo>
                  <a:cubicBezTo>
                    <a:pt x="1293" y="1304"/>
                    <a:pt x="1294" y="1305"/>
                    <a:pt x="1294" y="1304"/>
                  </a:cubicBezTo>
                  <a:close/>
                  <a:moveTo>
                    <a:pt x="1292" y="1305"/>
                  </a:moveTo>
                  <a:cubicBezTo>
                    <a:pt x="1292" y="1305"/>
                    <a:pt x="1293" y="1306"/>
                    <a:pt x="1292" y="1305"/>
                  </a:cubicBezTo>
                  <a:close/>
                  <a:moveTo>
                    <a:pt x="561" y="1382"/>
                  </a:moveTo>
                  <a:cubicBezTo>
                    <a:pt x="567" y="1384"/>
                    <a:pt x="571" y="1388"/>
                    <a:pt x="577" y="1391"/>
                  </a:cubicBezTo>
                  <a:cubicBezTo>
                    <a:pt x="587" y="1385"/>
                    <a:pt x="597" y="1379"/>
                    <a:pt x="610" y="1376"/>
                  </a:cubicBezTo>
                  <a:cubicBezTo>
                    <a:pt x="587" y="1352"/>
                    <a:pt x="562" y="1331"/>
                    <a:pt x="541" y="1305"/>
                  </a:cubicBezTo>
                  <a:cubicBezTo>
                    <a:pt x="546" y="1332"/>
                    <a:pt x="554" y="1357"/>
                    <a:pt x="561" y="1382"/>
                  </a:cubicBezTo>
                  <a:close/>
                  <a:moveTo>
                    <a:pt x="1179" y="1305"/>
                  </a:moveTo>
                  <a:cubicBezTo>
                    <a:pt x="1162" y="1320"/>
                    <a:pt x="1142" y="1333"/>
                    <a:pt x="1122" y="1345"/>
                  </a:cubicBezTo>
                  <a:cubicBezTo>
                    <a:pt x="1103" y="1357"/>
                    <a:pt x="1083" y="1369"/>
                    <a:pt x="1066" y="1382"/>
                  </a:cubicBezTo>
                  <a:cubicBezTo>
                    <a:pt x="1112" y="1371"/>
                    <a:pt x="1168" y="1364"/>
                    <a:pt x="1197" y="1341"/>
                  </a:cubicBezTo>
                  <a:cubicBezTo>
                    <a:pt x="1194" y="1326"/>
                    <a:pt x="1188" y="1314"/>
                    <a:pt x="1179" y="1305"/>
                  </a:cubicBezTo>
                  <a:close/>
                  <a:moveTo>
                    <a:pt x="1283" y="1311"/>
                  </a:moveTo>
                  <a:cubicBezTo>
                    <a:pt x="1257" y="1325"/>
                    <a:pt x="1230" y="1338"/>
                    <a:pt x="1200" y="1348"/>
                  </a:cubicBezTo>
                  <a:cubicBezTo>
                    <a:pt x="1201" y="1361"/>
                    <a:pt x="1197" y="1369"/>
                    <a:pt x="1194" y="1378"/>
                  </a:cubicBezTo>
                  <a:moveTo>
                    <a:pt x="1194" y="1378"/>
                  </a:moveTo>
                  <a:cubicBezTo>
                    <a:pt x="1193" y="1379"/>
                    <a:pt x="1194" y="1379"/>
                    <a:pt x="1194" y="1378"/>
                  </a:cubicBezTo>
                  <a:moveTo>
                    <a:pt x="1194" y="1378"/>
                  </a:moveTo>
                  <a:cubicBezTo>
                    <a:pt x="1227" y="1358"/>
                    <a:pt x="1258" y="1338"/>
                    <a:pt x="1283" y="1311"/>
                  </a:cubicBezTo>
                  <a:moveTo>
                    <a:pt x="1283" y="1311"/>
                  </a:moveTo>
                  <a:cubicBezTo>
                    <a:pt x="1285" y="1310"/>
                    <a:pt x="1283" y="1310"/>
                    <a:pt x="1283" y="1311"/>
                  </a:cubicBezTo>
                  <a:moveTo>
                    <a:pt x="881" y="1367"/>
                  </a:moveTo>
                  <a:cubicBezTo>
                    <a:pt x="892" y="1368"/>
                    <a:pt x="901" y="1372"/>
                    <a:pt x="911" y="1374"/>
                  </a:cubicBezTo>
                  <a:cubicBezTo>
                    <a:pt x="916" y="1355"/>
                    <a:pt x="921" y="1331"/>
                    <a:pt x="922" y="1312"/>
                  </a:cubicBezTo>
                  <a:cubicBezTo>
                    <a:pt x="910" y="1331"/>
                    <a:pt x="895" y="1349"/>
                    <a:pt x="881" y="1367"/>
                  </a:cubicBezTo>
                  <a:close/>
                  <a:moveTo>
                    <a:pt x="388" y="1319"/>
                  </a:moveTo>
                  <a:cubicBezTo>
                    <a:pt x="395" y="1338"/>
                    <a:pt x="406" y="1356"/>
                    <a:pt x="416" y="1373"/>
                  </a:cubicBezTo>
                  <a:cubicBezTo>
                    <a:pt x="444" y="1379"/>
                    <a:pt x="470" y="1386"/>
                    <a:pt x="500" y="1390"/>
                  </a:cubicBezTo>
                  <a:moveTo>
                    <a:pt x="500" y="1390"/>
                  </a:moveTo>
                  <a:cubicBezTo>
                    <a:pt x="500" y="1392"/>
                    <a:pt x="504" y="1389"/>
                    <a:pt x="500" y="1390"/>
                  </a:cubicBezTo>
                  <a:moveTo>
                    <a:pt x="388" y="1319"/>
                  </a:moveTo>
                  <a:cubicBezTo>
                    <a:pt x="423" y="1344"/>
                    <a:pt x="460" y="1368"/>
                    <a:pt x="500" y="1390"/>
                  </a:cubicBezTo>
                  <a:moveTo>
                    <a:pt x="388" y="1319"/>
                  </a:moveTo>
                  <a:cubicBezTo>
                    <a:pt x="387" y="1317"/>
                    <a:pt x="386" y="1319"/>
                    <a:pt x="388" y="1319"/>
                  </a:cubicBezTo>
                  <a:moveTo>
                    <a:pt x="261" y="1322"/>
                  </a:moveTo>
                  <a:cubicBezTo>
                    <a:pt x="260" y="1322"/>
                    <a:pt x="262" y="1323"/>
                    <a:pt x="261" y="1322"/>
                  </a:cubicBezTo>
                  <a:close/>
                  <a:moveTo>
                    <a:pt x="264" y="1323"/>
                  </a:moveTo>
                  <a:cubicBezTo>
                    <a:pt x="264" y="1324"/>
                    <a:pt x="264" y="1324"/>
                    <a:pt x="264" y="1324"/>
                  </a:cubicBezTo>
                  <a:cubicBezTo>
                    <a:pt x="279" y="1334"/>
                    <a:pt x="292" y="1346"/>
                    <a:pt x="308" y="1355"/>
                  </a:cubicBezTo>
                  <a:moveTo>
                    <a:pt x="308" y="1355"/>
                  </a:moveTo>
                  <a:cubicBezTo>
                    <a:pt x="308" y="1356"/>
                    <a:pt x="308" y="1356"/>
                    <a:pt x="309" y="1356"/>
                  </a:cubicBezTo>
                  <a:moveTo>
                    <a:pt x="309" y="1356"/>
                  </a:moveTo>
                  <a:cubicBezTo>
                    <a:pt x="309" y="1357"/>
                    <a:pt x="310" y="1356"/>
                    <a:pt x="309" y="1356"/>
                  </a:cubicBezTo>
                  <a:moveTo>
                    <a:pt x="309" y="1356"/>
                  </a:moveTo>
                  <a:cubicBezTo>
                    <a:pt x="309" y="1355"/>
                    <a:pt x="309" y="1355"/>
                    <a:pt x="308" y="1355"/>
                  </a:cubicBezTo>
                  <a:moveTo>
                    <a:pt x="308" y="1355"/>
                  </a:moveTo>
                  <a:cubicBezTo>
                    <a:pt x="299" y="1338"/>
                    <a:pt x="282" y="1330"/>
                    <a:pt x="264" y="1323"/>
                  </a:cubicBezTo>
                  <a:moveTo>
                    <a:pt x="264" y="1323"/>
                  </a:moveTo>
                  <a:cubicBezTo>
                    <a:pt x="263" y="1322"/>
                    <a:pt x="263" y="1323"/>
                    <a:pt x="264" y="1323"/>
                  </a:cubicBezTo>
                  <a:moveTo>
                    <a:pt x="327" y="1347"/>
                  </a:moveTo>
                  <a:cubicBezTo>
                    <a:pt x="343" y="1351"/>
                    <a:pt x="359" y="1360"/>
                    <a:pt x="374" y="1361"/>
                  </a:cubicBezTo>
                  <a:cubicBezTo>
                    <a:pt x="358" y="1353"/>
                    <a:pt x="345" y="1342"/>
                    <a:pt x="329" y="1333"/>
                  </a:cubicBezTo>
                  <a:cubicBezTo>
                    <a:pt x="328" y="1337"/>
                    <a:pt x="327" y="1341"/>
                    <a:pt x="327" y="1347"/>
                  </a:cubicBezTo>
                  <a:close/>
                  <a:moveTo>
                    <a:pt x="299" y="1340"/>
                  </a:moveTo>
                  <a:cubicBezTo>
                    <a:pt x="308" y="1349"/>
                    <a:pt x="314" y="1361"/>
                    <a:pt x="326" y="1367"/>
                  </a:cubicBezTo>
                  <a:cubicBezTo>
                    <a:pt x="325" y="1362"/>
                    <a:pt x="324" y="1356"/>
                    <a:pt x="324" y="1348"/>
                  </a:cubicBezTo>
                  <a:cubicBezTo>
                    <a:pt x="315" y="1346"/>
                    <a:pt x="309" y="1342"/>
                    <a:pt x="299" y="1340"/>
                  </a:cubicBezTo>
                  <a:moveTo>
                    <a:pt x="299" y="1340"/>
                  </a:moveTo>
                  <a:cubicBezTo>
                    <a:pt x="299" y="1338"/>
                    <a:pt x="298" y="1340"/>
                    <a:pt x="299" y="1340"/>
                  </a:cubicBezTo>
                  <a:moveTo>
                    <a:pt x="1254" y="1341"/>
                  </a:moveTo>
                  <a:cubicBezTo>
                    <a:pt x="1254" y="1340"/>
                    <a:pt x="1254" y="1341"/>
                    <a:pt x="1254" y="1342"/>
                  </a:cubicBezTo>
                  <a:moveTo>
                    <a:pt x="1254" y="1342"/>
                  </a:moveTo>
                  <a:cubicBezTo>
                    <a:pt x="1253" y="1341"/>
                    <a:pt x="1253" y="1342"/>
                    <a:pt x="1253" y="1343"/>
                  </a:cubicBezTo>
                  <a:moveTo>
                    <a:pt x="1253" y="1343"/>
                  </a:moveTo>
                  <a:cubicBezTo>
                    <a:pt x="1252" y="1342"/>
                    <a:pt x="1252" y="1343"/>
                    <a:pt x="1252" y="1343"/>
                  </a:cubicBezTo>
                  <a:moveTo>
                    <a:pt x="1252" y="1343"/>
                  </a:moveTo>
                  <a:cubicBezTo>
                    <a:pt x="1231" y="1356"/>
                    <a:pt x="1213" y="1372"/>
                    <a:pt x="1191" y="1383"/>
                  </a:cubicBezTo>
                  <a:cubicBezTo>
                    <a:pt x="1188" y="1390"/>
                    <a:pt x="1182" y="1395"/>
                    <a:pt x="1178" y="1402"/>
                  </a:cubicBezTo>
                  <a:moveTo>
                    <a:pt x="1178" y="1402"/>
                  </a:moveTo>
                  <a:cubicBezTo>
                    <a:pt x="1177" y="1402"/>
                    <a:pt x="1177" y="1402"/>
                    <a:pt x="1177" y="1403"/>
                  </a:cubicBezTo>
                  <a:moveTo>
                    <a:pt x="1177" y="1403"/>
                  </a:moveTo>
                  <a:cubicBezTo>
                    <a:pt x="1175" y="1404"/>
                    <a:pt x="1177" y="1404"/>
                    <a:pt x="1177" y="1403"/>
                  </a:cubicBezTo>
                  <a:moveTo>
                    <a:pt x="1177" y="1403"/>
                  </a:moveTo>
                  <a:cubicBezTo>
                    <a:pt x="1178" y="1403"/>
                    <a:pt x="1178" y="1403"/>
                    <a:pt x="1178" y="1402"/>
                  </a:cubicBezTo>
                  <a:moveTo>
                    <a:pt x="1178" y="1402"/>
                  </a:moveTo>
                  <a:cubicBezTo>
                    <a:pt x="1205" y="1385"/>
                    <a:pt x="1229" y="1365"/>
                    <a:pt x="1252" y="1343"/>
                  </a:cubicBezTo>
                  <a:moveTo>
                    <a:pt x="1252" y="1343"/>
                  </a:moveTo>
                  <a:cubicBezTo>
                    <a:pt x="1252" y="1344"/>
                    <a:pt x="1253" y="1343"/>
                    <a:pt x="1253" y="1343"/>
                  </a:cubicBezTo>
                  <a:moveTo>
                    <a:pt x="1253" y="1343"/>
                  </a:moveTo>
                  <a:cubicBezTo>
                    <a:pt x="1253" y="1343"/>
                    <a:pt x="1253" y="1342"/>
                    <a:pt x="1254" y="1342"/>
                  </a:cubicBezTo>
                  <a:moveTo>
                    <a:pt x="1254" y="1342"/>
                  </a:moveTo>
                  <a:cubicBezTo>
                    <a:pt x="1254" y="1342"/>
                    <a:pt x="1254" y="1341"/>
                    <a:pt x="1254" y="1341"/>
                  </a:cubicBezTo>
                  <a:moveTo>
                    <a:pt x="1254" y="1341"/>
                  </a:moveTo>
                  <a:cubicBezTo>
                    <a:pt x="1256" y="1340"/>
                    <a:pt x="1254" y="1339"/>
                    <a:pt x="1254" y="1341"/>
                  </a:cubicBezTo>
                  <a:moveTo>
                    <a:pt x="1193" y="1348"/>
                  </a:moveTo>
                  <a:cubicBezTo>
                    <a:pt x="1193" y="1348"/>
                    <a:pt x="1194" y="1349"/>
                    <a:pt x="1193" y="1348"/>
                  </a:cubicBezTo>
                  <a:close/>
                  <a:moveTo>
                    <a:pt x="330" y="1369"/>
                  </a:moveTo>
                  <a:cubicBezTo>
                    <a:pt x="368" y="1393"/>
                    <a:pt x="409" y="1413"/>
                    <a:pt x="454" y="1429"/>
                  </a:cubicBezTo>
                  <a:cubicBezTo>
                    <a:pt x="444" y="1415"/>
                    <a:pt x="432" y="1403"/>
                    <a:pt x="423" y="1388"/>
                  </a:cubicBezTo>
                  <a:cubicBezTo>
                    <a:pt x="395" y="1370"/>
                    <a:pt x="360" y="1360"/>
                    <a:pt x="326" y="1349"/>
                  </a:cubicBezTo>
                  <a:cubicBezTo>
                    <a:pt x="327" y="1357"/>
                    <a:pt x="327" y="1364"/>
                    <a:pt x="330" y="1369"/>
                  </a:cubicBezTo>
                  <a:close/>
                  <a:moveTo>
                    <a:pt x="1151" y="1402"/>
                  </a:moveTo>
                  <a:cubicBezTo>
                    <a:pt x="1149" y="1403"/>
                    <a:pt x="1151" y="1403"/>
                    <a:pt x="1151" y="1402"/>
                  </a:cubicBezTo>
                  <a:moveTo>
                    <a:pt x="1151" y="1402"/>
                  </a:moveTo>
                  <a:cubicBezTo>
                    <a:pt x="1165" y="1397"/>
                    <a:pt x="1176" y="1388"/>
                    <a:pt x="1189" y="1382"/>
                  </a:cubicBezTo>
                  <a:cubicBezTo>
                    <a:pt x="1193" y="1373"/>
                    <a:pt x="1197" y="1363"/>
                    <a:pt x="1198" y="1350"/>
                  </a:cubicBezTo>
                  <a:cubicBezTo>
                    <a:pt x="1183" y="1365"/>
                    <a:pt x="1168" y="1386"/>
                    <a:pt x="1151" y="1402"/>
                  </a:cubicBezTo>
                  <a:moveTo>
                    <a:pt x="1191" y="1352"/>
                  </a:moveTo>
                  <a:cubicBezTo>
                    <a:pt x="1142" y="1377"/>
                    <a:pt x="1096" y="1406"/>
                    <a:pt x="1039" y="1424"/>
                  </a:cubicBezTo>
                  <a:cubicBezTo>
                    <a:pt x="1033" y="1434"/>
                    <a:pt x="1025" y="1443"/>
                    <a:pt x="1017" y="1452"/>
                  </a:cubicBezTo>
                  <a:moveTo>
                    <a:pt x="1017" y="1452"/>
                  </a:moveTo>
                  <a:cubicBezTo>
                    <a:pt x="1016" y="1453"/>
                    <a:pt x="1017" y="1453"/>
                    <a:pt x="1017" y="1452"/>
                  </a:cubicBezTo>
                  <a:moveTo>
                    <a:pt x="1017" y="1452"/>
                  </a:moveTo>
                  <a:cubicBezTo>
                    <a:pt x="1063" y="1442"/>
                    <a:pt x="1102" y="1425"/>
                    <a:pt x="1141" y="1408"/>
                  </a:cubicBezTo>
                  <a:cubicBezTo>
                    <a:pt x="1159" y="1390"/>
                    <a:pt x="1176" y="1372"/>
                    <a:pt x="1191" y="1352"/>
                  </a:cubicBezTo>
                  <a:moveTo>
                    <a:pt x="1191" y="1352"/>
                  </a:moveTo>
                  <a:cubicBezTo>
                    <a:pt x="1193" y="1352"/>
                    <a:pt x="1191" y="1351"/>
                    <a:pt x="1191" y="1352"/>
                  </a:cubicBezTo>
                  <a:moveTo>
                    <a:pt x="735" y="1356"/>
                  </a:moveTo>
                  <a:cubicBezTo>
                    <a:pt x="733" y="1373"/>
                    <a:pt x="736" y="1393"/>
                    <a:pt x="736" y="1411"/>
                  </a:cubicBezTo>
                  <a:cubicBezTo>
                    <a:pt x="746" y="1411"/>
                    <a:pt x="756" y="1411"/>
                    <a:pt x="766" y="1411"/>
                  </a:cubicBezTo>
                  <a:cubicBezTo>
                    <a:pt x="768" y="1393"/>
                    <a:pt x="768" y="1374"/>
                    <a:pt x="770" y="1356"/>
                  </a:cubicBezTo>
                  <a:cubicBezTo>
                    <a:pt x="758" y="1356"/>
                    <a:pt x="747" y="1356"/>
                    <a:pt x="735" y="1356"/>
                  </a:cubicBezTo>
                  <a:close/>
                  <a:moveTo>
                    <a:pt x="773" y="1356"/>
                  </a:moveTo>
                  <a:cubicBezTo>
                    <a:pt x="771" y="1374"/>
                    <a:pt x="770" y="1392"/>
                    <a:pt x="769" y="1411"/>
                  </a:cubicBezTo>
                  <a:cubicBezTo>
                    <a:pt x="779" y="1411"/>
                    <a:pt x="789" y="1411"/>
                    <a:pt x="799" y="1411"/>
                  </a:cubicBezTo>
                  <a:cubicBezTo>
                    <a:pt x="809" y="1394"/>
                    <a:pt x="817" y="1376"/>
                    <a:pt x="825" y="1359"/>
                  </a:cubicBezTo>
                  <a:cubicBezTo>
                    <a:pt x="807" y="1358"/>
                    <a:pt x="791" y="1356"/>
                    <a:pt x="773" y="1356"/>
                  </a:cubicBezTo>
                  <a:close/>
                  <a:moveTo>
                    <a:pt x="718" y="1358"/>
                  </a:moveTo>
                  <a:cubicBezTo>
                    <a:pt x="721" y="1371"/>
                    <a:pt x="728" y="1389"/>
                    <a:pt x="733" y="1403"/>
                  </a:cubicBezTo>
                  <a:cubicBezTo>
                    <a:pt x="732" y="1388"/>
                    <a:pt x="731" y="1373"/>
                    <a:pt x="731" y="1357"/>
                  </a:cubicBezTo>
                  <a:cubicBezTo>
                    <a:pt x="727" y="1357"/>
                    <a:pt x="721" y="1356"/>
                    <a:pt x="718" y="1358"/>
                  </a:cubicBezTo>
                  <a:close/>
                  <a:moveTo>
                    <a:pt x="664" y="1365"/>
                  </a:moveTo>
                  <a:cubicBezTo>
                    <a:pt x="673" y="1379"/>
                    <a:pt x="687" y="1397"/>
                    <a:pt x="701" y="1410"/>
                  </a:cubicBezTo>
                  <a:cubicBezTo>
                    <a:pt x="712" y="1408"/>
                    <a:pt x="723" y="1413"/>
                    <a:pt x="732" y="1410"/>
                  </a:cubicBezTo>
                  <a:cubicBezTo>
                    <a:pt x="724" y="1394"/>
                    <a:pt x="719" y="1376"/>
                    <a:pt x="713" y="1358"/>
                  </a:cubicBezTo>
                  <a:cubicBezTo>
                    <a:pt x="696" y="1359"/>
                    <a:pt x="679" y="1361"/>
                    <a:pt x="664" y="1365"/>
                  </a:cubicBezTo>
                  <a:close/>
                  <a:moveTo>
                    <a:pt x="1171" y="1359"/>
                  </a:moveTo>
                  <a:cubicBezTo>
                    <a:pt x="1137" y="1369"/>
                    <a:pt x="1101" y="1378"/>
                    <a:pt x="1064" y="1386"/>
                  </a:cubicBezTo>
                  <a:cubicBezTo>
                    <a:pt x="1058" y="1397"/>
                    <a:pt x="1050" y="1409"/>
                    <a:pt x="1043" y="1420"/>
                  </a:cubicBezTo>
                  <a:cubicBezTo>
                    <a:pt x="1090" y="1404"/>
                    <a:pt x="1132" y="1383"/>
                    <a:pt x="1171" y="1359"/>
                  </a:cubicBezTo>
                  <a:moveTo>
                    <a:pt x="1171" y="1359"/>
                  </a:moveTo>
                  <a:cubicBezTo>
                    <a:pt x="1172" y="1358"/>
                    <a:pt x="1171" y="1358"/>
                    <a:pt x="1171" y="1359"/>
                  </a:cubicBezTo>
                  <a:moveTo>
                    <a:pt x="827" y="1360"/>
                  </a:moveTo>
                  <a:cubicBezTo>
                    <a:pt x="820" y="1378"/>
                    <a:pt x="811" y="1394"/>
                    <a:pt x="802" y="1411"/>
                  </a:cubicBezTo>
                  <a:cubicBezTo>
                    <a:pt x="813" y="1409"/>
                    <a:pt x="828" y="1411"/>
                    <a:pt x="838" y="1409"/>
                  </a:cubicBezTo>
                  <a:cubicBezTo>
                    <a:pt x="847" y="1399"/>
                    <a:pt x="859" y="1388"/>
                    <a:pt x="868" y="1378"/>
                  </a:cubicBezTo>
                  <a:cubicBezTo>
                    <a:pt x="871" y="1375"/>
                    <a:pt x="876" y="1371"/>
                    <a:pt x="874" y="1367"/>
                  </a:cubicBezTo>
                  <a:cubicBezTo>
                    <a:pt x="860" y="1364"/>
                    <a:pt x="844" y="1361"/>
                    <a:pt x="827" y="1360"/>
                  </a:cubicBezTo>
                  <a:close/>
                  <a:moveTo>
                    <a:pt x="375" y="1363"/>
                  </a:moveTo>
                  <a:cubicBezTo>
                    <a:pt x="375" y="1362"/>
                    <a:pt x="376" y="1363"/>
                    <a:pt x="375" y="1363"/>
                  </a:cubicBezTo>
                  <a:close/>
                  <a:moveTo>
                    <a:pt x="618" y="1375"/>
                  </a:moveTo>
                  <a:cubicBezTo>
                    <a:pt x="621" y="1381"/>
                    <a:pt x="628" y="1387"/>
                    <a:pt x="635" y="1392"/>
                  </a:cubicBezTo>
                  <a:cubicBezTo>
                    <a:pt x="641" y="1397"/>
                    <a:pt x="650" y="1406"/>
                    <a:pt x="657" y="1408"/>
                  </a:cubicBezTo>
                  <a:cubicBezTo>
                    <a:pt x="669" y="1411"/>
                    <a:pt x="681" y="1407"/>
                    <a:pt x="695" y="1410"/>
                  </a:cubicBezTo>
                  <a:cubicBezTo>
                    <a:pt x="685" y="1397"/>
                    <a:pt x="672" y="1379"/>
                    <a:pt x="659" y="1366"/>
                  </a:cubicBezTo>
                  <a:cubicBezTo>
                    <a:pt x="644" y="1368"/>
                    <a:pt x="632" y="1372"/>
                    <a:pt x="618" y="1375"/>
                  </a:cubicBezTo>
                  <a:close/>
                  <a:moveTo>
                    <a:pt x="879" y="1368"/>
                  </a:moveTo>
                  <a:cubicBezTo>
                    <a:pt x="870" y="1379"/>
                    <a:pt x="860" y="1391"/>
                    <a:pt x="850" y="1400"/>
                  </a:cubicBezTo>
                  <a:cubicBezTo>
                    <a:pt x="848" y="1403"/>
                    <a:pt x="842" y="1405"/>
                    <a:pt x="844" y="1409"/>
                  </a:cubicBezTo>
                  <a:cubicBezTo>
                    <a:pt x="857" y="1409"/>
                    <a:pt x="870" y="1407"/>
                    <a:pt x="884" y="1407"/>
                  </a:cubicBezTo>
                  <a:cubicBezTo>
                    <a:pt x="892" y="1402"/>
                    <a:pt x="900" y="1396"/>
                    <a:pt x="908" y="1391"/>
                  </a:cubicBezTo>
                  <a:cubicBezTo>
                    <a:pt x="908" y="1385"/>
                    <a:pt x="910" y="1381"/>
                    <a:pt x="911" y="1377"/>
                  </a:cubicBezTo>
                  <a:cubicBezTo>
                    <a:pt x="900" y="1374"/>
                    <a:pt x="890" y="1371"/>
                    <a:pt x="879" y="1368"/>
                  </a:cubicBezTo>
                  <a:close/>
                  <a:moveTo>
                    <a:pt x="419" y="1382"/>
                  </a:moveTo>
                  <a:cubicBezTo>
                    <a:pt x="416" y="1375"/>
                    <a:pt x="405" y="1372"/>
                    <a:pt x="398" y="1372"/>
                  </a:cubicBezTo>
                  <a:cubicBezTo>
                    <a:pt x="405" y="1375"/>
                    <a:pt x="413" y="1382"/>
                    <a:pt x="419" y="1382"/>
                  </a:cubicBezTo>
                  <a:close/>
                  <a:moveTo>
                    <a:pt x="332" y="1374"/>
                  </a:moveTo>
                  <a:cubicBezTo>
                    <a:pt x="368" y="1419"/>
                    <a:pt x="423" y="1445"/>
                    <a:pt x="487" y="1461"/>
                  </a:cubicBezTo>
                  <a:moveTo>
                    <a:pt x="487" y="1461"/>
                  </a:moveTo>
                  <a:cubicBezTo>
                    <a:pt x="488" y="1462"/>
                    <a:pt x="489" y="1461"/>
                    <a:pt x="487" y="1461"/>
                  </a:cubicBezTo>
                  <a:moveTo>
                    <a:pt x="487" y="1461"/>
                  </a:moveTo>
                  <a:cubicBezTo>
                    <a:pt x="476" y="1454"/>
                    <a:pt x="470" y="1441"/>
                    <a:pt x="458" y="1434"/>
                  </a:cubicBezTo>
                  <a:cubicBezTo>
                    <a:pt x="438" y="1423"/>
                    <a:pt x="414" y="1417"/>
                    <a:pt x="392" y="1407"/>
                  </a:cubicBezTo>
                  <a:cubicBezTo>
                    <a:pt x="371" y="1397"/>
                    <a:pt x="351" y="1384"/>
                    <a:pt x="332" y="1374"/>
                  </a:cubicBezTo>
                  <a:moveTo>
                    <a:pt x="332" y="1374"/>
                  </a:moveTo>
                  <a:cubicBezTo>
                    <a:pt x="331" y="1373"/>
                    <a:pt x="331" y="1374"/>
                    <a:pt x="332" y="1374"/>
                  </a:cubicBezTo>
                  <a:moveTo>
                    <a:pt x="419" y="1377"/>
                  </a:moveTo>
                  <a:cubicBezTo>
                    <a:pt x="420" y="1381"/>
                    <a:pt x="424" y="1383"/>
                    <a:pt x="425" y="1387"/>
                  </a:cubicBezTo>
                  <a:cubicBezTo>
                    <a:pt x="461" y="1403"/>
                    <a:pt x="496" y="1420"/>
                    <a:pt x="536" y="1431"/>
                  </a:cubicBezTo>
                  <a:cubicBezTo>
                    <a:pt x="537" y="1422"/>
                    <a:pt x="546" y="1417"/>
                    <a:pt x="546" y="1411"/>
                  </a:cubicBezTo>
                  <a:cubicBezTo>
                    <a:pt x="533" y="1406"/>
                    <a:pt x="522" y="1401"/>
                    <a:pt x="511" y="1394"/>
                  </a:cubicBezTo>
                  <a:cubicBezTo>
                    <a:pt x="479" y="1390"/>
                    <a:pt x="450" y="1383"/>
                    <a:pt x="419" y="1377"/>
                  </a:cubicBezTo>
                  <a:moveTo>
                    <a:pt x="419" y="1377"/>
                  </a:moveTo>
                  <a:cubicBezTo>
                    <a:pt x="419" y="1376"/>
                    <a:pt x="418" y="1377"/>
                    <a:pt x="419" y="1377"/>
                  </a:cubicBezTo>
                  <a:moveTo>
                    <a:pt x="612" y="1377"/>
                  </a:moveTo>
                  <a:cubicBezTo>
                    <a:pt x="601" y="1382"/>
                    <a:pt x="588" y="1386"/>
                    <a:pt x="579" y="1392"/>
                  </a:cubicBezTo>
                  <a:cubicBezTo>
                    <a:pt x="593" y="1405"/>
                    <a:pt x="625" y="1407"/>
                    <a:pt x="650" y="1406"/>
                  </a:cubicBezTo>
                  <a:cubicBezTo>
                    <a:pt x="636" y="1397"/>
                    <a:pt x="626" y="1386"/>
                    <a:pt x="612" y="1377"/>
                  </a:cubicBezTo>
                  <a:close/>
                  <a:moveTo>
                    <a:pt x="914" y="1387"/>
                  </a:moveTo>
                  <a:cubicBezTo>
                    <a:pt x="915" y="1384"/>
                    <a:pt x="920" y="1384"/>
                    <a:pt x="920" y="1380"/>
                  </a:cubicBezTo>
                  <a:cubicBezTo>
                    <a:pt x="917" y="1380"/>
                    <a:pt x="917" y="1378"/>
                    <a:pt x="914" y="1379"/>
                  </a:cubicBezTo>
                  <a:cubicBezTo>
                    <a:pt x="915" y="1382"/>
                    <a:pt x="911" y="1385"/>
                    <a:pt x="914" y="1387"/>
                  </a:cubicBezTo>
                  <a:close/>
                  <a:moveTo>
                    <a:pt x="1062" y="1382"/>
                  </a:moveTo>
                  <a:cubicBezTo>
                    <a:pt x="1061" y="1382"/>
                    <a:pt x="1059" y="1383"/>
                    <a:pt x="1059" y="1384"/>
                  </a:cubicBezTo>
                  <a:cubicBezTo>
                    <a:pt x="1061" y="1384"/>
                    <a:pt x="1062" y="1384"/>
                    <a:pt x="1062" y="1382"/>
                  </a:cubicBezTo>
                  <a:moveTo>
                    <a:pt x="1062" y="1382"/>
                  </a:moveTo>
                  <a:cubicBezTo>
                    <a:pt x="1064" y="1381"/>
                    <a:pt x="1062" y="1381"/>
                    <a:pt x="1062" y="1382"/>
                  </a:cubicBezTo>
                  <a:moveTo>
                    <a:pt x="911" y="1391"/>
                  </a:moveTo>
                  <a:cubicBezTo>
                    <a:pt x="911" y="1397"/>
                    <a:pt x="908" y="1400"/>
                    <a:pt x="908" y="1405"/>
                  </a:cubicBezTo>
                  <a:cubicBezTo>
                    <a:pt x="923" y="1401"/>
                    <a:pt x="944" y="1404"/>
                    <a:pt x="956" y="1397"/>
                  </a:cubicBezTo>
                  <a:cubicBezTo>
                    <a:pt x="941" y="1391"/>
                    <a:pt x="923" y="1374"/>
                    <a:pt x="911" y="1391"/>
                  </a:cubicBezTo>
                  <a:close/>
                  <a:moveTo>
                    <a:pt x="339" y="1387"/>
                  </a:moveTo>
                  <a:cubicBezTo>
                    <a:pt x="338" y="1387"/>
                    <a:pt x="339" y="1388"/>
                    <a:pt x="340" y="1388"/>
                  </a:cubicBezTo>
                  <a:moveTo>
                    <a:pt x="340" y="1388"/>
                  </a:moveTo>
                  <a:cubicBezTo>
                    <a:pt x="346" y="1400"/>
                    <a:pt x="356" y="1408"/>
                    <a:pt x="369" y="1414"/>
                  </a:cubicBezTo>
                  <a:moveTo>
                    <a:pt x="369" y="1414"/>
                  </a:moveTo>
                  <a:cubicBezTo>
                    <a:pt x="369" y="1414"/>
                    <a:pt x="371" y="1414"/>
                    <a:pt x="371" y="1415"/>
                  </a:cubicBezTo>
                  <a:moveTo>
                    <a:pt x="371" y="1415"/>
                  </a:moveTo>
                  <a:cubicBezTo>
                    <a:pt x="372" y="1416"/>
                    <a:pt x="372" y="1414"/>
                    <a:pt x="371" y="1415"/>
                  </a:cubicBezTo>
                  <a:moveTo>
                    <a:pt x="371" y="1415"/>
                  </a:moveTo>
                  <a:cubicBezTo>
                    <a:pt x="371" y="1414"/>
                    <a:pt x="370" y="1414"/>
                    <a:pt x="369" y="1414"/>
                  </a:cubicBezTo>
                  <a:moveTo>
                    <a:pt x="369" y="1414"/>
                  </a:moveTo>
                  <a:cubicBezTo>
                    <a:pt x="360" y="1405"/>
                    <a:pt x="349" y="1396"/>
                    <a:pt x="340" y="1388"/>
                  </a:cubicBezTo>
                  <a:moveTo>
                    <a:pt x="340" y="1388"/>
                  </a:moveTo>
                  <a:cubicBezTo>
                    <a:pt x="340" y="1387"/>
                    <a:pt x="339" y="1387"/>
                    <a:pt x="339" y="1387"/>
                  </a:cubicBezTo>
                  <a:moveTo>
                    <a:pt x="339" y="1387"/>
                  </a:moveTo>
                  <a:cubicBezTo>
                    <a:pt x="338" y="1385"/>
                    <a:pt x="337" y="1387"/>
                    <a:pt x="339" y="1387"/>
                  </a:cubicBezTo>
                  <a:moveTo>
                    <a:pt x="567" y="1396"/>
                  </a:moveTo>
                  <a:cubicBezTo>
                    <a:pt x="568" y="1393"/>
                    <a:pt x="572" y="1394"/>
                    <a:pt x="573" y="1391"/>
                  </a:cubicBezTo>
                  <a:cubicBezTo>
                    <a:pt x="570" y="1390"/>
                    <a:pt x="566" y="1388"/>
                    <a:pt x="563" y="1386"/>
                  </a:cubicBezTo>
                  <a:cubicBezTo>
                    <a:pt x="564" y="1390"/>
                    <a:pt x="565" y="1394"/>
                    <a:pt x="567" y="1396"/>
                  </a:cubicBezTo>
                  <a:close/>
                  <a:moveTo>
                    <a:pt x="982" y="1419"/>
                  </a:moveTo>
                  <a:cubicBezTo>
                    <a:pt x="986" y="1424"/>
                    <a:pt x="989" y="1430"/>
                    <a:pt x="989" y="1439"/>
                  </a:cubicBezTo>
                  <a:cubicBezTo>
                    <a:pt x="1006" y="1434"/>
                    <a:pt x="1021" y="1428"/>
                    <a:pt x="1038" y="1423"/>
                  </a:cubicBezTo>
                  <a:cubicBezTo>
                    <a:pt x="1040" y="1417"/>
                    <a:pt x="1046" y="1411"/>
                    <a:pt x="1050" y="1405"/>
                  </a:cubicBezTo>
                  <a:cubicBezTo>
                    <a:pt x="1054" y="1399"/>
                    <a:pt x="1059" y="1390"/>
                    <a:pt x="1059" y="1387"/>
                  </a:cubicBezTo>
                  <a:cubicBezTo>
                    <a:pt x="1030" y="1395"/>
                    <a:pt x="1008" y="1409"/>
                    <a:pt x="982" y="1419"/>
                  </a:cubicBezTo>
                  <a:close/>
                  <a:moveTo>
                    <a:pt x="1184" y="1388"/>
                  </a:moveTo>
                  <a:cubicBezTo>
                    <a:pt x="1153" y="1402"/>
                    <a:pt x="1127" y="1421"/>
                    <a:pt x="1103" y="1442"/>
                  </a:cubicBezTo>
                  <a:moveTo>
                    <a:pt x="1103" y="1442"/>
                  </a:moveTo>
                  <a:cubicBezTo>
                    <a:pt x="1102" y="1442"/>
                    <a:pt x="1101" y="1443"/>
                    <a:pt x="1101" y="1443"/>
                  </a:cubicBezTo>
                  <a:moveTo>
                    <a:pt x="1101" y="1443"/>
                  </a:moveTo>
                  <a:cubicBezTo>
                    <a:pt x="1099" y="1444"/>
                    <a:pt x="1101" y="1444"/>
                    <a:pt x="1101" y="1443"/>
                  </a:cubicBezTo>
                  <a:moveTo>
                    <a:pt x="1101" y="1443"/>
                  </a:moveTo>
                  <a:cubicBezTo>
                    <a:pt x="1102" y="1443"/>
                    <a:pt x="1103" y="1443"/>
                    <a:pt x="1103" y="1442"/>
                  </a:cubicBezTo>
                  <a:moveTo>
                    <a:pt x="1103" y="1442"/>
                  </a:moveTo>
                  <a:cubicBezTo>
                    <a:pt x="1134" y="1428"/>
                    <a:pt x="1167" y="1416"/>
                    <a:pt x="1184" y="1388"/>
                  </a:cubicBezTo>
                  <a:moveTo>
                    <a:pt x="1184" y="1388"/>
                  </a:moveTo>
                  <a:cubicBezTo>
                    <a:pt x="1186" y="1387"/>
                    <a:pt x="1184" y="1386"/>
                    <a:pt x="1184" y="1388"/>
                  </a:cubicBezTo>
                  <a:moveTo>
                    <a:pt x="429" y="1391"/>
                  </a:moveTo>
                  <a:cubicBezTo>
                    <a:pt x="438" y="1406"/>
                    <a:pt x="450" y="1419"/>
                    <a:pt x="461" y="1432"/>
                  </a:cubicBezTo>
                  <a:cubicBezTo>
                    <a:pt x="485" y="1439"/>
                    <a:pt x="511" y="1450"/>
                    <a:pt x="537" y="1452"/>
                  </a:cubicBezTo>
                  <a:cubicBezTo>
                    <a:pt x="534" y="1448"/>
                    <a:pt x="536" y="1440"/>
                    <a:pt x="535" y="1434"/>
                  </a:cubicBezTo>
                  <a:cubicBezTo>
                    <a:pt x="497" y="1422"/>
                    <a:pt x="463" y="1407"/>
                    <a:pt x="429" y="1391"/>
                  </a:cubicBezTo>
                  <a:moveTo>
                    <a:pt x="429" y="1391"/>
                  </a:moveTo>
                  <a:cubicBezTo>
                    <a:pt x="428" y="1390"/>
                    <a:pt x="428" y="1392"/>
                    <a:pt x="429" y="1391"/>
                  </a:cubicBezTo>
                  <a:moveTo>
                    <a:pt x="966" y="1402"/>
                  </a:moveTo>
                  <a:cubicBezTo>
                    <a:pt x="971" y="1406"/>
                    <a:pt x="976" y="1410"/>
                    <a:pt x="980" y="1416"/>
                  </a:cubicBezTo>
                  <a:cubicBezTo>
                    <a:pt x="1001" y="1409"/>
                    <a:pt x="1020" y="1400"/>
                    <a:pt x="1038" y="1391"/>
                  </a:cubicBezTo>
                  <a:cubicBezTo>
                    <a:pt x="1015" y="1395"/>
                    <a:pt x="989" y="1397"/>
                    <a:pt x="966" y="1402"/>
                  </a:cubicBezTo>
                  <a:close/>
                  <a:moveTo>
                    <a:pt x="567" y="1399"/>
                  </a:moveTo>
                  <a:cubicBezTo>
                    <a:pt x="573" y="1400"/>
                    <a:pt x="584" y="1403"/>
                    <a:pt x="589" y="1401"/>
                  </a:cubicBezTo>
                  <a:cubicBezTo>
                    <a:pt x="581" y="1397"/>
                    <a:pt x="574" y="1390"/>
                    <a:pt x="567" y="1399"/>
                  </a:cubicBezTo>
                  <a:close/>
                  <a:moveTo>
                    <a:pt x="891" y="1406"/>
                  </a:moveTo>
                  <a:cubicBezTo>
                    <a:pt x="896" y="1407"/>
                    <a:pt x="899" y="1404"/>
                    <a:pt x="904" y="1405"/>
                  </a:cubicBezTo>
                  <a:cubicBezTo>
                    <a:pt x="903" y="1401"/>
                    <a:pt x="907" y="1397"/>
                    <a:pt x="905" y="1395"/>
                  </a:cubicBezTo>
                  <a:cubicBezTo>
                    <a:pt x="901" y="1399"/>
                    <a:pt x="895" y="1402"/>
                    <a:pt x="891" y="1406"/>
                  </a:cubicBezTo>
                  <a:close/>
                  <a:moveTo>
                    <a:pt x="548" y="1410"/>
                  </a:moveTo>
                  <a:cubicBezTo>
                    <a:pt x="552" y="1408"/>
                    <a:pt x="555" y="1404"/>
                    <a:pt x="558" y="1401"/>
                  </a:cubicBezTo>
                  <a:cubicBezTo>
                    <a:pt x="546" y="1401"/>
                    <a:pt x="532" y="1396"/>
                    <a:pt x="521" y="1397"/>
                  </a:cubicBezTo>
                  <a:cubicBezTo>
                    <a:pt x="530" y="1401"/>
                    <a:pt x="539" y="1405"/>
                    <a:pt x="548" y="1410"/>
                  </a:cubicBezTo>
                  <a:close/>
                  <a:moveTo>
                    <a:pt x="552" y="1412"/>
                  </a:moveTo>
                  <a:cubicBezTo>
                    <a:pt x="559" y="1414"/>
                    <a:pt x="565" y="1417"/>
                    <a:pt x="572" y="1419"/>
                  </a:cubicBezTo>
                  <a:cubicBezTo>
                    <a:pt x="571" y="1413"/>
                    <a:pt x="567" y="1409"/>
                    <a:pt x="566" y="1402"/>
                  </a:cubicBezTo>
                  <a:cubicBezTo>
                    <a:pt x="558" y="1402"/>
                    <a:pt x="556" y="1408"/>
                    <a:pt x="552" y="1412"/>
                  </a:cubicBezTo>
                  <a:close/>
                  <a:moveTo>
                    <a:pt x="950" y="1403"/>
                  </a:moveTo>
                  <a:cubicBezTo>
                    <a:pt x="936" y="1407"/>
                    <a:pt x="915" y="1424"/>
                    <a:pt x="901" y="1427"/>
                  </a:cubicBezTo>
                  <a:cubicBezTo>
                    <a:pt x="899" y="1433"/>
                    <a:pt x="898" y="1439"/>
                    <a:pt x="895" y="1444"/>
                  </a:cubicBezTo>
                  <a:cubicBezTo>
                    <a:pt x="925" y="1438"/>
                    <a:pt x="950" y="1427"/>
                    <a:pt x="977" y="1418"/>
                  </a:cubicBezTo>
                  <a:cubicBezTo>
                    <a:pt x="971" y="1409"/>
                    <a:pt x="964" y="1399"/>
                    <a:pt x="950" y="1403"/>
                  </a:cubicBezTo>
                  <a:close/>
                  <a:moveTo>
                    <a:pt x="576" y="1421"/>
                  </a:moveTo>
                  <a:cubicBezTo>
                    <a:pt x="625" y="1439"/>
                    <a:pt x="678" y="1457"/>
                    <a:pt x="736" y="1463"/>
                  </a:cubicBezTo>
                  <a:cubicBezTo>
                    <a:pt x="684" y="1449"/>
                    <a:pt x="638" y="1429"/>
                    <a:pt x="596" y="1405"/>
                  </a:cubicBezTo>
                  <a:cubicBezTo>
                    <a:pt x="586" y="1405"/>
                    <a:pt x="579" y="1403"/>
                    <a:pt x="569" y="1403"/>
                  </a:cubicBezTo>
                  <a:cubicBezTo>
                    <a:pt x="571" y="1409"/>
                    <a:pt x="574" y="1415"/>
                    <a:pt x="576" y="1421"/>
                  </a:cubicBezTo>
                  <a:close/>
                  <a:moveTo>
                    <a:pt x="908" y="1407"/>
                  </a:moveTo>
                  <a:cubicBezTo>
                    <a:pt x="905" y="1412"/>
                    <a:pt x="905" y="1418"/>
                    <a:pt x="902" y="1423"/>
                  </a:cubicBezTo>
                  <a:cubicBezTo>
                    <a:pt x="917" y="1418"/>
                    <a:pt x="930" y="1411"/>
                    <a:pt x="942" y="1404"/>
                  </a:cubicBezTo>
                  <a:cubicBezTo>
                    <a:pt x="931" y="1405"/>
                    <a:pt x="920" y="1407"/>
                    <a:pt x="908" y="1407"/>
                  </a:cubicBezTo>
                  <a:close/>
                  <a:moveTo>
                    <a:pt x="606" y="1407"/>
                  </a:moveTo>
                  <a:cubicBezTo>
                    <a:pt x="645" y="1429"/>
                    <a:pt x="691" y="1449"/>
                    <a:pt x="737" y="1461"/>
                  </a:cubicBezTo>
                  <a:cubicBezTo>
                    <a:pt x="716" y="1449"/>
                    <a:pt x="695" y="1437"/>
                    <a:pt x="674" y="1423"/>
                  </a:cubicBezTo>
                  <a:cubicBezTo>
                    <a:pt x="667" y="1419"/>
                    <a:pt x="660" y="1411"/>
                    <a:pt x="654" y="1410"/>
                  </a:cubicBezTo>
                  <a:cubicBezTo>
                    <a:pt x="638" y="1406"/>
                    <a:pt x="624" y="1410"/>
                    <a:pt x="606" y="1407"/>
                  </a:cubicBezTo>
                  <a:moveTo>
                    <a:pt x="606" y="1407"/>
                  </a:moveTo>
                  <a:cubicBezTo>
                    <a:pt x="605" y="1404"/>
                    <a:pt x="602" y="1408"/>
                    <a:pt x="606" y="1407"/>
                  </a:cubicBezTo>
                  <a:moveTo>
                    <a:pt x="886" y="1409"/>
                  </a:moveTo>
                  <a:cubicBezTo>
                    <a:pt x="854" y="1430"/>
                    <a:pt x="820" y="1448"/>
                    <a:pt x="783" y="1463"/>
                  </a:cubicBezTo>
                  <a:cubicBezTo>
                    <a:pt x="824" y="1454"/>
                    <a:pt x="862" y="1441"/>
                    <a:pt x="897" y="1426"/>
                  </a:cubicBezTo>
                  <a:cubicBezTo>
                    <a:pt x="899" y="1420"/>
                    <a:pt x="901" y="1413"/>
                    <a:pt x="903" y="1408"/>
                  </a:cubicBezTo>
                  <a:cubicBezTo>
                    <a:pt x="897" y="1407"/>
                    <a:pt x="893" y="1410"/>
                    <a:pt x="886" y="1409"/>
                  </a:cubicBezTo>
                  <a:close/>
                  <a:moveTo>
                    <a:pt x="839" y="1412"/>
                  </a:moveTo>
                  <a:cubicBezTo>
                    <a:pt x="819" y="1430"/>
                    <a:pt x="798" y="1447"/>
                    <a:pt x="776" y="1463"/>
                  </a:cubicBezTo>
                  <a:cubicBezTo>
                    <a:pt x="814" y="1448"/>
                    <a:pt x="848" y="1430"/>
                    <a:pt x="879" y="1410"/>
                  </a:cubicBezTo>
                  <a:cubicBezTo>
                    <a:pt x="865" y="1410"/>
                    <a:pt x="853" y="1412"/>
                    <a:pt x="839" y="1412"/>
                  </a:cubicBezTo>
                  <a:close/>
                  <a:moveTo>
                    <a:pt x="736" y="1456"/>
                  </a:moveTo>
                  <a:cubicBezTo>
                    <a:pt x="735" y="1447"/>
                    <a:pt x="725" y="1440"/>
                    <a:pt x="718" y="1433"/>
                  </a:cubicBezTo>
                  <a:cubicBezTo>
                    <a:pt x="712" y="1427"/>
                    <a:pt x="704" y="1415"/>
                    <a:pt x="697" y="1413"/>
                  </a:cubicBezTo>
                  <a:cubicBezTo>
                    <a:pt x="687" y="1409"/>
                    <a:pt x="674" y="1412"/>
                    <a:pt x="661" y="1412"/>
                  </a:cubicBezTo>
                  <a:cubicBezTo>
                    <a:pt x="685" y="1428"/>
                    <a:pt x="708" y="1444"/>
                    <a:pt x="736" y="1456"/>
                  </a:cubicBezTo>
                  <a:close/>
                  <a:moveTo>
                    <a:pt x="770" y="1463"/>
                  </a:moveTo>
                  <a:cubicBezTo>
                    <a:pt x="769" y="1462"/>
                    <a:pt x="769" y="1463"/>
                    <a:pt x="769" y="1463"/>
                  </a:cubicBezTo>
                  <a:moveTo>
                    <a:pt x="769" y="1463"/>
                  </a:moveTo>
                  <a:cubicBezTo>
                    <a:pt x="767" y="1464"/>
                    <a:pt x="769" y="1465"/>
                    <a:pt x="769" y="1463"/>
                  </a:cubicBezTo>
                  <a:moveTo>
                    <a:pt x="769" y="1463"/>
                  </a:moveTo>
                  <a:cubicBezTo>
                    <a:pt x="770" y="1464"/>
                    <a:pt x="770" y="1463"/>
                    <a:pt x="770" y="1463"/>
                  </a:cubicBezTo>
                  <a:moveTo>
                    <a:pt x="770" y="1463"/>
                  </a:moveTo>
                  <a:cubicBezTo>
                    <a:pt x="789" y="1450"/>
                    <a:pt x="811" y="1435"/>
                    <a:pt x="828" y="1418"/>
                  </a:cubicBezTo>
                  <a:cubicBezTo>
                    <a:pt x="830" y="1417"/>
                    <a:pt x="834" y="1414"/>
                    <a:pt x="832" y="1412"/>
                  </a:cubicBezTo>
                  <a:cubicBezTo>
                    <a:pt x="824" y="1414"/>
                    <a:pt x="811" y="1412"/>
                    <a:pt x="801" y="1413"/>
                  </a:cubicBezTo>
                  <a:cubicBezTo>
                    <a:pt x="792" y="1430"/>
                    <a:pt x="781" y="1446"/>
                    <a:pt x="770" y="1463"/>
                  </a:cubicBezTo>
                  <a:moveTo>
                    <a:pt x="735" y="1445"/>
                  </a:moveTo>
                  <a:cubicBezTo>
                    <a:pt x="735" y="1434"/>
                    <a:pt x="734" y="1424"/>
                    <a:pt x="733" y="1414"/>
                  </a:cubicBezTo>
                  <a:cubicBezTo>
                    <a:pt x="724" y="1414"/>
                    <a:pt x="712" y="1411"/>
                    <a:pt x="702" y="1414"/>
                  </a:cubicBezTo>
                  <a:cubicBezTo>
                    <a:pt x="713" y="1424"/>
                    <a:pt x="723" y="1436"/>
                    <a:pt x="735" y="1445"/>
                  </a:cubicBezTo>
                  <a:close/>
                  <a:moveTo>
                    <a:pt x="574" y="1423"/>
                  </a:moveTo>
                  <a:cubicBezTo>
                    <a:pt x="566" y="1420"/>
                    <a:pt x="558" y="1416"/>
                    <a:pt x="549" y="1414"/>
                  </a:cubicBezTo>
                  <a:cubicBezTo>
                    <a:pt x="545" y="1420"/>
                    <a:pt x="540" y="1423"/>
                    <a:pt x="539" y="1433"/>
                  </a:cubicBezTo>
                  <a:cubicBezTo>
                    <a:pt x="554" y="1436"/>
                    <a:pt x="571" y="1443"/>
                    <a:pt x="584" y="1444"/>
                  </a:cubicBezTo>
                  <a:cubicBezTo>
                    <a:pt x="580" y="1438"/>
                    <a:pt x="578" y="1430"/>
                    <a:pt x="574" y="1423"/>
                  </a:cubicBezTo>
                  <a:close/>
                  <a:moveTo>
                    <a:pt x="761" y="1463"/>
                  </a:moveTo>
                  <a:cubicBezTo>
                    <a:pt x="763" y="1448"/>
                    <a:pt x="764" y="1430"/>
                    <a:pt x="766" y="1414"/>
                  </a:cubicBezTo>
                  <a:cubicBezTo>
                    <a:pt x="757" y="1414"/>
                    <a:pt x="745" y="1412"/>
                    <a:pt x="737" y="1415"/>
                  </a:cubicBezTo>
                  <a:cubicBezTo>
                    <a:pt x="745" y="1431"/>
                    <a:pt x="752" y="1449"/>
                    <a:pt x="761" y="1463"/>
                  </a:cubicBezTo>
                  <a:close/>
                  <a:moveTo>
                    <a:pt x="765" y="1464"/>
                  </a:moveTo>
                  <a:cubicBezTo>
                    <a:pt x="776" y="1448"/>
                    <a:pt x="788" y="1432"/>
                    <a:pt x="798" y="1414"/>
                  </a:cubicBezTo>
                  <a:cubicBezTo>
                    <a:pt x="788" y="1414"/>
                    <a:pt x="778" y="1414"/>
                    <a:pt x="768" y="1414"/>
                  </a:cubicBezTo>
                  <a:cubicBezTo>
                    <a:pt x="768" y="1431"/>
                    <a:pt x="764" y="1449"/>
                    <a:pt x="765" y="1464"/>
                  </a:cubicBezTo>
                  <a:close/>
                  <a:moveTo>
                    <a:pt x="366" y="1415"/>
                  </a:moveTo>
                  <a:cubicBezTo>
                    <a:pt x="366" y="1416"/>
                    <a:pt x="367" y="1416"/>
                    <a:pt x="367" y="1416"/>
                  </a:cubicBezTo>
                  <a:moveTo>
                    <a:pt x="367" y="1416"/>
                  </a:moveTo>
                  <a:cubicBezTo>
                    <a:pt x="382" y="1430"/>
                    <a:pt x="403" y="1442"/>
                    <a:pt x="422" y="1448"/>
                  </a:cubicBezTo>
                  <a:cubicBezTo>
                    <a:pt x="403" y="1438"/>
                    <a:pt x="388" y="1425"/>
                    <a:pt x="367" y="1416"/>
                  </a:cubicBezTo>
                  <a:moveTo>
                    <a:pt x="367" y="1416"/>
                  </a:moveTo>
                  <a:cubicBezTo>
                    <a:pt x="367" y="1416"/>
                    <a:pt x="366" y="1416"/>
                    <a:pt x="366" y="1415"/>
                  </a:cubicBezTo>
                  <a:moveTo>
                    <a:pt x="366" y="1415"/>
                  </a:moveTo>
                  <a:cubicBezTo>
                    <a:pt x="365" y="1414"/>
                    <a:pt x="364" y="1416"/>
                    <a:pt x="366" y="1415"/>
                  </a:cubicBezTo>
                  <a:moveTo>
                    <a:pt x="1132" y="1415"/>
                  </a:moveTo>
                  <a:cubicBezTo>
                    <a:pt x="1094" y="1431"/>
                    <a:pt x="1057" y="1446"/>
                    <a:pt x="1014" y="1456"/>
                  </a:cubicBezTo>
                  <a:cubicBezTo>
                    <a:pt x="1007" y="1463"/>
                    <a:pt x="999" y="1470"/>
                    <a:pt x="991" y="1477"/>
                  </a:cubicBezTo>
                  <a:cubicBezTo>
                    <a:pt x="1048" y="1467"/>
                    <a:pt x="1099" y="1450"/>
                    <a:pt x="1132" y="1415"/>
                  </a:cubicBezTo>
                  <a:moveTo>
                    <a:pt x="1132" y="1415"/>
                  </a:moveTo>
                  <a:cubicBezTo>
                    <a:pt x="1133" y="1415"/>
                    <a:pt x="1132" y="1414"/>
                    <a:pt x="1132" y="1415"/>
                  </a:cubicBezTo>
                  <a:moveTo>
                    <a:pt x="979" y="1419"/>
                  </a:moveTo>
                  <a:cubicBezTo>
                    <a:pt x="953" y="1430"/>
                    <a:pt x="925" y="1440"/>
                    <a:pt x="894" y="1447"/>
                  </a:cubicBezTo>
                  <a:cubicBezTo>
                    <a:pt x="893" y="1451"/>
                    <a:pt x="891" y="1455"/>
                    <a:pt x="890" y="1460"/>
                  </a:cubicBezTo>
                  <a:cubicBezTo>
                    <a:pt x="924" y="1455"/>
                    <a:pt x="955" y="1447"/>
                    <a:pt x="987" y="1439"/>
                  </a:cubicBezTo>
                  <a:cubicBezTo>
                    <a:pt x="986" y="1431"/>
                    <a:pt x="983" y="1424"/>
                    <a:pt x="979" y="1419"/>
                  </a:cubicBezTo>
                  <a:close/>
                  <a:moveTo>
                    <a:pt x="755" y="1463"/>
                  </a:moveTo>
                  <a:cubicBezTo>
                    <a:pt x="756" y="1464"/>
                    <a:pt x="756" y="1462"/>
                    <a:pt x="755" y="1463"/>
                  </a:cubicBezTo>
                  <a:moveTo>
                    <a:pt x="755" y="1463"/>
                  </a:moveTo>
                  <a:cubicBezTo>
                    <a:pt x="749" y="1449"/>
                    <a:pt x="743" y="1437"/>
                    <a:pt x="737" y="1424"/>
                  </a:cubicBezTo>
                  <a:cubicBezTo>
                    <a:pt x="736" y="1433"/>
                    <a:pt x="739" y="1439"/>
                    <a:pt x="738" y="1448"/>
                  </a:cubicBezTo>
                  <a:cubicBezTo>
                    <a:pt x="743" y="1453"/>
                    <a:pt x="749" y="1458"/>
                    <a:pt x="755" y="1463"/>
                  </a:cubicBezTo>
                  <a:moveTo>
                    <a:pt x="587" y="1446"/>
                  </a:moveTo>
                  <a:cubicBezTo>
                    <a:pt x="632" y="1456"/>
                    <a:pt x="682" y="1466"/>
                    <a:pt x="733" y="1466"/>
                  </a:cubicBezTo>
                  <a:cubicBezTo>
                    <a:pt x="676" y="1459"/>
                    <a:pt x="625" y="1440"/>
                    <a:pt x="578" y="1426"/>
                  </a:cubicBezTo>
                  <a:cubicBezTo>
                    <a:pt x="582" y="1432"/>
                    <a:pt x="584" y="1439"/>
                    <a:pt x="587" y="1446"/>
                  </a:cubicBezTo>
                  <a:close/>
                  <a:moveTo>
                    <a:pt x="1034" y="1427"/>
                  </a:moveTo>
                  <a:cubicBezTo>
                    <a:pt x="1019" y="1432"/>
                    <a:pt x="1004" y="1437"/>
                    <a:pt x="989" y="1441"/>
                  </a:cubicBezTo>
                  <a:cubicBezTo>
                    <a:pt x="989" y="1450"/>
                    <a:pt x="986" y="1454"/>
                    <a:pt x="984" y="1460"/>
                  </a:cubicBezTo>
                  <a:moveTo>
                    <a:pt x="984" y="1460"/>
                  </a:moveTo>
                  <a:cubicBezTo>
                    <a:pt x="982" y="1460"/>
                    <a:pt x="984" y="1461"/>
                    <a:pt x="984" y="1460"/>
                  </a:cubicBezTo>
                  <a:moveTo>
                    <a:pt x="984" y="1460"/>
                  </a:moveTo>
                  <a:cubicBezTo>
                    <a:pt x="994" y="1459"/>
                    <a:pt x="1001" y="1456"/>
                    <a:pt x="1011" y="1455"/>
                  </a:cubicBezTo>
                  <a:cubicBezTo>
                    <a:pt x="1019" y="1446"/>
                    <a:pt x="1027" y="1437"/>
                    <a:pt x="1034" y="1427"/>
                  </a:cubicBezTo>
                  <a:moveTo>
                    <a:pt x="1034" y="1427"/>
                  </a:moveTo>
                  <a:cubicBezTo>
                    <a:pt x="1035" y="1426"/>
                    <a:pt x="1034" y="1426"/>
                    <a:pt x="1034" y="1427"/>
                  </a:cubicBezTo>
                  <a:moveTo>
                    <a:pt x="1141" y="1428"/>
                  </a:moveTo>
                  <a:cubicBezTo>
                    <a:pt x="1141" y="1428"/>
                    <a:pt x="1142" y="1429"/>
                    <a:pt x="1141" y="1428"/>
                  </a:cubicBezTo>
                  <a:close/>
                  <a:moveTo>
                    <a:pt x="1139" y="1429"/>
                  </a:moveTo>
                  <a:cubicBezTo>
                    <a:pt x="1138" y="1429"/>
                    <a:pt x="1138" y="1429"/>
                    <a:pt x="1137" y="1430"/>
                  </a:cubicBezTo>
                  <a:moveTo>
                    <a:pt x="1137" y="1430"/>
                  </a:moveTo>
                  <a:cubicBezTo>
                    <a:pt x="1136" y="1430"/>
                    <a:pt x="1136" y="1430"/>
                    <a:pt x="1135" y="1431"/>
                  </a:cubicBezTo>
                  <a:moveTo>
                    <a:pt x="1135" y="1431"/>
                  </a:moveTo>
                  <a:cubicBezTo>
                    <a:pt x="1116" y="1441"/>
                    <a:pt x="1092" y="1448"/>
                    <a:pt x="1074" y="1461"/>
                  </a:cubicBezTo>
                  <a:cubicBezTo>
                    <a:pt x="1096" y="1452"/>
                    <a:pt x="1118" y="1443"/>
                    <a:pt x="1135" y="1431"/>
                  </a:cubicBezTo>
                  <a:moveTo>
                    <a:pt x="1135" y="1431"/>
                  </a:moveTo>
                  <a:cubicBezTo>
                    <a:pt x="1137" y="1431"/>
                    <a:pt x="1137" y="1431"/>
                    <a:pt x="1137" y="1430"/>
                  </a:cubicBezTo>
                  <a:moveTo>
                    <a:pt x="1137" y="1430"/>
                  </a:moveTo>
                  <a:cubicBezTo>
                    <a:pt x="1138" y="1430"/>
                    <a:pt x="1139" y="1430"/>
                    <a:pt x="1139" y="1429"/>
                  </a:cubicBezTo>
                  <a:moveTo>
                    <a:pt x="1139" y="1429"/>
                  </a:moveTo>
                  <a:cubicBezTo>
                    <a:pt x="1141" y="1428"/>
                    <a:pt x="1139" y="1428"/>
                    <a:pt x="1139" y="1429"/>
                  </a:cubicBezTo>
                  <a:moveTo>
                    <a:pt x="789" y="1465"/>
                  </a:moveTo>
                  <a:cubicBezTo>
                    <a:pt x="825" y="1461"/>
                    <a:pt x="858" y="1454"/>
                    <a:pt x="891" y="1446"/>
                  </a:cubicBezTo>
                  <a:cubicBezTo>
                    <a:pt x="892" y="1440"/>
                    <a:pt x="897" y="1434"/>
                    <a:pt x="895" y="1429"/>
                  </a:cubicBezTo>
                  <a:cubicBezTo>
                    <a:pt x="863" y="1444"/>
                    <a:pt x="826" y="1455"/>
                    <a:pt x="789" y="1465"/>
                  </a:cubicBezTo>
                  <a:close/>
                  <a:moveTo>
                    <a:pt x="404" y="1435"/>
                  </a:moveTo>
                  <a:cubicBezTo>
                    <a:pt x="404" y="1434"/>
                    <a:pt x="405" y="1435"/>
                    <a:pt x="404" y="1435"/>
                  </a:cubicBezTo>
                  <a:close/>
                  <a:moveTo>
                    <a:pt x="407" y="1436"/>
                  </a:moveTo>
                  <a:cubicBezTo>
                    <a:pt x="407" y="1437"/>
                    <a:pt x="408" y="1436"/>
                    <a:pt x="409" y="1437"/>
                  </a:cubicBezTo>
                  <a:moveTo>
                    <a:pt x="409" y="1437"/>
                  </a:moveTo>
                  <a:cubicBezTo>
                    <a:pt x="409" y="1437"/>
                    <a:pt x="409" y="1437"/>
                    <a:pt x="409" y="1438"/>
                  </a:cubicBezTo>
                  <a:cubicBezTo>
                    <a:pt x="439" y="1456"/>
                    <a:pt x="472" y="1472"/>
                    <a:pt x="513" y="1480"/>
                  </a:cubicBezTo>
                  <a:moveTo>
                    <a:pt x="513" y="1480"/>
                  </a:moveTo>
                  <a:cubicBezTo>
                    <a:pt x="514" y="1483"/>
                    <a:pt x="517" y="1479"/>
                    <a:pt x="513" y="1480"/>
                  </a:cubicBezTo>
                  <a:moveTo>
                    <a:pt x="513" y="1480"/>
                  </a:moveTo>
                  <a:cubicBezTo>
                    <a:pt x="487" y="1457"/>
                    <a:pt x="441" y="1454"/>
                    <a:pt x="409" y="1437"/>
                  </a:cubicBezTo>
                  <a:moveTo>
                    <a:pt x="409" y="1437"/>
                  </a:moveTo>
                  <a:cubicBezTo>
                    <a:pt x="409" y="1436"/>
                    <a:pt x="408" y="1436"/>
                    <a:pt x="407" y="1436"/>
                  </a:cubicBezTo>
                  <a:moveTo>
                    <a:pt x="407" y="1436"/>
                  </a:moveTo>
                  <a:cubicBezTo>
                    <a:pt x="406" y="1434"/>
                    <a:pt x="406" y="1436"/>
                    <a:pt x="407" y="1436"/>
                  </a:cubicBezTo>
                  <a:moveTo>
                    <a:pt x="541" y="1455"/>
                  </a:moveTo>
                  <a:cubicBezTo>
                    <a:pt x="559" y="1457"/>
                    <a:pt x="575" y="1462"/>
                    <a:pt x="594" y="1463"/>
                  </a:cubicBezTo>
                  <a:cubicBezTo>
                    <a:pt x="592" y="1458"/>
                    <a:pt x="588" y="1454"/>
                    <a:pt x="586" y="1448"/>
                  </a:cubicBezTo>
                  <a:cubicBezTo>
                    <a:pt x="570" y="1444"/>
                    <a:pt x="554" y="1440"/>
                    <a:pt x="538" y="1435"/>
                  </a:cubicBezTo>
                  <a:cubicBezTo>
                    <a:pt x="536" y="1441"/>
                    <a:pt x="539" y="1450"/>
                    <a:pt x="541" y="1455"/>
                  </a:cubicBezTo>
                  <a:close/>
                  <a:moveTo>
                    <a:pt x="466" y="1437"/>
                  </a:moveTo>
                  <a:cubicBezTo>
                    <a:pt x="466" y="1437"/>
                    <a:pt x="466" y="1437"/>
                    <a:pt x="466" y="1438"/>
                  </a:cubicBezTo>
                  <a:cubicBezTo>
                    <a:pt x="476" y="1446"/>
                    <a:pt x="485" y="1455"/>
                    <a:pt x="495" y="1463"/>
                  </a:cubicBezTo>
                  <a:cubicBezTo>
                    <a:pt x="514" y="1467"/>
                    <a:pt x="531" y="1473"/>
                    <a:pt x="552" y="1474"/>
                  </a:cubicBezTo>
                  <a:moveTo>
                    <a:pt x="552" y="1474"/>
                  </a:moveTo>
                  <a:cubicBezTo>
                    <a:pt x="552" y="1475"/>
                    <a:pt x="553" y="1474"/>
                    <a:pt x="552" y="1474"/>
                  </a:cubicBezTo>
                  <a:moveTo>
                    <a:pt x="552" y="1474"/>
                  </a:moveTo>
                  <a:cubicBezTo>
                    <a:pt x="547" y="1468"/>
                    <a:pt x="542" y="1463"/>
                    <a:pt x="538" y="1456"/>
                  </a:cubicBezTo>
                  <a:cubicBezTo>
                    <a:pt x="512" y="1451"/>
                    <a:pt x="490" y="1443"/>
                    <a:pt x="466" y="1437"/>
                  </a:cubicBezTo>
                  <a:moveTo>
                    <a:pt x="466" y="1437"/>
                  </a:moveTo>
                  <a:cubicBezTo>
                    <a:pt x="466" y="1435"/>
                    <a:pt x="465" y="1437"/>
                    <a:pt x="466" y="1437"/>
                  </a:cubicBezTo>
                  <a:moveTo>
                    <a:pt x="888" y="1463"/>
                  </a:moveTo>
                  <a:cubicBezTo>
                    <a:pt x="888" y="1467"/>
                    <a:pt x="885" y="1469"/>
                    <a:pt x="884" y="1472"/>
                  </a:cubicBezTo>
                  <a:cubicBezTo>
                    <a:pt x="919" y="1472"/>
                    <a:pt x="949" y="1466"/>
                    <a:pt x="980" y="1462"/>
                  </a:cubicBezTo>
                  <a:cubicBezTo>
                    <a:pt x="982" y="1456"/>
                    <a:pt x="988" y="1448"/>
                    <a:pt x="986" y="1441"/>
                  </a:cubicBezTo>
                  <a:cubicBezTo>
                    <a:pt x="956" y="1451"/>
                    <a:pt x="922" y="1458"/>
                    <a:pt x="888" y="1463"/>
                  </a:cubicBezTo>
                  <a:close/>
                  <a:moveTo>
                    <a:pt x="1098" y="1445"/>
                  </a:moveTo>
                  <a:cubicBezTo>
                    <a:pt x="1098" y="1445"/>
                    <a:pt x="1099" y="1446"/>
                    <a:pt x="1098" y="1445"/>
                  </a:cubicBezTo>
                  <a:close/>
                  <a:moveTo>
                    <a:pt x="423" y="1450"/>
                  </a:moveTo>
                  <a:cubicBezTo>
                    <a:pt x="423" y="1450"/>
                    <a:pt x="424" y="1451"/>
                    <a:pt x="423" y="1450"/>
                  </a:cubicBezTo>
                  <a:close/>
                  <a:moveTo>
                    <a:pt x="600" y="1464"/>
                  </a:moveTo>
                  <a:cubicBezTo>
                    <a:pt x="639" y="1469"/>
                    <a:pt x="688" y="1474"/>
                    <a:pt x="730" y="1469"/>
                  </a:cubicBezTo>
                  <a:cubicBezTo>
                    <a:pt x="679" y="1467"/>
                    <a:pt x="633" y="1459"/>
                    <a:pt x="590" y="1449"/>
                  </a:cubicBezTo>
                  <a:cubicBezTo>
                    <a:pt x="593" y="1455"/>
                    <a:pt x="595" y="1461"/>
                    <a:pt x="600" y="1464"/>
                  </a:cubicBezTo>
                  <a:close/>
                  <a:moveTo>
                    <a:pt x="888" y="1449"/>
                  </a:moveTo>
                  <a:cubicBezTo>
                    <a:pt x="859" y="1457"/>
                    <a:pt x="828" y="1462"/>
                    <a:pt x="797" y="1467"/>
                  </a:cubicBezTo>
                  <a:cubicBezTo>
                    <a:pt x="795" y="1467"/>
                    <a:pt x="793" y="1467"/>
                    <a:pt x="792" y="1467"/>
                  </a:cubicBezTo>
                  <a:cubicBezTo>
                    <a:pt x="790" y="1468"/>
                    <a:pt x="792" y="1469"/>
                    <a:pt x="794" y="1468"/>
                  </a:cubicBezTo>
                  <a:cubicBezTo>
                    <a:pt x="826" y="1467"/>
                    <a:pt x="856" y="1465"/>
                    <a:pt x="885" y="1461"/>
                  </a:cubicBezTo>
                  <a:cubicBezTo>
                    <a:pt x="887" y="1457"/>
                    <a:pt x="888" y="1453"/>
                    <a:pt x="890" y="1449"/>
                  </a:cubicBezTo>
                  <a:cubicBezTo>
                    <a:pt x="889" y="1449"/>
                    <a:pt x="888" y="1449"/>
                    <a:pt x="888" y="1449"/>
                  </a:cubicBezTo>
                  <a:close/>
                  <a:moveTo>
                    <a:pt x="425" y="1451"/>
                  </a:moveTo>
                  <a:cubicBezTo>
                    <a:pt x="425" y="1451"/>
                    <a:pt x="426" y="1452"/>
                    <a:pt x="425" y="1451"/>
                  </a:cubicBezTo>
                  <a:close/>
                  <a:moveTo>
                    <a:pt x="427" y="1452"/>
                  </a:moveTo>
                  <a:cubicBezTo>
                    <a:pt x="427" y="1452"/>
                    <a:pt x="428" y="1453"/>
                    <a:pt x="427" y="1452"/>
                  </a:cubicBezTo>
                  <a:close/>
                  <a:moveTo>
                    <a:pt x="429" y="1453"/>
                  </a:moveTo>
                  <a:cubicBezTo>
                    <a:pt x="428" y="1453"/>
                    <a:pt x="430" y="1454"/>
                    <a:pt x="429" y="1453"/>
                  </a:cubicBezTo>
                  <a:close/>
                  <a:moveTo>
                    <a:pt x="749" y="1462"/>
                  </a:moveTo>
                  <a:cubicBezTo>
                    <a:pt x="749" y="1462"/>
                    <a:pt x="750" y="1462"/>
                    <a:pt x="750" y="1463"/>
                  </a:cubicBezTo>
                  <a:moveTo>
                    <a:pt x="750" y="1463"/>
                  </a:moveTo>
                  <a:cubicBezTo>
                    <a:pt x="751" y="1464"/>
                    <a:pt x="752" y="1462"/>
                    <a:pt x="750" y="1463"/>
                  </a:cubicBezTo>
                  <a:moveTo>
                    <a:pt x="750" y="1463"/>
                  </a:moveTo>
                  <a:cubicBezTo>
                    <a:pt x="750" y="1462"/>
                    <a:pt x="749" y="1462"/>
                    <a:pt x="749" y="1462"/>
                  </a:cubicBezTo>
                  <a:moveTo>
                    <a:pt x="749" y="1462"/>
                  </a:moveTo>
                  <a:cubicBezTo>
                    <a:pt x="746" y="1458"/>
                    <a:pt x="742" y="1456"/>
                    <a:pt x="739" y="1453"/>
                  </a:cubicBezTo>
                  <a:cubicBezTo>
                    <a:pt x="738" y="1460"/>
                    <a:pt x="744" y="1460"/>
                    <a:pt x="749" y="1462"/>
                  </a:cubicBezTo>
                  <a:moveTo>
                    <a:pt x="559" y="1476"/>
                  </a:moveTo>
                  <a:cubicBezTo>
                    <a:pt x="572" y="1480"/>
                    <a:pt x="590" y="1477"/>
                    <a:pt x="605" y="1480"/>
                  </a:cubicBezTo>
                  <a:cubicBezTo>
                    <a:pt x="605" y="1476"/>
                    <a:pt x="598" y="1472"/>
                    <a:pt x="597" y="1466"/>
                  </a:cubicBezTo>
                  <a:cubicBezTo>
                    <a:pt x="577" y="1465"/>
                    <a:pt x="561" y="1460"/>
                    <a:pt x="543" y="1458"/>
                  </a:cubicBezTo>
                  <a:cubicBezTo>
                    <a:pt x="547" y="1464"/>
                    <a:pt x="551" y="1473"/>
                    <a:pt x="559" y="1476"/>
                  </a:cubicBezTo>
                  <a:close/>
                  <a:moveTo>
                    <a:pt x="981" y="1463"/>
                  </a:moveTo>
                  <a:cubicBezTo>
                    <a:pt x="976" y="1471"/>
                    <a:pt x="970" y="1476"/>
                    <a:pt x="964" y="1481"/>
                  </a:cubicBezTo>
                  <a:cubicBezTo>
                    <a:pt x="972" y="1480"/>
                    <a:pt x="978" y="1479"/>
                    <a:pt x="986" y="1478"/>
                  </a:cubicBezTo>
                  <a:cubicBezTo>
                    <a:pt x="993" y="1472"/>
                    <a:pt x="1000" y="1466"/>
                    <a:pt x="1007" y="1460"/>
                  </a:cubicBezTo>
                  <a:cubicBezTo>
                    <a:pt x="1007" y="1458"/>
                    <a:pt x="1008" y="1458"/>
                    <a:pt x="1006" y="1458"/>
                  </a:cubicBezTo>
                  <a:cubicBezTo>
                    <a:pt x="998" y="1460"/>
                    <a:pt x="989" y="1461"/>
                    <a:pt x="981" y="1463"/>
                  </a:cubicBezTo>
                  <a:close/>
                  <a:moveTo>
                    <a:pt x="1069" y="1460"/>
                  </a:moveTo>
                  <a:cubicBezTo>
                    <a:pt x="1069" y="1459"/>
                    <a:pt x="1070" y="1460"/>
                    <a:pt x="1069" y="1460"/>
                  </a:cubicBezTo>
                  <a:close/>
                  <a:moveTo>
                    <a:pt x="1066" y="1461"/>
                  </a:moveTo>
                  <a:cubicBezTo>
                    <a:pt x="1041" y="1468"/>
                    <a:pt x="1016" y="1476"/>
                    <a:pt x="987" y="1480"/>
                  </a:cubicBezTo>
                  <a:cubicBezTo>
                    <a:pt x="984" y="1484"/>
                    <a:pt x="979" y="1485"/>
                    <a:pt x="976" y="1488"/>
                  </a:cubicBezTo>
                  <a:cubicBezTo>
                    <a:pt x="1008" y="1481"/>
                    <a:pt x="1042" y="1475"/>
                    <a:pt x="1066" y="1461"/>
                  </a:cubicBezTo>
                  <a:moveTo>
                    <a:pt x="1066" y="1461"/>
                  </a:moveTo>
                  <a:cubicBezTo>
                    <a:pt x="1070" y="1462"/>
                    <a:pt x="1067" y="1458"/>
                    <a:pt x="1066" y="1461"/>
                  </a:cubicBezTo>
                  <a:moveTo>
                    <a:pt x="742" y="1463"/>
                  </a:moveTo>
                  <a:cubicBezTo>
                    <a:pt x="742" y="1465"/>
                    <a:pt x="746" y="1462"/>
                    <a:pt x="742" y="1463"/>
                  </a:cubicBezTo>
                  <a:moveTo>
                    <a:pt x="742" y="1463"/>
                  </a:moveTo>
                  <a:cubicBezTo>
                    <a:pt x="741" y="1462"/>
                    <a:pt x="740" y="1461"/>
                    <a:pt x="739" y="1461"/>
                  </a:cubicBezTo>
                  <a:cubicBezTo>
                    <a:pt x="739" y="1463"/>
                    <a:pt x="740" y="1462"/>
                    <a:pt x="742" y="1463"/>
                  </a:cubicBezTo>
                  <a:moveTo>
                    <a:pt x="1072" y="1462"/>
                  </a:moveTo>
                  <a:cubicBezTo>
                    <a:pt x="1072" y="1461"/>
                    <a:pt x="1073" y="1462"/>
                    <a:pt x="1072" y="1462"/>
                  </a:cubicBezTo>
                  <a:close/>
                  <a:moveTo>
                    <a:pt x="774" y="1463"/>
                  </a:moveTo>
                  <a:cubicBezTo>
                    <a:pt x="774" y="1463"/>
                    <a:pt x="775" y="1464"/>
                    <a:pt x="774" y="1463"/>
                  </a:cubicBezTo>
                  <a:close/>
                  <a:moveTo>
                    <a:pt x="746" y="1464"/>
                  </a:moveTo>
                  <a:cubicBezTo>
                    <a:pt x="745" y="1464"/>
                    <a:pt x="746" y="1465"/>
                    <a:pt x="746" y="1464"/>
                  </a:cubicBezTo>
                  <a:close/>
                  <a:moveTo>
                    <a:pt x="780" y="1464"/>
                  </a:moveTo>
                  <a:cubicBezTo>
                    <a:pt x="780" y="1464"/>
                    <a:pt x="781" y="1465"/>
                    <a:pt x="780" y="1464"/>
                  </a:cubicBezTo>
                  <a:close/>
                  <a:moveTo>
                    <a:pt x="796" y="1472"/>
                  </a:moveTo>
                  <a:cubicBezTo>
                    <a:pt x="823" y="1473"/>
                    <a:pt x="851" y="1473"/>
                    <a:pt x="879" y="1473"/>
                  </a:cubicBezTo>
                  <a:cubicBezTo>
                    <a:pt x="879" y="1470"/>
                    <a:pt x="886" y="1464"/>
                    <a:pt x="882" y="1463"/>
                  </a:cubicBezTo>
                  <a:cubicBezTo>
                    <a:pt x="855" y="1469"/>
                    <a:pt x="823" y="1468"/>
                    <a:pt x="796" y="1472"/>
                  </a:cubicBezTo>
                  <a:close/>
                  <a:moveTo>
                    <a:pt x="882" y="1475"/>
                  </a:moveTo>
                  <a:cubicBezTo>
                    <a:pt x="882" y="1479"/>
                    <a:pt x="879" y="1481"/>
                    <a:pt x="878" y="1485"/>
                  </a:cubicBezTo>
                  <a:cubicBezTo>
                    <a:pt x="901" y="1482"/>
                    <a:pt x="937" y="1489"/>
                    <a:pt x="958" y="1482"/>
                  </a:cubicBezTo>
                  <a:cubicBezTo>
                    <a:pt x="961" y="1480"/>
                    <a:pt x="965" y="1476"/>
                    <a:pt x="968" y="1473"/>
                  </a:cubicBezTo>
                  <a:cubicBezTo>
                    <a:pt x="971" y="1470"/>
                    <a:pt x="977" y="1467"/>
                    <a:pt x="975" y="1464"/>
                  </a:cubicBezTo>
                  <a:cubicBezTo>
                    <a:pt x="946" y="1470"/>
                    <a:pt x="916" y="1474"/>
                    <a:pt x="882" y="1475"/>
                  </a:cubicBezTo>
                  <a:close/>
                  <a:moveTo>
                    <a:pt x="784" y="1466"/>
                  </a:moveTo>
                  <a:cubicBezTo>
                    <a:pt x="784" y="1466"/>
                    <a:pt x="785" y="1467"/>
                    <a:pt x="784" y="1466"/>
                  </a:cubicBezTo>
                  <a:close/>
                  <a:moveTo>
                    <a:pt x="503" y="1468"/>
                  </a:moveTo>
                  <a:cubicBezTo>
                    <a:pt x="520" y="1486"/>
                    <a:pt x="554" y="1491"/>
                    <a:pt x="582" y="1493"/>
                  </a:cubicBezTo>
                  <a:cubicBezTo>
                    <a:pt x="572" y="1490"/>
                    <a:pt x="565" y="1483"/>
                    <a:pt x="556" y="1478"/>
                  </a:cubicBezTo>
                  <a:cubicBezTo>
                    <a:pt x="537" y="1475"/>
                    <a:pt x="521" y="1471"/>
                    <a:pt x="503" y="1468"/>
                  </a:cubicBezTo>
                  <a:moveTo>
                    <a:pt x="503" y="1468"/>
                  </a:moveTo>
                  <a:cubicBezTo>
                    <a:pt x="502" y="1467"/>
                    <a:pt x="502" y="1468"/>
                    <a:pt x="503" y="1468"/>
                  </a:cubicBezTo>
                  <a:moveTo>
                    <a:pt x="611" y="1480"/>
                  </a:moveTo>
                  <a:cubicBezTo>
                    <a:pt x="653" y="1483"/>
                    <a:pt x="697" y="1480"/>
                    <a:pt x="732" y="1473"/>
                  </a:cubicBezTo>
                  <a:cubicBezTo>
                    <a:pt x="687" y="1475"/>
                    <a:pt x="642" y="1473"/>
                    <a:pt x="601" y="1467"/>
                  </a:cubicBezTo>
                  <a:cubicBezTo>
                    <a:pt x="604" y="1472"/>
                    <a:pt x="605" y="1478"/>
                    <a:pt x="611" y="1480"/>
                  </a:cubicBezTo>
                  <a:close/>
                  <a:moveTo>
                    <a:pt x="738" y="1472"/>
                  </a:moveTo>
                  <a:cubicBezTo>
                    <a:pt x="737" y="1472"/>
                    <a:pt x="736" y="1472"/>
                    <a:pt x="736" y="1473"/>
                  </a:cubicBezTo>
                  <a:cubicBezTo>
                    <a:pt x="737" y="1473"/>
                    <a:pt x="738" y="1473"/>
                    <a:pt x="738" y="1472"/>
                  </a:cubicBezTo>
                  <a:close/>
                  <a:moveTo>
                    <a:pt x="789" y="1473"/>
                  </a:moveTo>
                  <a:cubicBezTo>
                    <a:pt x="788" y="1473"/>
                    <a:pt x="786" y="1473"/>
                    <a:pt x="786" y="1474"/>
                  </a:cubicBezTo>
                  <a:cubicBezTo>
                    <a:pt x="787" y="1474"/>
                    <a:pt x="789" y="1474"/>
                    <a:pt x="789" y="1473"/>
                  </a:cubicBezTo>
                  <a:close/>
                  <a:moveTo>
                    <a:pt x="742" y="1475"/>
                  </a:moveTo>
                  <a:cubicBezTo>
                    <a:pt x="741" y="1475"/>
                    <a:pt x="742" y="1476"/>
                    <a:pt x="742" y="1475"/>
                  </a:cubicBezTo>
                  <a:close/>
                  <a:moveTo>
                    <a:pt x="745" y="1509"/>
                  </a:moveTo>
                  <a:cubicBezTo>
                    <a:pt x="748" y="1509"/>
                    <a:pt x="752" y="1509"/>
                    <a:pt x="755" y="1509"/>
                  </a:cubicBezTo>
                  <a:cubicBezTo>
                    <a:pt x="757" y="1498"/>
                    <a:pt x="761" y="1484"/>
                    <a:pt x="759" y="1474"/>
                  </a:cubicBezTo>
                  <a:cubicBezTo>
                    <a:pt x="754" y="1485"/>
                    <a:pt x="737" y="1490"/>
                    <a:pt x="745" y="1509"/>
                  </a:cubicBezTo>
                  <a:close/>
                  <a:moveTo>
                    <a:pt x="877" y="1476"/>
                  </a:moveTo>
                  <a:cubicBezTo>
                    <a:pt x="879" y="1475"/>
                    <a:pt x="877" y="1475"/>
                    <a:pt x="877" y="1476"/>
                  </a:cubicBezTo>
                  <a:moveTo>
                    <a:pt x="877" y="1476"/>
                  </a:moveTo>
                  <a:cubicBezTo>
                    <a:pt x="848" y="1477"/>
                    <a:pt x="817" y="1475"/>
                    <a:pt x="791" y="1475"/>
                  </a:cubicBezTo>
                  <a:cubicBezTo>
                    <a:pt x="817" y="1479"/>
                    <a:pt x="844" y="1483"/>
                    <a:pt x="873" y="1485"/>
                  </a:cubicBezTo>
                  <a:cubicBezTo>
                    <a:pt x="875" y="1482"/>
                    <a:pt x="877" y="1480"/>
                    <a:pt x="877" y="1476"/>
                  </a:cubicBezTo>
                  <a:moveTo>
                    <a:pt x="655" y="1493"/>
                  </a:moveTo>
                  <a:cubicBezTo>
                    <a:pt x="685" y="1490"/>
                    <a:pt x="715" y="1482"/>
                    <a:pt x="737" y="1477"/>
                  </a:cubicBezTo>
                  <a:cubicBezTo>
                    <a:pt x="737" y="1476"/>
                    <a:pt x="739" y="1475"/>
                    <a:pt x="736" y="1475"/>
                  </a:cubicBezTo>
                  <a:cubicBezTo>
                    <a:pt x="700" y="1482"/>
                    <a:pt x="655" y="1485"/>
                    <a:pt x="612" y="1483"/>
                  </a:cubicBezTo>
                  <a:cubicBezTo>
                    <a:pt x="615" y="1498"/>
                    <a:pt x="635" y="1496"/>
                    <a:pt x="655" y="1493"/>
                  </a:cubicBezTo>
                  <a:close/>
                  <a:moveTo>
                    <a:pt x="749" y="1476"/>
                  </a:moveTo>
                  <a:cubicBezTo>
                    <a:pt x="748" y="1476"/>
                    <a:pt x="749" y="1477"/>
                    <a:pt x="749" y="1476"/>
                  </a:cubicBezTo>
                  <a:close/>
                  <a:moveTo>
                    <a:pt x="754" y="1476"/>
                  </a:moveTo>
                  <a:cubicBezTo>
                    <a:pt x="749" y="1477"/>
                    <a:pt x="746" y="1481"/>
                    <a:pt x="741" y="1483"/>
                  </a:cubicBezTo>
                  <a:cubicBezTo>
                    <a:pt x="742" y="1484"/>
                    <a:pt x="741" y="1488"/>
                    <a:pt x="743" y="1489"/>
                  </a:cubicBezTo>
                  <a:cubicBezTo>
                    <a:pt x="746" y="1485"/>
                    <a:pt x="752" y="1481"/>
                    <a:pt x="754" y="1476"/>
                  </a:cubicBezTo>
                  <a:moveTo>
                    <a:pt x="754" y="1476"/>
                  </a:moveTo>
                  <a:cubicBezTo>
                    <a:pt x="756" y="1475"/>
                    <a:pt x="754" y="1475"/>
                    <a:pt x="754" y="1476"/>
                  </a:cubicBezTo>
                  <a:moveTo>
                    <a:pt x="773" y="1476"/>
                  </a:moveTo>
                  <a:cubicBezTo>
                    <a:pt x="772" y="1476"/>
                    <a:pt x="773" y="1477"/>
                    <a:pt x="773" y="1476"/>
                  </a:cubicBezTo>
                  <a:close/>
                  <a:moveTo>
                    <a:pt x="782" y="1475"/>
                  </a:moveTo>
                  <a:cubicBezTo>
                    <a:pt x="781" y="1475"/>
                    <a:pt x="780" y="1475"/>
                    <a:pt x="780" y="1476"/>
                  </a:cubicBezTo>
                  <a:cubicBezTo>
                    <a:pt x="781" y="1476"/>
                    <a:pt x="782" y="1476"/>
                    <a:pt x="782" y="1475"/>
                  </a:cubicBezTo>
                  <a:close/>
                  <a:moveTo>
                    <a:pt x="746" y="1477"/>
                  </a:moveTo>
                  <a:cubicBezTo>
                    <a:pt x="743" y="1476"/>
                    <a:pt x="739" y="1478"/>
                    <a:pt x="742" y="1480"/>
                  </a:cubicBezTo>
                  <a:cubicBezTo>
                    <a:pt x="742" y="1478"/>
                    <a:pt x="745" y="1479"/>
                    <a:pt x="746" y="1477"/>
                  </a:cubicBezTo>
                  <a:moveTo>
                    <a:pt x="746" y="1477"/>
                  </a:moveTo>
                  <a:cubicBezTo>
                    <a:pt x="750" y="1478"/>
                    <a:pt x="746" y="1474"/>
                    <a:pt x="746" y="1477"/>
                  </a:cubicBezTo>
                  <a:moveTo>
                    <a:pt x="758" y="1509"/>
                  </a:moveTo>
                  <a:cubicBezTo>
                    <a:pt x="768" y="1509"/>
                    <a:pt x="777" y="1509"/>
                    <a:pt x="787" y="1509"/>
                  </a:cubicBezTo>
                  <a:cubicBezTo>
                    <a:pt x="781" y="1500"/>
                    <a:pt x="770" y="1487"/>
                    <a:pt x="763" y="1476"/>
                  </a:cubicBezTo>
                  <a:cubicBezTo>
                    <a:pt x="761" y="1486"/>
                    <a:pt x="760" y="1498"/>
                    <a:pt x="758" y="1509"/>
                  </a:cubicBezTo>
                  <a:close/>
                  <a:moveTo>
                    <a:pt x="796" y="1509"/>
                  </a:moveTo>
                  <a:cubicBezTo>
                    <a:pt x="804" y="1511"/>
                    <a:pt x="813" y="1505"/>
                    <a:pt x="826" y="1508"/>
                  </a:cubicBezTo>
                  <a:cubicBezTo>
                    <a:pt x="807" y="1497"/>
                    <a:pt x="786" y="1489"/>
                    <a:pt x="769" y="1476"/>
                  </a:cubicBezTo>
                  <a:cubicBezTo>
                    <a:pt x="777" y="1485"/>
                    <a:pt x="782" y="1505"/>
                    <a:pt x="796" y="1509"/>
                  </a:cubicBezTo>
                  <a:close/>
                  <a:moveTo>
                    <a:pt x="837" y="1507"/>
                  </a:moveTo>
                  <a:cubicBezTo>
                    <a:pt x="844" y="1507"/>
                    <a:pt x="860" y="1507"/>
                    <a:pt x="864" y="1499"/>
                  </a:cubicBezTo>
                  <a:cubicBezTo>
                    <a:pt x="831" y="1496"/>
                    <a:pt x="800" y="1484"/>
                    <a:pt x="774" y="1477"/>
                  </a:cubicBezTo>
                  <a:cubicBezTo>
                    <a:pt x="791" y="1485"/>
                    <a:pt x="814" y="1505"/>
                    <a:pt x="837" y="1507"/>
                  </a:cubicBezTo>
                  <a:close/>
                  <a:moveTo>
                    <a:pt x="865" y="1497"/>
                  </a:moveTo>
                  <a:cubicBezTo>
                    <a:pt x="867" y="1494"/>
                    <a:pt x="870" y="1491"/>
                    <a:pt x="871" y="1487"/>
                  </a:cubicBezTo>
                  <a:cubicBezTo>
                    <a:pt x="839" y="1487"/>
                    <a:pt x="810" y="1479"/>
                    <a:pt x="783" y="1477"/>
                  </a:cubicBezTo>
                  <a:cubicBezTo>
                    <a:pt x="809" y="1485"/>
                    <a:pt x="835" y="1493"/>
                    <a:pt x="865" y="1497"/>
                  </a:cubicBezTo>
                  <a:close/>
                  <a:moveTo>
                    <a:pt x="617" y="1495"/>
                  </a:moveTo>
                  <a:cubicBezTo>
                    <a:pt x="616" y="1492"/>
                    <a:pt x="610" y="1486"/>
                    <a:pt x="606" y="1483"/>
                  </a:cubicBezTo>
                  <a:cubicBezTo>
                    <a:pt x="592" y="1483"/>
                    <a:pt x="576" y="1479"/>
                    <a:pt x="563" y="1480"/>
                  </a:cubicBezTo>
                  <a:cubicBezTo>
                    <a:pt x="577" y="1489"/>
                    <a:pt x="591" y="1498"/>
                    <a:pt x="617" y="1495"/>
                  </a:cubicBezTo>
                  <a:close/>
                  <a:moveTo>
                    <a:pt x="626" y="1499"/>
                  </a:moveTo>
                  <a:cubicBezTo>
                    <a:pt x="667" y="1513"/>
                    <a:pt x="710" y="1498"/>
                    <a:pt x="738" y="1480"/>
                  </a:cubicBezTo>
                  <a:cubicBezTo>
                    <a:pt x="706" y="1488"/>
                    <a:pt x="665" y="1495"/>
                    <a:pt x="626" y="1499"/>
                  </a:cubicBezTo>
                  <a:close/>
                  <a:moveTo>
                    <a:pt x="1025" y="1480"/>
                  </a:moveTo>
                  <a:cubicBezTo>
                    <a:pt x="1025" y="1479"/>
                    <a:pt x="1026" y="1480"/>
                    <a:pt x="1025" y="1480"/>
                  </a:cubicBezTo>
                  <a:close/>
                  <a:moveTo>
                    <a:pt x="1022" y="1481"/>
                  </a:moveTo>
                  <a:cubicBezTo>
                    <a:pt x="1023" y="1481"/>
                    <a:pt x="1022" y="1480"/>
                    <a:pt x="1022" y="1481"/>
                  </a:cubicBezTo>
                  <a:close/>
                  <a:moveTo>
                    <a:pt x="516" y="1482"/>
                  </a:moveTo>
                  <a:cubicBezTo>
                    <a:pt x="516" y="1481"/>
                    <a:pt x="517" y="1482"/>
                    <a:pt x="516" y="1482"/>
                  </a:cubicBezTo>
                  <a:close/>
                  <a:moveTo>
                    <a:pt x="1018" y="1482"/>
                  </a:moveTo>
                  <a:cubicBezTo>
                    <a:pt x="1001" y="1486"/>
                    <a:pt x="981" y="1488"/>
                    <a:pt x="966" y="1495"/>
                  </a:cubicBezTo>
                  <a:moveTo>
                    <a:pt x="966" y="1495"/>
                  </a:moveTo>
                  <a:cubicBezTo>
                    <a:pt x="962" y="1494"/>
                    <a:pt x="965" y="1498"/>
                    <a:pt x="966" y="1495"/>
                  </a:cubicBezTo>
                  <a:moveTo>
                    <a:pt x="966" y="1495"/>
                  </a:moveTo>
                  <a:cubicBezTo>
                    <a:pt x="985" y="1493"/>
                    <a:pt x="1002" y="1488"/>
                    <a:pt x="1018" y="1482"/>
                  </a:cubicBezTo>
                  <a:moveTo>
                    <a:pt x="1018" y="1482"/>
                  </a:moveTo>
                  <a:cubicBezTo>
                    <a:pt x="1022" y="1483"/>
                    <a:pt x="1019" y="1479"/>
                    <a:pt x="1018" y="1482"/>
                  </a:cubicBezTo>
                  <a:moveTo>
                    <a:pt x="940" y="1495"/>
                  </a:moveTo>
                  <a:cubicBezTo>
                    <a:pt x="955" y="1492"/>
                    <a:pt x="972" y="1491"/>
                    <a:pt x="980" y="1482"/>
                  </a:cubicBezTo>
                  <a:cubicBezTo>
                    <a:pt x="962" y="1482"/>
                    <a:pt x="950" y="1488"/>
                    <a:pt x="940" y="1495"/>
                  </a:cubicBezTo>
                  <a:close/>
                  <a:moveTo>
                    <a:pt x="681" y="1507"/>
                  </a:moveTo>
                  <a:cubicBezTo>
                    <a:pt x="694" y="1507"/>
                    <a:pt x="707" y="1507"/>
                    <a:pt x="719" y="1509"/>
                  </a:cubicBezTo>
                  <a:cubicBezTo>
                    <a:pt x="726" y="1503"/>
                    <a:pt x="734" y="1498"/>
                    <a:pt x="740" y="1491"/>
                  </a:cubicBezTo>
                  <a:cubicBezTo>
                    <a:pt x="737" y="1491"/>
                    <a:pt x="741" y="1484"/>
                    <a:pt x="738" y="1484"/>
                  </a:cubicBezTo>
                  <a:cubicBezTo>
                    <a:pt x="722" y="1494"/>
                    <a:pt x="700" y="1499"/>
                    <a:pt x="681" y="1507"/>
                  </a:cubicBezTo>
                  <a:close/>
                  <a:moveTo>
                    <a:pt x="876" y="1487"/>
                  </a:moveTo>
                  <a:cubicBezTo>
                    <a:pt x="874" y="1491"/>
                    <a:pt x="871" y="1493"/>
                    <a:pt x="870" y="1498"/>
                  </a:cubicBezTo>
                  <a:cubicBezTo>
                    <a:pt x="900" y="1502"/>
                    <a:pt x="934" y="1501"/>
                    <a:pt x="950" y="1486"/>
                  </a:cubicBezTo>
                  <a:cubicBezTo>
                    <a:pt x="927" y="1487"/>
                    <a:pt x="902" y="1488"/>
                    <a:pt x="876" y="1487"/>
                  </a:cubicBezTo>
                  <a:close/>
                  <a:moveTo>
                    <a:pt x="542" y="1492"/>
                  </a:moveTo>
                  <a:cubicBezTo>
                    <a:pt x="542" y="1492"/>
                    <a:pt x="543" y="1493"/>
                    <a:pt x="542" y="1492"/>
                  </a:cubicBezTo>
                  <a:close/>
                  <a:moveTo>
                    <a:pt x="570" y="1495"/>
                  </a:moveTo>
                  <a:cubicBezTo>
                    <a:pt x="565" y="1495"/>
                    <a:pt x="538" y="1491"/>
                    <a:pt x="548" y="1494"/>
                  </a:cubicBezTo>
                  <a:cubicBezTo>
                    <a:pt x="571" y="1502"/>
                    <a:pt x="600" y="1512"/>
                    <a:pt x="625" y="1510"/>
                  </a:cubicBezTo>
                  <a:cubicBezTo>
                    <a:pt x="606" y="1504"/>
                    <a:pt x="592" y="1498"/>
                    <a:pt x="570" y="1495"/>
                  </a:cubicBezTo>
                  <a:close/>
                  <a:moveTo>
                    <a:pt x="958" y="1495"/>
                  </a:moveTo>
                  <a:cubicBezTo>
                    <a:pt x="949" y="1496"/>
                    <a:pt x="942" y="1497"/>
                    <a:pt x="935" y="1499"/>
                  </a:cubicBezTo>
                  <a:cubicBezTo>
                    <a:pt x="943" y="1498"/>
                    <a:pt x="953" y="1499"/>
                    <a:pt x="958" y="1495"/>
                  </a:cubicBezTo>
                  <a:moveTo>
                    <a:pt x="958" y="1495"/>
                  </a:moveTo>
                  <a:cubicBezTo>
                    <a:pt x="962" y="1496"/>
                    <a:pt x="958" y="1492"/>
                    <a:pt x="958" y="1495"/>
                  </a:cubicBezTo>
                  <a:moveTo>
                    <a:pt x="724" y="1509"/>
                  </a:moveTo>
                  <a:cubicBezTo>
                    <a:pt x="730" y="1509"/>
                    <a:pt x="736" y="1509"/>
                    <a:pt x="742" y="1509"/>
                  </a:cubicBezTo>
                  <a:cubicBezTo>
                    <a:pt x="740" y="1505"/>
                    <a:pt x="741" y="1498"/>
                    <a:pt x="739" y="1495"/>
                  </a:cubicBezTo>
                  <a:cubicBezTo>
                    <a:pt x="735" y="1501"/>
                    <a:pt x="728" y="1504"/>
                    <a:pt x="724" y="1509"/>
                  </a:cubicBezTo>
                  <a:close/>
                  <a:moveTo>
                    <a:pt x="613" y="1499"/>
                  </a:moveTo>
                  <a:cubicBezTo>
                    <a:pt x="615" y="1500"/>
                    <a:pt x="623" y="1501"/>
                    <a:pt x="624" y="1500"/>
                  </a:cubicBezTo>
                  <a:cubicBezTo>
                    <a:pt x="622" y="1496"/>
                    <a:pt x="599" y="1499"/>
                    <a:pt x="613" y="1499"/>
                  </a:cubicBezTo>
                  <a:close/>
                  <a:moveTo>
                    <a:pt x="929" y="1500"/>
                  </a:moveTo>
                  <a:cubicBezTo>
                    <a:pt x="929" y="1500"/>
                    <a:pt x="930" y="1501"/>
                    <a:pt x="929" y="1500"/>
                  </a:cubicBezTo>
                  <a:close/>
                  <a:moveTo>
                    <a:pt x="865" y="1505"/>
                  </a:moveTo>
                  <a:cubicBezTo>
                    <a:pt x="871" y="1503"/>
                    <a:pt x="880" y="1504"/>
                    <a:pt x="886" y="1502"/>
                  </a:cubicBezTo>
                  <a:cubicBezTo>
                    <a:pt x="879" y="1502"/>
                    <a:pt x="867" y="1497"/>
                    <a:pt x="865" y="1505"/>
                  </a:cubicBezTo>
                  <a:close/>
                  <a:moveTo>
                    <a:pt x="608" y="1501"/>
                  </a:moveTo>
                  <a:cubicBezTo>
                    <a:pt x="608" y="1501"/>
                    <a:pt x="607" y="1501"/>
                    <a:pt x="606" y="1502"/>
                  </a:cubicBezTo>
                  <a:cubicBezTo>
                    <a:pt x="607" y="1502"/>
                    <a:pt x="608" y="1502"/>
                    <a:pt x="608" y="1501"/>
                  </a:cubicBezTo>
                  <a:close/>
                  <a:moveTo>
                    <a:pt x="885" y="1514"/>
                  </a:moveTo>
                  <a:cubicBezTo>
                    <a:pt x="909" y="1514"/>
                    <a:pt x="929" y="1509"/>
                    <a:pt x="946" y="1501"/>
                  </a:cubicBezTo>
                  <a:cubicBezTo>
                    <a:pt x="921" y="1500"/>
                    <a:pt x="904" y="1509"/>
                    <a:pt x="885" y="1514"/>
                  </a:cubicBezTo>
                  <a:close/>
                  <a:moveTo>
                    <a:pt x="633" y="1509"/>
                  </a:moveTo>
                  <a:cubicBezTo>
                    <a:pt x="629" y="1504"/>
                    <a:pt x="618" y="1501"/>
                    <a:pt x="609" y="1503"/>
                  </a:cubicBezTo>
                  <a:cubicBezTo>
                    <a:pt x="618" y="1504"/>
                    <a:pt x="626" y="1509"/>
                    <a:pt x="633" y="1509"/>
                  </a:cubicBezTo>
                  <a:close/>
                  <a:moveTo>
                    <a:pt x="858" y="1512"/>
                  </a:moveTo>
                  <a:cubicBezTo>
                    <a:pt x="879" y="1516"/>
                    <a:pt x="896" y="1508"/>
                    <a:pt x="912" y="1503"/>
                  </a:cubicBezTo>
                  <a:cubicBezTo>
                    <a:pt x="893" y="1506"/>
                    <a:pt x="869" y="1502"/>
                    <a:pt x="858" y="1512"/>
                  </a:cubicBezTo>
                  <a:close/>
                  <a:moveTo>
                    <a:pt x="659" y="1507"/>
                  </a:moveTo>
                  <a:cubicBezTo>
                    <a:pt x="650" y="1508"/>
                    <a:pt x="641" y="1503"/>
                    <a:pt x="633" y="1506"/>
                  </a:cubicBezTo>
                  <a:cubicBezTo>
                    <a:pt x="638" y="1512"/>
                    <a:pt x="652" y="1509"/>
                    <a:pt x="659" y="1507"/>
                  </a:cubicBezTo>
                  <a:close/>
                  <a:moveTo>
                    <a:pt x="645" y="1512"/>
                  </a:moveTo>
                  <a:cubicBezTo>
                    <a:pt x="667" y="1518"/>
                    <a:pt x="698" y="1526"/>
                    <a:pt x="714" y="1511"/>
                  </a:cubicBezTo>
                  <a:cubicBezTo>
                    <a:pt x="688" y="1510"/>
                    <a:pt x="666" y="1506"/>
                    <a:pt x="645" y="1512"/>
                  </a:cubicBezTo>
                  <a:close/>
                  <a:moveTo>
                    <a:pt x="845" y="1510"/>
                  </a:moveTo>
                  <a:cubicBezTo>
                    <a:pt x="849" y="1510"/>
                    <a:pt x="855" y="1512"/>
                    <a:pt x="856" y="1508"/>
                  </a:cubicBezTo>
                  <a:cubicBezTo>
                    <a:pt x="852" y="1509"/>
                    <a:pt x="847" y="1508"/>
                    <a:pt x="845" y="1510"/>
                  </a:cubicBezTo>
                  <a:close/>
                  <a:moveTo>
                    <a:pt x="798" y="1512"/>
                  </a:moveTo>
                  <a:cubicBezTo>
                    <a:pt x="808" y="1524"/>
                    <a:pt x="839" y="1525"/>
                    <a:pt x="850" y="1513"/>
                  </a:cubicBezTo>
                  <a:cubicBezTo>
                    <a:pt x="837" y="1508"/>
                    <a:pt x="813" y="1509"/>
                    <a:pt x="798" y="1512"/>
                  </a:cubicBezTo>
                  <a:close/>
                  <a:moveTo>
                    <a:pt x="699" y="1522"/>
                  </a:moveTo>
                  <a:cubicBezTo>
                    <a:pt x="714" y="1522"/>
                    <a:pt x="731" y="1526"/>
                    <a:pt x="746" y="1524"/>
                  </a:cubicBezTo>
                  <a:cubicBezTo>
                    <a:pt x="743" y="1521"/>
                    <a:pt x="744" y="1515"/>
                    <a:pt x="742" y="1511"/>
                  </a:cubicBezTo>
                  <a:cubicBezTo>
                    <a:pt x="721" y="1509"/>
                    <a:pt x="710" y="1514"/>
                    <a:pt x="699" y="1522"/>
                  </a:cubicBezTo>
                  <a:close/>
                  <a:moveTo>
                    <a:pt x="750" y="1525"/>
                  </a:moveTo>
                  <a:cubicBezTo>
                    <a:pt x="753" y="1522"/>
                    <a:pt x="754" y="1517"/>
                    <a:pt x="754" y="1511"/>
                  </a:cubicBezTo>
                  <a:cubicBezTo>
                    <a:pt x="751" y="1511"/>
                    <a:pt x="748" y="1511"/>
                    <a:pt x="745" y="1511"/>
                  </a:cubicBezTo>
                  <a:cubicBezTo>
                    <a:pt x="747" y="1516"/>
                    <a:pt x="745" y="1524"/>
                    <a:pt x="750" y="1525"/>
                  </a:cubicBezTo>
                  <a:close/>
                  <a:moveTo>
                    <a:pt x="790" y="1511"/>
                  </a:moveTo>
                  <a:cubicBezTo>
                    <a:pt x="779" y="1511"/>
                    <a:pt x="768" y="1511"/>
                    <a:pt x="757" y="1511"/>
                  </a:cubicBezTo>
                  <a:cubicBezTo>
                    <a:pt x="757" y="1517"/>
                    <a:pt x="755" y="1520"/>
                    <a:pt x="754" y="1525"/>
                  </a:cubicBezTo>
                  <a:cubicBezTo>
                    <a:pt x="773" y="1525"/>
                    <a:pt x="792" y="1526"/>
                    <a:pt x="807" y="1522"/>
                  </a:cubicBezTo>
                  <a:cubicBezTo>
                    <a:pt x="800" y="1520"/>
                    <a:pt x="797" y="1514"/>
                    <a:pt x="790" y="1511"/>
                  </a:cubicBezTo>
                  <a:close/>
                  <a:moveTo>
                    <a:pt x="852" y="1517"/>
                  </a:moveTo>
                  <a:cubicBezTo>
                    <a:pt x="851" y="1518"/>
                    <a:pt x="852" y="1518"/>
                    <a:pt x="852" y="1517"/>
                  </a:cubicBezTo>
                  <a:moveTo>
                    <a:pt x="852" y="1517"/>
                  </a:moveTo>
                  <a:cubicBezTo>
                    <a:pt x="857" y="1517"/>
                    <a:pt x="861" y="1517"/>
                    <a:pt x="864" y="1515"/>
                  </a:cubicBezTo>
                  <a:cubicBezTo>
                    <a:pt x="859" y="1515"/>
                    <a:pt x="854" y="1513"/>
                    <a:pt x="852" y="1517"/>
                  </a:cubicBezTo>
                  <a:moveTo>
                    <a:pt x="655" y="1518"/>
                  </a:moveTo>
                  <a:cubicBezTo>
                    <a:pt x="655" y="1518"/>
                    <a:pt x="656" y="1519"/>
                    <a:pt x="655" y="1518"/>
                  </a:cubicBezTo>
                  <a:close/>
                  <a:moveTo>
                    <a:pt x="674" y="1522"/>
                  </a:moveTo>
                  <a:cubicBezTo>
                    <a:pt x="679" y="1522"/>
                    <a:pt x="678" y="1522"/>
                    <a:pt x="674" y="1521"/>
                  </a:cubicBezTo>
                  <a:cubicBezTo>
                    <a:pt x="672" y="1521"/>
                    <a:pt x="662" y="1518"/>
                    <a:pt x="658" y="1519"/>
                  </a:cubicBezTo>
                  <a:cubicBezTo>
                    <a:pt x="665" y="1520"/>
                    <a:pt x="671" y="1522"/>
                    <a:pt x="674" y="1522"/>
                  </a:cubicBezTo>
                  <a:close/>
                </a:path>
              </a:pathLst>
            </a:custGeom>
            <a:grp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18" name="Freeform 12"/>
            <p:cNvSpPr>
              <a:spLocks noEditPoints="1"/>
            </p:cNvSpPr>
            <p:nvPr/>
          </p:nvSpPr>
          <p:spPr bwMode="gray">
            <a:xfrm>
              <a:off x="2834290" y="1987741"/>
              <a:ext cx="3470441" cy="3332809"/>
            </a:xfrm>
            <a:custGeom>
              <a:avLst/>
              <a:gdLst/>
              <a:ahLst/>
              <a:cxnLst>
                <a:cxn ang="0">
                  <a:pos x="1157" y="29"/>
                </a:cxn>
                <a:cxn ang="0">
                  <a:pos x="617" y="117"/>
                </a:cxn>
                <a:cxn ang="0">
                  <a:pos x="656" y="178"/>
                </a:cxn>
                <a:cxn ang="0">
                  <a:pos x="239" y="258"/>
                </a:cxn>
                <a:cxn ang="0">
                  <a:pos x="536" y="255"/>
                </a:cxn>
                <a:cxn ang="0">
                  <a:pos x="663" y="454"/>
                </a:cxn>
                <a:cxn ang="0">
                  <a:pos x="900" y="474"/>
                </a:cxn>
                <a:cxn ang="0">
                  <a:pos x="922" y="511"/>
                </a:cxn>
                <a:cxn ang="0">
                  <a:pos x="908" y="527"/>
                </a:cxn>
                <a:cxn ang="0">
                  <a:pos x="895" y="533"/>
                </a:cxn>
                <a:cxn ang="0">
                  <a:pos x="1040" y="559"/>
                </a:cxn>
                <a:cxn ang="0">
                  <a:pos x="1319" y="1342"/>
                </a:cxn>
                <a:cxn ang="0">
                  <a:pos x="1320" y="1379"/>
                </a:cxn>
                <a:cxn ang="0">
                  <a:pos x="576" y="31"/>
                </a:cxn>
                <a:cxn ang="0">
                  <a:pos x="469" y="123"/>
                </a:cxn>
                <a:cxn ang="0">
                  <a:pos x="676" y="54"/>
                </a:cxn>
                <a:cxn ang="0">
                  <a:pos x="618" y="4"/>
                </a:cxn>
                <a:cxn ang="0">
                  <a:pos x="595" y="5"/>
                </a:cxn>
                <a:cxn ang="0">
                  <a:pos x="513" y="46"/>
                </a:cxn>
                <a:cxn ang="0">
                  <a:pos x="422" y="75"/>
                </a:cxn>
                <a:cxn ang="0">
                  <a:pos x="459" y="67"/>
                </a:cxn>
                <a:cxn ang="0">
                  <a:pos x="1681" y="642"/>
                </a:cxn>
                <a:cxn ang="0">
                  <a:pos x="1077" y="36"/>
                </a:cxn>
                <a:cxn ang="0">
                  <a:pos x="1098" y="110"/>
                </a:cxn>
                <a:cxn ang="0">
                  <a:pos x="979" y="117"/>
                </a:cxn>
                <a:cxn ang="0">
                  <a:pos x="948" y="122"/>
                </a:cxn>
                <a:cxn ang="0">
                  <a:pos x="820" y="97"/>
                </a:cxn>
                <a:cxn ang="0">
                  <a:pos x="698" y="200"/>
                </a:cxn>
                <a:cxn ang="0">
                  <a:pos x="828" y="182"/>
                </a:cxn>
                <a:cxn ang="0">
                  <a:pos x="734" y="228"/>
                </a:cxn>
                <a:cxn ang="0">
                  <a:pos x="635" y="272"/>
                </a:cxn>
                <a:cxn ang="0">
                  <a:pos x="593" y="234"/>
                </a:cxn>
                <a:cxn ang="0">
                  <a:pos x="621" y="295"/>
                </a:cxn>
                <a:cxn ang="0">
                  <a:pos x="441" y="441"/>
                </a:cxn>
                <a:cxn ang="0">
                  <a:pos x="621" y="411"/>
                </a:cxn>
                <a:cxn ang="0">
                  <a:pos x="709" y="512"/>
                </a:cxn>
                <a:cxn ang="0">
                  <a:pos x="740" y="381"/>
                </a:cxn>
                <a:cxn ang="0">
                  <a:pos x="870" y="536"/>
                </a:cxn>
                <a:cxn ang="0">
                  <a:pos x="911" y="470"/>
                </a:cxn>
                <a:cxn ang="0">
                  <a:pos x="1059" y="616"/>
                </a:cxn>
                <a:cxn ang="0">
                  <a:pos x="834" y="603"/>
                </a:cxn>
                <a:cxn ang="0">
                  <a:pos x="677" y="539"/>
                </a:cxn>
                <a:cxn ang="0">
                  <a:pos x="369" y="587"/>
                </a:cxn>
                <a:cxn ang="0">
                  <a:pos x="215" y="834"/>
                </a:cxn>
                <a:cxn ang="0">
                  <a:pos x="317" y="1065"/>
                </a:cxn>
                <a:cxn ang="0">
                  <a:pos x="592" y="1115"/>
                </a:cxn>
                <a:cxn ang="0">
                  <a:pos x="681" y="1291"/>
                </a:cxn>
                <a:cxn ang="0">
                  <a:pos x="733" y="1503"/>
                </a:cxn>
                <a:cxn ang="0">
                  <a:pos x="1016" y="1556"/>
                </a:cxn>
                <a:cxn ang="0">
                  <a:pos x="1197" y="1373"/>
                </a:cxn>
                <a:cxn ang="0">
                  <a:pos x="1271" y="1154"/>
                </a:cxn>
                <a:cxn ang="0">
                  <a:pos x="1311" y="967"/>
                </a:cxn>
                <a:cxn ang="0">
                  <a:pos x="1135" y="797"/>
                </a:cxn>
                <a:cxn ang="0">
                  <a:pos x="1197" y="810"/>
                </a:cxn>
                <a:cxn ang="0">
                  <a:pos x="1447" y="788"/>
                </a:cxn>
                <a:cxn ang="0">
                  <a:pos x="1277" y="635"/>
                </a:cxn>
                <a:cxn ang="0">
                  <a:pos x="1531" y="652"/>
                </a:cxn>
                <a:cxn ang="0">
                  <a:pos x="1658" y="862"/>
                </a:cxn>
                <a:cxn ang="0">
                  <a:pos x="1038" y="440"/>
                </a:cxn>
                <a:cxn ang="0">
                  <a:pos x="991" y="389"/>
                </a:cxn>
                <a:cxn ang="0">
                  <a:pos x="1099" y="418"/>
                </a:cxn>
                <a:cxn ang="0">
                  <a:pos x="287" y="206"/>
                </a:cxn>
                <a:cxn ang="0">
                  <a:pos x="50" y="1063"/>
                </a:cxn>
              </a:cxnLst>
              <a:rect l="0" t="0" r="r" b="b"/>
              <a:pathLst>
                <a:path w="1683" h="1609">
                  <a:moveTo>
                    <a:pt x="1008" y="20"/>
                  </a:moveTo>
                  <a:cubicBezTo>
                    <a:pt x="1021" y="27"/>
                    <a:pt x="1028" y="27"/>
                    <a:pt x="1045" y="29"/>
                  </a:cubicBezTo>
                  <a:cubicBezTo>
                    <a:pt x="1035" y="22"/>
                    <a:pt x="1023" y="21"/>
                    <a:pt x="1008" y="20"/>
                  </a:cubicBezTo>
                  <a:close/>
                  <a:moveTo>
                    <a:pt x="1146" y="26"/>
                  </a:moveTo>
                  <a:cubicBezTo>
                    <a:pt x="1143" y="26"/>
                    <a:pt x="1143" y="22"/>
                    <a:pt x="1141" y="21"/>
                  </a:cubicBezTo>
                  <a:cubicBezTo>
                    <a:pt x="1142" y="21"/>
                    <a:pt x="1146" y="24"/>
                    <a:pt x="1147" y="21"/>
                  </a:cubicBezTo>
                  <a:cubicBezTo>
                    <a:pt x="1138" y="19"/>
                    <a:pt x="1136" y="20"/>
                    <a:pt x="1128" y="22"/>
                  </a:cubicBezTo>
                  <a:cubicBezTo>
                    <a:pt x="1134" y="24"/>
                    <a:pt x="1139" y="27"/>
                    <a:pt x="1146" y="26"/>
                  </a:cubicBezTo>
                  <a:close/>
                  <a:moveTo>
                    <a:pt x="1063" y="27"/>
                  </a:moveTo>
                  <a:cubicBezTo>
                    <a:pt x="1057" y="27"/>
                    <a:pt x="1049" y="23"/>
                    <a:pt x="1045" y="25"/>
                  </a:cubicBezTo>
                  <a:cubicBezTo>
                    <a:pt x="1050" y="26"/>
                    <a:pt x="1053" y="31"/>
                    <a:pt x="1059" y="32"/>
                  </a:cubicBezTo>
                  <a:cubicBezTo>
                    <a:pt x="1060" y="30"/>
                    <a:pt x="1063" y="30"/>
                    <a:pt x="1063" y="27"/>
                  </a:cubicBezTo>
                  <a:close/>
                  <a:moveTo>
                    <a:pt x="1157" y="29"/>
                  </a:moveTo>
                  <a:cubicBezTo>
                    <a:pt x="1159" y="30"/>
                    <a:pt x="1161" y="30"/>
                    <a:pt x="1163" y="31"/>
                  </a:cubicBezTo>
                  <a:cubicBezTo>
                    <a:pt x="1163" y="28"/>
                    <a:pt x="1158" y="27"/>
                    <a:pt x="1157" y="29"/>
                  </a:cubicBezTo>
                  <a:close/>
                  <a:moveTo>
                    <a:pt x="966" y="79"/>
                  </a:moveTo>
                  <a:cubicBezTo>
                    <a:pt x="979" y="79"/>
                    <a:pt x="987" y="91"/>
                    <a:pt x="1000" y="85"/>
                  </a:cubicBezTo>
                  <a:cubicBezTo>
                    <a:pt x="983" y="83"/>
                    <a:pt x="971" y="65"/>
                    <a:pt x="984" y="55"/>
                  </a:cubicBezTo>
                  <a:cubicBezTo>
                    <a:pt x="988" y="52"/>
                    <a:pt x="993" y="54"/>
                    <a:pt x="996" y="49"/>
                  </a:cubicBezTo>
                  <a:cubicBezTo>
                    <a:pt x="992" y="41"/>
                    <a:pt x="983" y="46"/>
                    <a:pt x="978" y="50"/>
                  </a:cubicBezTo>
                  <a:cubicBezTo>
                    <a:pt x="970" y="49"/>
                    <a:pt x="966" y="53"/>
                    <a:pt x="962" y="58"/>
                  </a:cubicBezTo>
                  <a:cubicBezTo>
                    <a:pt x="969" y="61"/>
                    <a:pt x="963" y="73"/>
                    <a:pt x="966" y="79"/>
                  </a:cubicBezTo>
                  <a:close/>
                  <a:moveTo>
                    <a:pt x="1026" y="63"/>
                  </a:moveTo>
                  <a:cubicBezTo>
                    <a:pt x="1029" y="64"/>
                    <a:pt x="1031" y="68"/>
                    <a:pt x="1033" y="64"/>
                  </a:cubicBezTo>
                  <a:cubicBezTo>
                    <a:pt x="1032" y="63"/>
                    <a:pt x="1028" y="61"/>
                    <a:pt x="1026" y="63"/>
                  </a:cubicBezTo>
                  <a:close/>
                  <a:moveTo>
                    <a:pt x="1025" y="92"/>
                  </a:moveTo>
                  <a:cubicBezTo>
                    <a:pt x="1021" y="90"/>
                    <a:pt x="1015" y="86"/>
                    <a:pt x="1011" y="88"/>
                  </a:cubicBezTo>
                  <a:cubicBezTo>
                    <a:pt x="1014" y="90"/>
                    <a:pt x="1020" y="94"/>
                    <a:pt x="1025" y="92"/>
                  </a:cubicBezTo>
                  <a:close/>
                  <a:moveTo>
                    <a:pt x="618" y="123"/>
                  </a:moveTo>
                  <a:cubicBezTo>
                    <a:pt x="612" y="123"/>
                    <a:pt x="617" y="119"/>
                    <a:pt x="617" y="117"/>
                  </a:cubicBezTo>
                  <a:cubicBezTo>
                    <a:pt x="614" y="117"/>
                    <a:pt x="614" y="116"/>
                    <a:pt x="614" y="114"/>
                  </a:cubicBezTo>
                  <a:cubicBezTo>
                    <a:pt x="605" y="120"/>
                    <a:pt x="599" y="113"/>
                    <a:pt x="590" y="118"/>
                  </a:cubicBezTo>
                  <a:cubicBezTo>
                    <a:pt x="590" y="117"/>
                    <a:pt x="590" y="115"/>
                    <a:pt x="589" y="115"/>
                  </a:cubicBezTo>
                  <a:cubicBezTo>
                    <a:pt x="588" y="118"/>
                    <a:pt x="582" y="120"/>
                    <a:pt x="580" y="119"/>
                  </a:cubicBezTo>
                  <a:cubicBezTo>
                    <a:pt x="582" y="117"/>
                    <a:pt x="585" y="116"/>
                    <a:pt x="584" y="111"/>
                  </a:cubicBezTo>
                  <a:cubicBezTo>
                    <a:pt x="577" y="113"/>
                    <a:pt x="569" y="115"/>
                    <a:pt x="565" y="119"/>
                  </a:cubicBezTo>
                  <a:cubicBezTo>
                    <a:pt x="568" y="121"/>
                    <a:pt x="572" y="116"/>
                    <a:pt x="574" y="119"/>
                  </a:cubicBezTo>
                  <a:cubicBezTo>
                    <a:pt x="573" y="125"/>
                    <a:pt x="562" y="121"/>
                    <a:pt x="559" y="125"/>
                  </a:cubicBezTo>
                  <a:cubicBezTo>
                    <a:pt x="563" y="124"/>
                    <a:pt x="564" y="126"/>
                    <a:pt x="566" y="129"/>
                  </a:cubicBezTo>
                  <a:cubicBezTo>
                    <a:pt x="563" y="133"/>
                    <a:pt x="556" y="128"/>
                    <a:pt x="555" y="134"/>
                  </a:cubicBezTo>
                  <a:cubicBezTo>
                    <a:pt x="559" y="135"/>
                    <a:pt x="561" y="134"/>
                    <a:pt x="564" y="133"/>
                  </a:cubicBezTo>
                  <a:cubicBezTo>
                    <a:pt x="564" y="137"/>
                    <a:pt x="567" y="137"/>
                    <a:pt x="568" y="140"/>
                  </a:cubicBezTo>
                  <a:cubicBezTo>
                    <a:pt x="584" y="136"/>
                    <a:pt x="608" y="137"/>
                    <a:pt x="618" y="123"/>
                  </a:cubicBezTo>
                  <a:close/>
                  <a:moveTo>
                    <a:pt x="651" y="184"/>
                  </a:moveTo>
                  <a:cubicBezTo>
                    <a:pt x="654" y="184"/>
                    <a:pt x="656" y="182"/>
                    <a:pt x="656" y="178"/>
                  </a:cubicBezTo>
                  <a:cubicBezTo>
                    <a:pt x="653" y="178"/>
                    <a:pt x="651" y="180"/>
                    <a:pt x="651" y="184"/>
                  </a:cubicBezTo>
                  <a:close/>
                  <a:moveTo>
                    <a:pt x="635" y="196"/>
                  </a:moveTo>
                  <a:cubicBezTo>
                    <a:pt x="634" y="194"/>
                    <a:pt x="634" y="192"/>
                    <a:pt x="633" y="191"/>
                  </a:cubicBezTo>
                  <a:cubicBezTo>
                    <a:pt x="631" y="192"/>
                    <a:pt x="631" y="196"/>
                    <a:pt x="635" y="196"/>
                  </a:cubicBezTo>
                  <a:close/>
                  <a:moveTo>
                    <a:pt x="604" y="197"/>
                  </a:moveTo>
                  <a:cubicBezTo>
                    <a:pt x="601" y="200"/>
                    <a:pt x="595" y="199"/>
                    <a:pt x="595" y="204"/>
                  </a:cubicBezTo>
                  <a:cubicBezTo>
                    <a:pt x="601" y="205"/>
                    <a:pt x="606" y="201"/>
                    <a:pt x="604" y="197"/>
                  </a:cubicBezTo>
                  <a:close/>
                  <a:moveTo>
                    <a:pt x="595" y="213"/>
                  </a:moveTo>
                  <a:cubicBezTo>
                    <a:pt x="599" y="213"/>
                    <a:pt x="599" y="210"/>
                    <a:pt x="599" y="207"/>
                  </a:cubicBezTo>
                  <a:cubicBezTo>
                    <a:pt x="595" y="207"/>
                    <a:pt x="593" y="211"/>
                    <a:pt x="595" y="213"/>
                  </a:cubicBezTo>
                  <a:close/>
                  <a:moveTo>
                    <a:pt x="280" y="210"/>
                  </a:moveTo>
                  <a:cubicBezTo>
                    <a:pt x="262" y="220"/>
                    <a:pt x="248" y="231"/>
                    <a:pt x="232" y="242"/>
                  </a:cubicBezTo>
                  <a:cubicBezTo>
                    <a:pt x="234" y="251"/>
                    <a:pt x="231" y="253"/>
                    <a:pt x="227" y="259"/>
                  </a:cubicBezTo>
                  <a:cubicBezTo>
                    <a:pt x="232" y="260"/>
                    <a:pt x="226" y="264"/>
                    <a:pt x="227" y="266"/>
                  </a:cubicBezTo>
                  <a:cubicBezTo>
                    <a:pt x="232" y="265"/>
                    <a:pt x="235" y="261"/>
                    <a:pt x="239" y="258"/>
                  </a:cubicBezTo>
                  <a:cubicBezTo>
                    <a:pt x="241" y="246"/>
                    <a:pt x="254" y="245"/>
                    <a:pt x="258" y="235"/>
                  </a:cubicBezTo>
                  <a:cubicBezTo>
                    <a:pt x="257" y="234"/>
                    <a:pt x="255" y="238"/>
                    <a:pt x="255" y="235"/>
                  </a:cubicBezTo>
                  <a:cubicBezTo>
                    <a:pt x="261" y="225"/>
                    <a:pt x="272" y="219"/>
                    <a:pt x="280" y="210"/>
                  </a:cubicBezTo>
                  <a:close/>
                  <a:moveTo>
                    <a:pt x="252" y="214"/>
                  </a:moveTo>
                  <a:cubicBezTo>
                    <a:pt x="250" y="216"/>
                    <a:pt x="245" y="220"/>
                    <a:pt x="248" y="224"/>
                  </a:cubicBezTo>
                  <a:cubicBezTo>
                    <a:pt x="250" y="221"/>
                    <a:pt x="254" y="217"/>
                    <a:pt x="252" y="214"/>
                  </a:cubicBezTo>
                  <a:close/>
                  <a:moveTo>
                    <a:pt x="520" y="272"/>
                  </a:moveTo>
                  <a:cubicBezTo>
                    <a:pt x="521" y="276"/>
                    <a:pt x="521" y="277"/>
                    <a:pt x="522" y="280"/>
                  </a:cubicBezTo>
                  <a:cubicBezTo>
                    <a:pt x="540" y="274"/>
                    <a:pt x="569" y="277"/>
                    <a:pt x="570" y="252"/>
                  </a:cubicBezTo>
                  <a:cubicBezTo>
                    <a:pt x="576" y="249"/>
                    <a:pt x="586" y="246"/>
                    <a:pt x="582" y="235"/>
                  </a:cubicBezTo>
                  <a:cubicBezTo>
                    <a:pt x="572" y="230"/>
                    <a:pt x="564" y="233"/>
                    <a:pt x="556" y="239"/>
                  </a:cubicBezTo>
                  <a:cubicBezTo>
                    <a:pt x="556" y="241"/>
                    <a:pt x="557" y="241"/>
                    <a:pt x="557" y="243"/>
                  </a:cubicBezTo>
                  <a:cubicBezTo>
                    <a:pt x="554" y="243"/>
                    <a:pt x="554" y="245"/>
                    <a:pt x="551" y="245"/>
                  </a:cubicBezTo>
                  <a:cubicBezTo>
                    <a:pt x="549" y="244"/>
                    <a:pt x="549" y="241"/>
                    <a:pt x="546" y="242"/>
                  </a:cubicBezTo>
                  <a:cubicBezTo>
                    <a:pt x="542" y="246"/>
                    <a:pt x="538" y="250"/>
                    <a:pt x="536" y="255"/>
                  </a:cubicBezTo>
                  <a:cubicBezTo>
                    <a:pt x="536" y="258"/>
                    <a:pt x="540" y="256"/>
                    <a:pt x="540" y="259"/>
                  </a:cubicBezTo>
                  <a:cubicBezTo>
                    <a:pt x="532" y="263"/>
                    <a:pt x="527" y="268"/>
                    <a:pt x="520" y="272"/>
                  </a:cubicBezTo>
                  <a:close/>
                  <a:moveTo>
                    <a:pt x="591" y="247"/>
                  </a:moveTo>
                  <a:cubicBezTo>
                    <a:pt x="588" y="244"/>
                    <a:pt x="585" y="248"/>
                    <a:pt x="585" y="251"/>
                  </a:cubicBezTo>
                  <a:cubicBezTo>
                    <a:pt x="588" y="251"/>
                    <a:pt x="589" y="249"/>
                    <a:pt x="591" y="247"/>
                  </a:cubicBezTo>
                  <a:close/>
                  <a:moveTo>
                    <a:pt x="212" y="259"/>
                  </a:moveTo>
                  <a:cubicBezTo>
                    <a:pt x="216" y="258"/>
                    <a:pt x="220" y="253"/>
                    <a:pt x="219" y="251"/>
                  </a:cubicBezTo>
                  <a:cubicBezTo>
                    <a:pt x="218" y="254"/>
                    <a:pt x="213" y="255"/>
                    <a:pt x="212" y="259"/>
                  </a:cubicBezTo>
                  <a:close/>
                  <a:moveTo>
                    <a:pt x="673" y="447"/>
                  </a:moveTo>
                  <a:cubicBezTo>
                    <a:pt x="678" y="442"/>
                    <a:pt x="685" y="428"/>
                    <a:pt x="678" y="420"/>
                  </a:cubicBezTo>
                  <a:cubicBezTo>
                    <a:pt x="670" y="427"/>
                    <a:pt x="664" y="431"/>
                    <a:pt x="666" y="444"/>
                  </a:cubicBezTo>
                  <a:cubicBezTo>
                    <a:pt x="669" y="445"/>
                    <a:pt x="669" y="448"/>
                    <a:pt x="673" y="447"/>
                  </a:cubicBezTo>
                  <a:close/>
                  <a:moveTo>
                    <a:pt x="654" y="488"/>
                  </a:moveTo>
                  <a:cubicBezTo>
                    <a:pt x="663" y="487"/>
                    <a:pt x="664" y="483"/>
                    <a:pt x="671" y="485"/>
                  </a:cubicBezTo>
                  <a:cubicBezTo>
                    <a:pt x="677" y="471"/>
                    <a:pt x="685" y="438"/>
                    <a:pt x="663" y="454"/>
                  </a:cubicBezTo>
                  <a:cubicBezTo>
                    <a:pt x="660" y="453"/>
                    <a:pt x="658" y="450"/>
                    <a:pt x="656" y="452"/>
                  </a:cubicBezTo>
                  <a:cubicBezTo>
                    <a:pt x="654" y="456"/>
                    <a:pt x="658" y="457"/>
                    <a:pt x="658" y="461"/>
                  </a:cubicBezTo>
                  <a:cubicBezTo>
                    <a:pt x="658" y="469"/>
                    <a:pt x="651" y="479"/>
                    <a:pt x="654" y="488"/>
                  </a:cubicBezTo>
                  <a:close/>
                  <a:moveTo>
                    <a:pt x="602" y="468"/>
                  </a:moveTo>
                  <a:cubicBezTo>
                    <a:pt x="603" y="464"/>
                    <a:pt x="597" y="462"/>
                    <a:pt x="594" y="465"/>
                  </a:cubicBezTo>
                  <a:cubicBezTo>
                    <a:pt x="595" y="468"/>
                    <a:pt x="599" y="471"/>
                    <a:pt x="602" y="468"/>
                  </a:cubicBezTo>
                  <a:close/>
                  <a:moveTo>
                    <a:pt x="590" y="468"/>
                  </a:moveTo>
                  <a:cubicBezTo>
                    <a:pt x="587" y="463"/>
                    <a:pt x="577" y="465"/>
                    <a:pt x="575" y="470"/>
                  </a:cubicBezTo>
                  <a:cubicBezTo>
                    <a:pt x="578" y="477"/>
                    <a:pt x="590" y="478"/>
                    <a:pt x="590" y="468"/>
                  </a:cubicBezTo>
                  <a:close/>
                  <a:moveTo>
                    <a:pt x="880" y="468"/>
                  </a:moveTo>
                  <a:cubicBezTo>
                    <a:pt x="879" y="472"/>
                    <a:pt x="883" y="470"/>
                    <a:pt x="884" y="470"/>
                  </a:cubicBezTo>
                  <a:cubicBezTo>
                    <a:pt x="885" y="468"/>
                    <a:pt x="881" y="467"/>
                    <a:pt x="880" y="468"/>
                  </a:cubicBezTo>
                  <a:close/>
                  <a:moveTo>
                    <a:pt x="900" y="474"/>
                  </a:moveTo>
                  <a:cubicBezTo>
                    <a:pt x="898" y="473"/>
                    <a:pt x="894" y="473"/>
                    <a:pt x="893" y="474"/>
                  </a:cubicBezTo>
                  <a:cubicBezTo>
                    <a:pt x="892" y="480"/>
                    <a:pt x="900" y="479"/>
                    <a:pt x="900" y="474"/>
                  </a:cubicBezTo>
                  <a:close/>
                  <a:moveTo>
                    <a:pt x="563" y="477"/>
                  </a:moveTo>
                  <a:cubicBezTo>
                    <a:pt x="561" y="477"/>
                    <a:pt x="560" y="477"/>
                    <a:pt x="559" y="476"/>
                  </a:cubicBezTo>
                  <a:cubicBezTo>
                    <a:pt x="558" y="478"/>
                    <a:pt x="555" y="480"/>
                    <a:pt x="557" y="483"/>
                  </a:cubicBezTo>
                  <a:cubicBezTo>
                    <a:pt x="560" y="482"/>
                    <a:pt x="563" y="481"/>
                    <a:pt x="563" y="477"/>
                  </a:cubicBezTo>
                  <a:close/>
                  <a:moveTo>
                    <a:pt x="826" y="506"/>
                  </a:moveTo>
                  <a:cubicBezTo>
                    <a:pt x="828" y="507"/>
                    <a:pt x="832" y="508"/>
                    <a:pt x="834" y="506"/>
                  </a:cubicBezTo>
                  <a:cubicBezTo>
                    <a:pt x="834" y="501"/>
                    <a:pt x="825" y="499"/>
                    <a:pt x="826" y="506"/>
                  </a:cubicBezTo>
                  <a:close/>
                  <a:moveTo>
                    <a:pt x="830" y="510"/>
                  </a:moveTo>
                  <a:cubicBezTo>
                    <a:pt x="830" y="515"/>
                    <a:pt x="830" y="515"/>
                    <a:pt x="830" y="515"/>
                  </a:cubicBezTo>
                  <a:cubicBezTo>
                    <a:pt x="835" y="519"/>
                    <a:pt x="836" y="510"/>
                    <a:pt x="832" y="509"/>
                  </a:cubicBezTo>
                  <a:cubicBezTo>
                    <a:pt x="831" y="510"/>
                    <a:pt x="831" y="510"/>
                    <a:pt x="830" y="510"/>
                  </a:cubicBezTo>
                  <a:close/>
                  <a:moveTo>
                    <a:pt x="892" y="511"/>
                  </a:moveTo>
                  <a:cubicBezTo>
                    <a:pt x="895" y="513"/>
                    <a:pt x="895" y="518"/>
                    <a:pt x="899" y="515"/>
                  </a:cubicBezTo>
                  <a:cubicBezTo>
                    <a:pt x="900" y="511"/>
                    <a:pt x="893" y="507"/>
                    <a:pt x="892" y="511"/>
                  </a:cubicBezTo>
                  <a:close/>
                  <a:moveTo>
                    <a:pt x="922" y="511"/>
                  </a:moveTo>
                  <a:cubicBezTo>
                    <a:pt x="922" y="512"/>
                    <a:pt x="920" y="513"/>
                    <a:pt x="921" y="515"/>
                  </a:cubicBezTo>
                  <a:cubicBezTo>
                    <a:pt x="922" y="516"/>
                    <a:pt x="925" y="516"/>
                    <a:pt x="927" y="515"/>
                  </a:cubicBezTo>
                  <a:cubicBezTo>
                    <a:pt x="926" y="512"/>
                    <a:pt x="925" y="510"/>
                    <a:pt x="922" y="511"/>
                  </a:cubicBezTo>
                  <a:close/>
                  <a:moveTo>
                    <a:pt x="915" y="515"/>
                  </a:moveTo>
                  <a:cubicBezTo>
                    <a:pt x="912" y="514"/>
                    <a:pt x="911" y="515"/>
                    <a:pt x="911" y="518"/>
                  </a:cubicBezTo>
                  <a:cubicBezTo>
                    <a:pt x="915" y="518"/>
                    <a:pt x="915" y="518"/>
                    <a:pt x="915" y="518"/>
                  </a:cubicBezTo>
                  <a:lnTo>
                    <a:pt x="915" y="515"/>
                  </a:lnTo>
                  <a:close/>
                  <a:moveTo>
                    <a:pt x="890" y="517"/>
                  </a:moveTo>
                  <a:cubicBezTo>
                    <a:pt x="889" y="516"/>
                    <a:pt x="886" y="514"/>
                    <a:pt x="884" y="516"/>
                  </a:cubicBezTo>
                  <a:cubicBezTo>
                    <a:pt x="884" y="518"/>
                    <a:pt x="885" y="519"/>
                    <a:pt x="885" y="519"/>
                  </a:cubicBezTo>
                  <a:cubicBezTo>
                    <a:pt x="888" y="519"/>
                    <a:pt x="889" y="519"/>
                    <a:pt x="890" y="517"/>
                  </a:cubicBezTo>
                  <a:close/>
                  <a:moveTo>
                    <a:pt x="923" y="522"/>
                  </a:moveTo>
                  <a:cubicBezTo>
                    <a:pt x="925" y="522"/>
                    <a:pt x="927" y="522"/>
                    <a:pt x="927" y="519"/>
                  </a:cubicBezTo>
                  <a:cubicBezTo>
                    <a:pt x="924" y="519"/>
                    <a:pt x="923" y="520"/>
                    <a:pt x="923" y="522"/>
                  </a:cubicBezTo>
                  <a:close/>
                  <a:moveTo>
                    <a:pt x="908" y="527"/>
                  </a:moveTo>
                  <a:cubicBezTo>
                    <a:pt x="910" y="522"/>
                    <a:pt x="906" y="522"/>
                    <a:pt x="903" y="521"/>
                  </a:cubicBezTo>
                  <a:cubicBezTo>
                    <a:pt x="901" y="523"/>
                    <a:pt x="902" y="526"/>
                    <a:pt x="903" y="528"/>
                  </a:cubicBezTo>
                  <a:cubicBezTo>
                    <a:pt x="905" y="528"/>
                    <a:pt x="907" y="528"/>
                    <a:pt x="908" y="527"/>
                  </a:cubicBezTo>
                  <a:close/>
                  <a:moveTo>
                    <a:pt x="929" y="531"/>
                  </a:moveTo>
                  <a:cubicBezTo>
                    <a:pt x="933" y="531"/>
                    <a:pt x="936" y="529"/>
                    <a:pt x="936" y="524"/>
                  </a:cubicBezTo>
                  <a:cubicBezTo>
                    <a:pt x="931" y="524"/>
                    <a:pt x="928" y="525"/>
                    <a:pt x="929" y="531"/>
                  </a:cubicBezTo>
                  <a:close/>
                  <a:moveTo>
                    <a:pt x="916" y="534"/>
                  </a:moveTo>
                  <a:cubicBezTo>
                    <a:pt x="920" y="537"/>
                    <a:pt x="926" y="533"/>
                    <a:pt x="920" y="531"/>
                  </a:cubicBezTo>
                  <a:cubicBezTo>
                    <a:pt x="920" y="533"/>
                    <a:pt x="916" y="531"/>
                    <a:pt x="916" y="534"/>
                  </a:cubicBezTo>
                  <a:close/>
                  <a:moveTo>
                    <a:pt x="898" y="536"/>
                  </a:moveTo>
                  <a:cubicBezTo>
                    <a:pt x="898" y="535"/>
                    <a:pt x="898" y="535"/>
                    <a:pt x="899" y="535"/>
                  </a:cubicBezTo>
                  <a:cubicBezTo>
                    <a:pt x="899" y="533"/>
                    <a:pt x="899" y="533"/>
                    <a:pt x="899" y="533"/>
                  </a:cubicBezTo>
                  <a:cubicBezTo>
                    <a:pt x="898" y="533"/>
                    <a:pt x="898" y="533"/>
                    <a:pt x="898" y="532"/>
                  </a:cubicBezTo>
                  <a:cubicBezTo>
                    <a:pt x="896" y="532"/>
                    <a:pt x="896" y="532"/>
                    <a:pt x="896" y="532"/>
                  </a:cubicBezTo>
                  <a:cubicBezTo>
                    <a:pt x="896" y="532"/>
                    <a:pt x="896" y="533"/>
                    <a:pt x="895" y="533"/>
                  </a:cubicBezTo>
                  <a:cubicBezTo>
                    <a:pt x="895" y="535"/>
                    <a:pt x="895" y="535"/>
                    <a:pt x="895" y="535"/>
                  </a:cubicBezTo>
                  <a:cubicBezTo>
                    <a:pt x="896" y="535"/>
                    <a:pt x="896" y="535"/>
                    <a:pt x="896" y="536"/>
                  </a:cubicBezTo>
                  <a:lnTo>
                    <a:pt x="898" y="536"/>
                  </a:lnTo>
                  <a:close/>
                  <a:moveTo>
                    <a:pt x="948" y="535"/>
                  </a:moveTo>
                  <a:cubicBezTo>
                    <a:pt x="942" y="531"/>
                    <a:pt x="937" y="543"/>
                    <a:pt x="943" y="545"/>
                  </a:cubicBezTo>
                  <a:cubicBezTo>
                    <a:pt x="945" y="542"/>
                    <a:pt x="948" y="540"/>
                    <a:pt x="948" y="535"/>
                  </a:cubicBezTo>
                  <a:close/>
                  <a:moveTo>
                    <a:pt x="738" y="546"/>
                  </a:moveTo>
                  <a:cubicBezTo>
                    <a:pt x="742" y="530"/>
                    <a:pt x="721" y="544"/>
                    <a:pt x="738" y="546"/>
                  </a:cubicBezTo>
                  <a:close/>
                  <a:moveTo>
                    <a:pt x="871" y="540"/>
                  </a:moveTo>
                  <a:cubicBezTo>
                    <a:pt x="870" y="538"/>
                    <a:pt x="866" y="538"/>
                    <a:pt x="864" y="539"/>
                  </a:cubicBezTo>
                  <a:cubicBezTo>
                    <a:pt x="863" y="543"/>
                    <a:pt x="871" y="543"/>
                    <a:pt x="871" y="540"/>
                  </a:cubicBezTo>
                  <a:close/>
                  <a:moveTo>
                    <a:pt x="931" y="546"/>
                  </a:moveTo>
                  <a:cubicBezTo>
                    <a:pt x="931" y="549"/>
                    <a:pt x="928" y="555"/>
                    <a:pt x="933" y="555"/>
                  </a:cubicBezTo>
                  <a:cubicBezTo>
                    <a:pt x="937" y="554"/>
                    <a:pt x="935" y="546"/>
                    <a:pt x="931" y="546"/>
                  </a:cubicBezTo>
                  <a:close/>
                  <a:moveTo>
                    <a:pt x="1040" y="559"/>
                  </a:moveTo>
                  <a:cubicBezTo>
                    <a:pt x="1041" y="555"/>
                    <a:pt x="1041" y="550"/>
                    <a:pt x="1043" y="546"/>
                  </a:cubicBezTo>
                  <a:cubicBezTo>
                    <a:pt x="1033" y="551"/>
                    <a:pt x="1019" y="551"/>
                    <a:pt x="1011" y="557"/>
                  </a:cubicBezTo>
                  <a:cubicBezTo>
                    <a:pt x="1017" y="570"/>
                    <a:pt x="1029" y="563"/>
                    <a:pt x="1040" y="559"/>
                  </a:cubicBezTo>
                  <a:close/>
                  <a:moveTo>
                    <a:pt x="879" y="557"/>
                  </a:moveTo>
                  <a:cubicBezTo>
                    <a:pt x="888" y="556"/>
                    <a:pt x="895" y="564"/>
                    <a:pt x="901" y="564"/>
                  </a:cubicBezTo>
                  <a:cubicBezTo>
                    <a:pt x="907" y="565"/>
                    <a:pt x="915" y="562"/>
                    <a:pt x="921" y="560"/>
                  </a:cubicBezTo>
                  <a:cubicBezTo>
                    <a:pt x="921" y="557"/>
                    <a:pt x="921" y="557"/>
                    <a:pt x="921" y="557"/>
                  </a:cubicBezTo>
                  <a:cubicBezTo>
                    <a:pt x="909" y="556"/>
                    <a:pt x="890" y="552"/>
                    <a:pt x="880" y="550"/>
                  </a:cubicBezTo>
                  <a:cubicBezTo>
                    <a:pt x="877" y="551"/>
                    <a:pt x="878" y="554"/>
                    <a:pt x="879" y="557"/>
                  </a:cubicBezTo>
                  <a:close/>
                  <a:moveTo>
                    <a:pt x="1674" y="879"/>
                  </a:moveTo>
                  <a:cubicBezTo>
                    <a:pt x="1683" y="865"/>
                    <a:pt x="1681" y="833"/>
                    <a:pt x="1670" y="822"/>
                  </a:cubicBezTo>
                  <a:cubicBezTo>
                    <a:pt x="1671" y="839"/>
                    <a:pt x="1667" y="864"/>
                    <a:pt x="1674" y="879"/>
                  </a:cubicBezTo>
                  <a:close/>
                  <a:moveTo>
                    <a:pt x="1346" y="1324"/>
                  </a:moveTo>
                  <a:cubicBezTo>
                    <a:pt x="1340" y="1316"/>
                    <a:pt x="1334" y="1319"/>
                    <a:pt x="1330" y="1326"/>
                  </a:cubicBezTo>
                  <a:cubicBezTo>
                    <a:pt x="1326" y="1332"/>
                    <a:pt x="1326" y="1337"/>
                    <a:pt x="1319" y="1342"/>
                  </a:cubicBezTo>
                  <a:cubicBezTo>
                    <a:pt x="1316" y="1344"/>
                    <a:pt x="1314" y="1344"/>
                    <a:pt x="1311" y="1347"/>
                  </a:cubicBezTo>
                  <a:cubicBezTo>
                    <a:pt x="1310" y="1350"/>
                    <a:pt x="1310" y="1355"/>
                    <a:pt x="1307" y="1357"/>
                  </a:cubicBezTo>
                  <a:cubicBezTo>
                    <a:pt x="1299" y="1352"/>
                    <a:pt x="1299" y="1365"/>
                    <a:pt x="1294" y="1369"/>
                  </a:cubicBezTo>
                  <a:cubicBezTo>
                    <a:pt x="1293" y="1369"/>
                    <a:pt x="1294" y="1366"/>
                    <a:pt x="1290" y="1367"/>
                  </a:cubicBezTo>
                  <a:cubicBezTo>
                    <a:pt x="1290" y="1370"/>
                    <a:pt x="1289" y="1373"/>
                    <a:pt x="1288" y="1375"/>
                  </a:cubicBezTo>
                  <a:cubicBezTo>
                    <a:pt x="1274" y="1380"/>
                    <a:pt x="1261" y="1387"/>
                    <a:pt x="1246" y="1392"/>
                  </a:cubicBezTo>
                  <a:cubicBezTo>
                    <a:pt x="1245" y="1399"/>
                    <a:pt x="1239" y="1403"/>
                    <a:pt x="1234" y="1406"/>
                  </a:cubicBezTo>
                  <a:cubicBezTo>
                    <a:pt x="1229" y="1419"/>
                    <a:pt x="1234" y="1431"/>
                    <a:pt x="1228" y="1440"/>
                  </a:cubicBezTo>
                  <a:cubicBezTo>
                    <a:pt x="1222" y="1449"/>
                    <a:pt x="1206" y="1451"/>
                    <a:pt x="1200" y="1461"/>
                  </a:cubicBezTo>
                  <a:cubicBezTo>
                    <a:pt x="1196" y="1468"/>
                    <a:pt x="1195" y="1479"/>
                    <a:pt x="1200" y="1486"/>
                  </a:cubicBezTo>
                  <a:cubicBezTo>
                    <a:pt x="1199" y="1488"/>
                    <a:pt x="1197" y="1489"/>
                    <a:pt x="1196" y="1492"/>
                  </a:cubicBezTo>
                  <a:cubicBezTo>
                    <a:pt x="1210" y="1500"/>
                    <a:pt x="1225" y="1491"/>
                    <a:pt x="1237" y="1484"/>
                  </a:cubicBezTo>
                  <a:cubicBezTo>
                    <a:pt x="1249" y="1477"/>
                    <a:pt x="1252" y="1470"/>
                    <a:pt x="1258" y="1461"/>
                  </a:cubicBezTo>
                  <a:cubicBezTo>
                    <a:pt x="1266" y="1449"/>
                    <a:pt x="1279" y="1438"/>
                    <a:pt x="1290" y="1426"/>
                  </a:cubicBezTo>
                  <a:cubicBezTo>
                    <a:pt x="1303" y="1412"/>
                    <a:pt x="1321" y="1396"/>
                    <a:pt x="1320" y="1379"/>
                  </a:cubicBezTo>
                  <a:cubicBezTo>
                    <a:pt x="1329" y="1372"/>
                    <a:pt x="1331" y="1358"/>
                    <a:pt x="1346" y="1357"/>
                  </a:cubicBezTo>
                  <a:cubicBezTo>
                    <a:pt x="1347" y="1353"/>
                    <a:pt x="1345" y="1350"/>
                    <a:pt x="1343" y="1348"/>
                  </a:cubicBezTo>
                  <a:cubicBezTo>
                    <a:pt x="1345" y="1344"/>
                    <a:pt x="1348" y="1342"/>
                    <a:pt x="1349" y="1337"/>
                  </a:cubicBezTo>
                  <a:cubicBezTo>
                    <a:pt x="1346" y="1333"/>
                    <a:pt x="1345" y="1330"/>
                    <a:pt x="1346" y="1324"/>
                  </a:cubicBezTo>
                  <a:close/>
                  <a:moveTo>
                    <a:pt x="543" y="30"/>
                  </a:moveTo>
                  <a:cubicBezTo>
                    <a:pt x="549" y="31"/>
                    <a:pt x="558" y="29"/>
                    <a:pt x="561" y="24"/>
                  </a:cubicBezTo>
                  <a:cubicBezTo>
                    <a:pt x="559" y="23"/>
                    <a:pt x="555" y="25"/>
                    <a:pt x="555" y="23"/>
                  </a:cubicBezTo>
                  <a:cubicBezTo>
                    <a:pt x="557" y="20"/>
                    <a:pt x="562" y="20"/>
                    <a:pt x="565" y="18"/>
                  </a:cubicBezTo>
                  <a:cubicBezTo>
                    <a:pt x="566" y="22"/>
                    <a:pt x="567" y="23"/>
                    <a:pt x="567" y="25"/>
                  </a:cubicBezTo>
                  <a:cubicBezTo>
                    <a:pt x="591" y="20"/>
                    <a:pt x="609" y="13"/>
                    <a:pt x="635" y="14"/>
                  </a:cubicBezTo>
                  <a:cubicBezTo>
                    <a:pt x="628" y="14"/>
                    <a:pt x="628" y="14"/>
                    <a:pt x="628" y="14"/>
                  </a:cubicBezTo>
                  <a:cubicBezTo>
                    <a:pt x="619" y="24"/>
                    <a:pt x="601" y="16"/>
                    <a:pt x="593" y="22"/>
                  </a:cubicBezTo>
                  <a:cubicBezTo>
                    <a:pt x="592" y="24"/>
                    <a:pt x="595" y="25"/>
                    <a:pt x="593" y="26"/>
                  </a:cubicBezTo>
                  <a:cubicBezTo>
                    <a:pt x="591" y="26"/>
                    <a:pt x="590" y="24"/>
                    <a:pt x="589" y="23"/>
                  </a:cubicBezTo>
                  <a:cubicBezTo>
                    <a:pt x="584" y="25"/>
                    <a:pt x="579" y="26"/>
                    <a:pt x="576" y="31"/>
                  </a:cubicBezTo>
                  <a:cubicBezTo>
                    <a:pt x="580" y="32"/>
                    <a:pt x="584" y="29"/>
                    <a:pt x="586" y="34"/>
                  </a:cubicBezTo>
                  <a:cubicBezTo>
                    <a:pt x="573" y="46"/>
                    <a:pt x="553" y="51"/>
                    <a:pt x="537" y="59"/>
                  </a:cubicBezTo>
                  <a:cubicBezTo>
                    <a:pt x="541" y="61"/>
                    <a:pt x="545" y="57"/>
                    <a:pt x="546" y="59"/>
                  </a:cubicBezTo>
                  <a:cubicBezTo>
                    <a:pt x="542" y="61"/>
                    <a:pt x="540" y="65"/>
                    <a:pt x="534" y="66"/>
                  </a:cubicBezTo>
                  <a:cubicBezTo>
                    <a:pt x="534" y="62"/>
                    <a:pt x="534" y="62"/>
                    <a:pt x="534" y="62"/>
                  </a:cubicBezTo>
                  <a:cubicBezTo>
                    <a:pt x="528" y="61"/>
                    <a:pt x="525" y="67"/>
                    <a:pt x="527" y="71"/>
                  </a:cubicBezTo>
                  <a:cubicBezTo>
                    <a:pt x="521" y="74"/>
                    <a:pt x="515" y="77"/>
                    <a:pt x="508" y="79"/>
                  </a:cubicBezTo>
                  <a:cubicBezTo>
                    <a:pt x="508" y="77"/>
                    <a:pt x="510" y="77"/>
                    <a:pt x="507" y="77"/>
                  </a:cubicBezTo>
                  <a:cubicBezTo>
                    <a:pt x="503" y="77"/>
                    <a:pt x="503" y="80"/>
                    <a:pt x="499" y="81"/>
                  </a:cubicBezTo>
                  <a:cubicBezTo>
                    <a:pt x="479" y="84"/>
                    <a:pt x="469" y="99"/>
                    <a:pt x="452" y="107"/>
                  </a:cubicBezTo>
                  <a:cubicBezTo>
                    <a:pt x="456" y="107"/>
                    <a:pt x="458" y="102"/>
                    <a:pt x="461" y="106"/>
                  </a:cubicBezTo>
                  <a:cubicBezTo>
                    <a:pt x="441" y="111"/>
                    <a:pt x="429" y="123"/>
                    <a:pt x="419" y="138"/>
                  </a:cubicBezTo>
                  <a:cubicBezTo>
                    <a:pt x="422" y="140"/>
                    <a:pt x="423" y="138"/>
                    <a:pt x="426" y="137"/>
                  </a:cubicBezTo>
                  <a:cubicBezTo>
                    <a:pt x="423" y="141"/>
                    <a:pt x="417" y="144"/>
                    <a:pt x="418" y="149"/>
                  </a:cubicBezTo>
                  <a:cubicBezTo>
                    <a:pt x="438" y="144"/>
                    <a:pt x="451" y="129"/>
                    <a:pt x="469" y="123"/>
                  </a:cubicBezTo>
                  <a:cubicBezTo>
                    <a:pt x="476" y="120"/>
                    <a:pt x="483" y="118"/>
                    <a:pt x="490" y="114"/>
                  </a:cubicBezTo>
                  <a:cubicBezTo>
                    <a:pt x="490" y="112"/>
                    <a:pt x="492" y="111"/>
                    <a:pt x="494" y="110"/>
                  </a:cubicBezTo>
                  <a:cubicBezTo>
                    <a:pt x="515" y="109"/>
                    <a:pt x="539" y="103"/>
                    <a:pt x="564" y="92"/>
                  </a:cubicBezTo>
                  <a:cubicBezTo>
                    <a:pt x="562" y="94"/>
                    <a:pt x="564" y="93"/>
                    <a:pt x="565" y="95"/>
                  </a:cubicBezTo>
                  <a:cubicBezTo>
                    <a:pt x="585" y="94"/>
                    <a:pt x="601" y="89"/>
                    <a:pt x="619" y="85"/>
                  </a:cubicBezTo>
                  <a:cubicBezTo>
                    <a:pt x="618" y="82"/>
                    <a:pt x="614" y="82"/>
                    <a:pt x="612" y="80"/>
                  </a:cubicBezTo>
                  <a:cubicBezTo>
                    <a:pt x="616" y="79"/>
                    <a:pt x="616" y="74"/>
                    <a:pt x="622" y="75"/>
                  </a:cubicBezTo>
                  <a:cubicBezTo>
                    <a:pt x="622" y="77"/>
                    <a:pt x="619" y="77"/>
                    <a:pt x="618" y="80"/>
                  </a:cubicBezTo>
                  <a:cubicBezTo>
                    <a:pt x="627" y="89"/>
                    <a:pt x="641" y="68"/>
                    <a:pt x="631" y="63"/>
                  </a:cubicBezTo>
                  <a:cubicBezTo>
                    <a:pt x="634" y="62"/>
                    <a:pt x="637" y="64"/>
                    <a:pt x="641" y="62"/>
                  </a:cubicBezTo>
                  <a:cubicBezTo>
                    <a:pt x="643" y="63"/>
                    <a:pt x="642" y="67"/>
                    <a:pt x="645" y="67"/>
                  </a:cubicBezTo>
                  <a:cubicBezTo>
                    <a:pt x="648" y="62"/>
                    <a:pt x="652" y="64"/>
                    <a:pt x="659" y="63"/>
                  </a:cubicBezTo>
                  <a:cubicBezTo>
                    <a:pt x="660" y="56"/>
                    <a:pt x="669" y="62"/>
                    <a:pt x="672" y="57"/>
                  </a:cubicBezTo>
                  <a:cubicBezTo>
                    <a:pt x="671" y="56"/>
                    <a:pt x="669" y="56"/>
                    <a:pt x="669" y="54"/>
                  </a:cubicBezTo>
                  <a:cubicBezTo>
                    <a:pt x="672" y="51"/>
                    <a:pt x="673" y="53"/>
                    <a:pt x="676" y="54"/>
                  </a:cubicBezTo>
                  <a:cubicBezTo>
                    <a:pt x="678" y="52"/>
                    <a:pt x="679" y="51"/>
                    <a:pt x="681" y="50"/>
                  </a:cubicBezTo>
                  <a:cubicBezTo>
                    <a:pt x="682" y="46"/>
                    <a:pt x="678" y="47"/>
                    <a:pt x="679" y="44"/>
                  </a:cubicBezTo>
                  <a:cubicBezTo>
                    <a:pt x="687" y="44"/>
                    <a:pt x="691" y="46"/>
                    <a:pt x="696" y="43"/>
                  </a:cubicBezTo>
                  <a:cubicBezTo>
                    <a:pt x="698" y="40"/>
                    <a:pt x="693" y="43"/>
                    <a:pt x="693" y="40"/>
                  </a:cubicBezTo>
                  <a:cubicBezTo>
                    <a:pt x="704" y="32"/>
                    <a:pt x="724" y="28"/>
                    <a:pt x="740" y="25"/>
                  </a:cubicBezTo>
                  <a:cubicBezTo>
                    <a:pt x="736" y="19"/>
                    <a:pt x="724" y="24"/>
                    <a:pt x="718" y="23"/>
                  </a:cubicBezTo>
                  <a:cubicBezTo>
                    <a:pt x="718" y="19"/>
                    <a:pt x="724" y="21"/>
                    <a:pt x="725" y="18"/>
                  </a:cubicBezTo>
                  <a:cubicBezTo>
                    <a:pt x="713" y="13"/>
                    <a:pt x="688" y="10"/>
                    <a:pt x="674" y="16"/>
                  </a:cubicBezTo>
                  <a:cubicBezTo>
                    <a:pt x="674" y="13"/>
                    <a:pt x="674" y="13"/>
                    <a:pt x="674" y="13"/>
                  </a:cubicBezTo>
                  <a:cubicBezTo>
                    <a:pt x="666" y="16"/>
                    <a:pt x="660" y="11"/>
                    <a:pt x="653" y="12"/>
                  </a:cubicBezTo>
                  <a:cubicBezTo>
                    <a:pt x="653" y="10"/>
                    <a:pt x="655" y="10"/>
                    <a:pt x="656" y="9"/>
                  </a:cubicBezTo>
                  <a:cubicBezTo>
                    <a:pt x="645" y="5"/>
                    <a:pt x="629" y="0"/>
                    <a:pt x="616" y="7"/>
                  </a:cubicBezTo>
                  <a:cubicBezTo>
                    <a:pt x="617" y="7"/>
                    <a:pt x="619" y="6"/>
                    <a:pt x="619" y="8"/>
                  </a:cubicBezTo>
                  <a:cubicBezTo>
                    <a:pt x="613" y="8"/>
                    <a:pt x="615" y="9"/>
                    <a:pt x="611" y="11"/>
                  </a:cubicBezTo>
                  <a:cubicBezTo>
                    <a:pt x="608" y="7"/>
                    <a:pt x="615" y="6"/>
                    <a:pt x="618" y="4"/>
                  </a:cubicBezTo>
                  <a:cubicBezTo>
                    <a:pt x="604" y="5"/>
                    <a:pt x="594" y="9"/>
                    <a:pt x="584" y="13"/>
                  </a:cubicBezTo>
                  <a:cubicBezTo>
                    <a:pt x="585" y="14"/>
                    <a:pt x="585" y="15"/>
                    <a:pt x="585" y="16"/>
                  </a:cubicBezTo>
                  <a:cubicBezTo>
                    <a:pt x="582" y="18"/>
                    <a:pt x="575" y="13"/>
                    <a:pt x="576" y="17"/>
                  </a:cubicBezTo>
                  <a:cubicBezTo>
                    <a:pt x="572" y="17"/>
                    <a:pt x="570" y="19"/>
                    <a:pt x="566" y="18"/>
                  </a:cubicBezTo>
                  <a:cubicBezTo>
                    <a:pt x="566" y="16"/>
                    <a:pt x="570" y="16"/>
                    <a:pt x="570" y="14"/>
                  </a:cubicBezTo>
                  <a:cubicBezTo>
                    <a:pt x="563" y="14"/>
                    <a:pt x="559" y="22"/>
                    <a:pt x="553" y="20"/>
                  </a:cubicBezTo>
                  <a:cubicBezTo>
                    <a:pt x="554" y="20"/>
                    <a:pt x="554" y="19"/>
                    <a:pt x="553" y="18"/>
                  </a:cubicBezTo>
                  <a:cubicBezTo>
                    <a:pt x="558" y="18"/>
                    <a:pt x="560" y="16"/>
                    <a:pt x="565" y="15"/>
                  </a:cubicBezTo>
                  <a:cubicBezTo>
                    <a:pt x="561" y="11"/>
                    <a:pt x="571" y="11"/>
                    <a:pt x="570" y="8"/>
                  </a:cubicBezTo>
                  <a:cubicBezTo>
                    <a:pt x="563" y="10"/>
                    <a:pt x="556" y="12"/>
                    <a:pt x="550" y="15"/>
                  </a:cubicBezTo>
                  <a:cubicBezTo>
                    <a:pt x="553" y="17"/>
                    <a:pt x="554" y="14"/>
                    <a:pt x="556" y="16"/>
                  </a:cubicBezTo>
                  <a:cubicBezTo>
                    <a:pt x="552" y="17"/>
                    <a:pt x="550" y="19"/>
                    <a:pt x="550" y="20"/>
                  </a:cubicBezTo>
                  <a:cubicBezTo>
                    <a:pt x="547" y="18"/>
                    <a:pt x="548" y="22"/>
                    <a:pt x="545" y="23"/>
                  </a:cubicBezTo>
                  <a:cubicBezTo>
                    <a:pt x="549" y="23"/>
                    <a:pt x="541" y="26"/>
                    <a:pt x="543" y="30"/>
                  </a:cubicBezTo>
                  <a:close/>
                  <a:moveTo>
                    <a:pt x="595" y="5"/>
                  </a:moveTo>
                  <a:cubicBezTo>
                    <a:pt x="588" y="5"/>
                    <a:pt x="580" y="11"/>
                    <a:pt x="577" y="13"/>
                  </a:cubicBezTo>
                  <a:cubicBezTo>
                    <a:pt x="580" y="13"/>
                    <a:pt x="582" y="12"/>
                    <a:pt x="586" y="11"/>
                  </a:cubicBezTo>
                  <a:cubicBezTo>
                    <a:pt x="585" y="7"/>
                    <a:pt x="592" y="9"/>
                    <a:pt x="595" y="5"/>
                  </a:cubicBezTo>
                  <a:close/>
                  <a:moveTo>
                    <a:pt x="397" y="110"/>
                  </a:moveTo>
                  <a:cubicBezTo>
                    <a:pt x="404" y="109"/>
                    <a:pt x="408" y="99"/>
                    <a:pt x="414" y="99"/>
                  </a:cubicBezTo>
                  <a:cubicBezTo>
                    <a:pt x="414" y="102"/>
                    <a:pt x="410" y="102"/>
                    <a:pt x="409" y="105"/>
                  </a:cubicBezTo>
                  <a:cubicBezTo>
                    <a:pt x="428" y="100"/>
                    <a:pt x="438" y="84"/>
                    <a:pt x="454" y="80"/>
                  </a:cubicBezTo>
                  <a:cubicBezTo>
                    <a:pt x="451" y="85"/>
                    <a:pt x="443" y="87"/>
                    <a:pt x="439" y="92"/>
                  </a:cubicBezTo>
                  <a:cubicBezTo>
                    <a:pt x="448" y="87"/>
                    <a:pt x="457" y="87"/>
                    <a:pt x="467" y="82"/>
                  </a:cubicBezTo>
                  <a:cubicBezTo>
                    <a:pt x="467" y="78"/>
                    <a:pt x="467" y="78"/>
                    <a:pt x="467" y="78"/>
                  </a:cubicBezTo>
                  <a:cubicBezTo>
                    <a:pt x="469" y="76"/>
                    <a:pt x="472" y="75"/>
                    <a:pt x="474" y="74"/>
                  </a:cubicBezTo>
                  <a:cubicBezTo>
                    <a:pt x="478" y="62"/>
                    <a:pt x="492" y="66"/>
                    <a:pt x="499" y="59"/>
                  </a:cubicBezTo>
                  <a:cubicBezTo>
                    <a:pt x="499" y="58"/>
                    <a:pt x="498" y="59"/>
                    <a:pt x="498" y="58"/>
                  </a:cubicBezTo>
                  <a:cubicBezTo>
                    <a:pt x="504" y="58"/>
                    <a:pt x="509" y="55"/>
                    <a:pt x="507" y="51"/>
                  </a:cubicBezTo>
                  <a:cubicBezTo>
                    <a:pt x="510" y="52"/>
                    <a:pt x="517" y="49"/>
                    <a:pt x="513" y="46"/>
                  </a:cubicBezTo>
                  <a:cubicBezTo>
                    <a:pt x="518" y="44"/>
                    <a:pt x="525" y="44"/>
                    <a:pt x="526" y="38"/>
                  </a:cubicBezTo>
                  <a:cubicBezTo>
                    <a:pt x="530" y="40"/>
                    <a:pt x="536" y="38"/>
                    <a:pt x="536" y="34"/>
                  </a:cubicBezTo>
                  <a:cubicBezTo>
                    <a:pt x="532" y="32"/>
                    <a:pt x="532" y="33"/>
                    <a:pt x="535" y="30"/>
                  </a:cubicBezTo>
                  <a:cubicBezTo>
                    <a:pt x="505" y="33"/>
                    <a:pt x="487" y="53"/>
                    <a:pt x="461" y="57"/>
                  </a:cubicBezTo>
                  <a:cubicBezTo>
                    <a:pt x="484" y="51"/>
                    <a:pt x="499" y="35"/>
                    <a:pt x="520" y="31"/>
                  </a:cubicBezTo>
                  <a:cubicBezTo>
                    <a:pt x="523" y="30"/>
                    <a:pt x="536" y="31"/>
                    <a:pt x="540" y="24"/>
                  </a:cubicBezTo>
                  <a:cubicBezTo>
                    <a:pt x="538" y="23"/>
                    <a:pt x="537" y="27"/>
                    <a:pt x="536" y="24"/>
                  </a:cubicBezTo>
                  <a:cubicBezTo>
                    <a:pt x="538" y="24"/>
                    <a:pt x="540" y="24"/>
                    <a:pt x="540" y="21"/>
                  </a:cubicBezTo>
                  <a:cubicBezTo>
                    <a:pt x="536" y="21"/>
                    <a:pt x="537" y="21"/>
                    <a:pt x="531" y="21"/>
                  </a:cubicBezTo>
                  <a:cubicBezTo>
                    <a:pt x="531" y="23"/>
                    <a:pt x="531" y="23"/>
                    <a:pt x="530" y="24"/>
                  </a:cubicBezTo>
                  <a:cubicBezTo>
                    <a:pt x="520" y="31"/>
                    <a:pt x="502" y="35"/>
                    <a:pt x="492" y="39"/>
                  </a:cubicBezTo>
                  <a:cubicBezTo>
                    <a:pt x="509" y="31"/>
                    <a:pt x="495" y="38"/>
                    <a:pt x="485" y="41"/>
                  </a:cubicBezTo>
                  <a:cubicBezTo>
                    <a:pt x="483" y="43"/>
                    <a:pt x="484" y="44"/>
                    <a:pt x="483" y="45"/>
                  </a:cubicBezTo>
                  <a:cubicBezTo>
                    <a:pt x="481" y="45"/>
                    <a:pt x="479" y="45"/>
                    <a:pt x="478" y="47"/>
                  </a:cubicBezTo>
                  <a:cubicBezTo>
                    <a:pt x="459" y="52"/>
                    <a:pt x="439" y="65"/>
                    <a:pt x="422" y="75"/>
                  </a:cubicBezTo>
                  <a:cubicBezTo>
                    <a:pt x="423" y="75"/>
                    <a:pt x="424" y="75"/>
                    <a:pt x="425" y="76"/>
                  </a:cubicBezTo>
                  <a:cubicBezTo>
                    <a:pt x="421" y="77"/>
                    <a:pt x="420" y="77"/>
                    <a:pt x="420" y="75"/>
                  </a:cubicBezTo>
                  <a:cubicBezTo>
                    <a:pt x="422" y="78"/>
                    <a:pt x="410" y="83"/>
                    <a:pt x="412" y="83"/>
                  </a:cubicBezTo>
                  <a:cubicBezTo>
                    <a:pt x="414" y="83"/>
                    <a:pt x="415" y="81"/>
                    <a:pt x="415" y="83"/>
                  </a:cubicBezTo>
                  <a:cubicBezTo>
                    <a:pt x="413" y="84"/>
                    <a:pt x="411" y="85"/>
                    <a:pt x="409" y="87"/>
                  </a:cubicBezTo>
                  <a:cubicBezTo>
                    <a:pt x="411" y="87"/>
                    <a:pt x="411" y="89"/>
                    <a:pt x="412" y="89"/>
                  </a:cubicBezTo>
                  <a:cubicBezTo>
                    <a:pt x="411" y="83"/>
                    <a:pt x="438" y="72"/>
                    <a:pt x="445" y="66"/>
                  </a:cubicBezTo>
                  <a:cubicBezTo>
                    <a:pt x="445" y="67"/>
                    <a:pt x="445" y="68"/>
                    <a:pt x="446" y="68"/>
                  </a:cubicBezTo>
                  <a:cubicBezTo>
                    <a:pt x="461" y="62"/>
                    <a:pt x="476" y="54"/>
                    <a:pt x="492" y="49"/>
                  </a:cubicBezTo>
                  <a:cubicBezTo>
                    <a:pt x="489" y="52"/>
                    <a:pt x="491" y="51"/>
                    <a:pt x="493" y="52"/>
                  </a:cubicBezTo>
                  <a:cubicBezTo>
                    <a:pt x="489" y="56"/>
                    <a:pt x="481" y="56"/>
                    <a:pt x="481" y="57"/>
                  </a:cubicBezTo>
                  <a:cubicBezTo>
                    <a:pt x="481" y="60"/>
                    <a:pt x="484" y="54"/>
                    <a:pt x="484" y="58"/>
                  </a:cubicBezTo>
                  <a:cubicBezTo>
                    <a:pt x="474" y="60"/>
                    <a:pt x="475" y="66"/>
                    <a:pt x="467" y="64"/>
                  </a:cubicBezTo>
                  <a:cubicBezTo>
                    <a:pt x="468" y="64"/>
                    <a:pt x="469" y="64"/>
                    <a:pt x="470" y="62"/>
                  </a:cubicBezTo>
                  <a:cubicBezTo>
                    <a:pt x="465" y="63"/>
                    <a:pt x="461" y="63"/>
                    <a:pt x="459" y="67"/>
                  </a:cubicBezTo>
                  <a:cubicBezTo>
                    <a:pt x="462" y="67"/>
                    <a:pt x="466" y="64"/>
                    <a:pt x="468" y="67"/>
                  </a:cubicBezTo>
                  <a:cubicBezTo>
                    <a:pt x="457" y="71"/>
                    <a:pt x="446" y="75"/>
                    <a:pt x="436" y="80"/>
                  </a:cubicBezTo>
                  <a:cubicBezTo>
                    <a:pt x="435" y="79"/>
                    <a:pt x="435" y="79"/>
                    <a:pt x="435" y="78"/>
                  </a:cubicBezTo>
                  <a:cubicBezTo>
                    <a:pt x="430" y="79"/>
                    <a:pt x="424" y="81"/>
                    <a:pt x="421" y="84"/>
                  </a:cubicBezTo>
                  <a:cubicBezTo>
                    <a:pt x="424" y="85"/>
                    <a:pt x="425" y="84"/>
                    <a:pt x="426" y="85"/>
                  </a:cubicBezTo>
                  <a:cubicBezTo>
                    <a:pt x="420" y="91"/>
                    <a:pt x="401" y="99"/>
                    <a:pt x="403" y="103"/>
                  </a:cubicBezTo>
                  <a:cubicBezTo>
                    <a:pt x="399" y="103"/>
                    <a:pt x="400" y="108"/>
                    <a:pt x="397" y="110"/>
                  </a:cubicBezTo>
                  <a:close/>
                  <a:moveTo>
                    <a:pt x="1664" y="783"/>
                  </a:moveTo>
                  <a:cubicBezTo>
                    <a:pt x="1662" y="757"/>
                    <a:pt x="1654" y="739"/>
                    <a:pt x="1657" y="715"/>
                  </a:cubicBezTo>
                  <a:cubicBezTo>
                    <a:pt x="1657" y="713"/>
                    <a:pt x="1660" y="711"/>
                    <a:pt x="1660" y="709"/>
                  </a:cubicBezTo>
                  <a:cubicBezTo>
                    <a:pt x="1661" y="704"/>
                    <a:pt x="1658" y="695"/>
                    <a:pt x="1659" y="688"/>
                  </a:cubicBezTo>
                  <a:cubicBezTo>
                    <a:pt x="1663" y="662"/>
                    <a:pt x="1657" y="631"/>
                    <a:pt x="1654" y="604"/>
                  </a:cubicBezTo>
                  <a:cubicBezTo>
                    <a:pt x="1657" y="604"/>
                    <a:pt x="1656" y="608"/>
                    <a:pt x="1658" y="609"/>
                  </a:cubicBezTo>
                  <a:cubicBezTo>
                    <a:pt x="1657" y="596"/>
                    <a:pt x="1656" y="594"/>
                    <a:pt x="1660" y="586"/>
                  </a:cubicBezTo>
                  <a:cubicBezTo>
                    <a:pt x="1665" y="605"/>
                    <a:pt x="1677" y="623"/>
                    <a:pt x="1681" y="642"/>
                  </a:cubicBezTo>
                  <a:cubicBezTo>
                    <a:pt x="1653" y="494"/>
                    <a:pt x="1586" y="373"/>
                    <a:pt x="1504" y="271"/>
                  </a:cubicBezTo>
                  <a:cubicBezTo>
                    <a:pt x="1433" y="183"/>
                    <a:pt x="1339" y="108"/>
                    <a:pt x="1233" y="55"/>
                  </a:cubicBezTo>
                  <a:cubicBezTo>
                    <a:pt x="1211" y="44"/>
                    <a:pt x="1193" y="32"/>
                    <a:pt x="1170" y="30"/>
                  </a:cubicBezTo>
                  <a:cubicBezTo>
                    <a:pt x="1169" y="38"/>
                    <a:pt x="1191" y="35"/>
                    <a:pt x="1181" y="42"/>
                  </a:cubicBezTo>
                  <a:cubicBezTo>
                    <a:pt x="1185" y="42"/>
                    <a:pt x="1187" y="44"/>
                    <a:pt x="1190" y="46"/>
                  </a:cubicBezTo>
                  <a:cubicBezTo>
                    <a:pt x="1176" y="44"/>
                    <a:pt x="1163" y="34"/>
                    <a:pt x="1149" y="38"/>
                  </a:cubicBezTo>
                  <a:cubicBezTo>
                    <a:pt x="1153" y="40"/>
                    <a:pt x="1156" y="40"/>
                    <a:pt x="1159" y="42"/>
                  </a:cubicBezTo>
                  <a:cubicBezTo>
                    <a:pt x="1149" y="43"/>
                    <a:pt x="1137" y="42"/>
                    <a:pt x="1133" y="43"/>
                  </a:cubicBezTo>
                  <a:cubicBezTo>
                    <a:pt x="1134" y="43"/>
                    <a:pt x="1134" y="43"/>
                    <a:pt x="1134" y="44"/>
                  </a:cubicBezTo>
                  <a:cubicBezTo>
                    <a:pt x="1129" y="45"/>
                    <a:pt x="1128" y="38"/>
                    <a:pt x="1123" y="41"/>
                  </a:cubicBezTo>
                  <a:cubicBezTo>
                    <a:pt x="1128" y="43"/>
                    <a:pt x="1130" y="44"/>
                    <a:pt x="1134" y="48"/>
                  </a:cubicBezTo>
                  <a:cubicBezTo>
                    <a:pt x="1134" y="49"/>
                    <a:pt x="1133" y="50"/>
                    <a:pt x="1132" y="51"/>
                  </a:cubicBezTo>
                  <a:cubicBezTo>
                    <a:pt x="1122" y="41"/>
                    <a:pt x="1110" y="28"/>
                    <a:pt x="1092" y="32"/>
                  </a:cubicBezTo>
                  <a:cubicBezTo>
                    <a:pt x="1084" y="33"/>
                    <a:pt x="1075" y="30"/>
                    <a:pt x="1069" y="33"/>
                  </a:cubicBezTo>
                  <a:cubicBezTo>
                    <a:pt x="1071" y="34"/>
                    <a:pt x="1075" y="34"/>
                    <a:pt x="1077" y="36"/>
                  </a:cubicBezTo>
                  <a:cubicBezTo>
                    <a:pt x="1073" y="36"/>
                    <a:pt x="1080" y="39"/>
                    <a:pt x="1076" y="41"/>
                  </a:cubicBezTo>
                  <a:cubicBezTo>
                    <a:pt x="1073" y="41"/>
                    <a:pt x="1073" y="39"/>
                    <a:pt x="1069" y="39"/>
                  </a:cubicBezTo>
                  <a:cubicBezTo>
                    <a:pt x="1069" y="44"/>
                    <a:pt x="1063" y="43"/>
                    <a:pt x="1064" y="47"/>
                  </a:cubicBezTo>
                  <a:cubicBezTo>
                    <a:pt x="1065" y="53"/>
                    <a:pt x="1072" y="50"/>
                    <a:pt x="1074" y="57"/>
                  </a:cubicBezTo>
                  <a:cubicBezTo>
                    <a:pt x="1068" y="57"/>
                    <a:pt x="1065" y="56"/>
                    <a:pt x="1062" y="59"/>
                  </a:cubicBezTo>
                  <a:cubicBezTo>
                    <a:pt x="1067" y="66"/>
                    <a:pt x="1081" y="64"/>
                    <a:pt x="1088" y="69"/>
                  </a:cubicBezTo>
                  <a:cubicBezTo>
                    <a:pt x="1080" y="69"/>
                    <a:pt x="1076" y="66"/>
                    <a:pt x="1068" y="66"/>
                  </a:cubicBezTo>
                  <a:cubicBezTo>
                    <a:pt x="1070" y="70"/>
                    <a:pt x="1066" y="68"/>
                    <a:pt x="1065" y="70"/>
                  </a:cubicBezTo>
                  <a:cubicBezTo>
                    <a:pt x="1066" y="72"/>
                    <a:pt x="1072" y="73"/>
                    <a:pt x="1070" y="74"/>
                  </a:cubicBezTo>
                  <a:cubicBezTo>
                    <a:pt x="1063" y="73"/>
                    <a:pt x="1059" y="64"/>
                    <a:pt x="1052" y="66"/>
                  </a:cubicBezTo>
                  <a:cubicBezTo>
                    <a:pt x="1056" y="67"/>
                    <a:pt x="1057" y="70"/>
                    <a:pt x="1058" y="74"/>
                  </a:cubicBezTo>
                  <a:cubicBezTo>
                    <a:pt x="1073" y="77"/>
                    <a:pt x="1082" y="94"/>
                    <a:pt x="1098" y="88"/>
                  </a:cubicBezTo>
                  <a:cubicBezTo>
                    <a:pt x="1098" y="91"/>
                    <a:pt x="1095" y="90"/>
                    <a:pt x="1096" y="93"/>
                  </a:cubicBezTo>
                  <a:cubicBezTo>
                    <a:pt x="1104" y="97"/>
                    <a:pt x="1113" y="103"/>
                    <a:pt x="1113" y="112"/>
                  </a:cubicBezTo>
                  <a:cubicBezTo>
                    <a:pt x="1108" y="111"/>
                    <a:pt x="1100" y="114"/>
                    <a:pt x="1098" y="110"/>
                  </a:cubicBezTo>
                  <a:cubicBezTo>
                    <a:pt x="1101" y="110"/>
                    <a:pt x="1103" y="108"/>
                    <a:pt x="1105" y="107"/>
                  </a:cubicBezTo>
                  <a:cubicBezTo>
                    <a:pt x="1101" y="101"/>
                    <a:pt x="1099" y="93"/>
                    <a:pt x="1087" y="94"/>
                  </a:cubicBezTo>
                  <a:cubicBezTo>
                    <a:pt x="1083" y="92"/>
                    <a:pt x="1081" y="89"/>
                    <a:pt x="1077" y="86"/>
                  </a:cubicBezTo>
                  <a:cubicBezTo>
                    <a:pt x="1071" y="83"/>
                    <a:pt x="1063" y="81"/>
                    <a:pt x="1057" y="77"/>
                  </a:cubicBezTo>
                  <a:cubicBezTo>
                    <a:pt x="1050" y="72"/>
                    <a:pt x="1045" y="64"/>
                    <a:pt x="1031" y="66"/>
                  </a:cubicBezTo>
                  <a:cubicBezTo>
                    <a:pt x="1031" y="71"/>
                    <a:pt x="1040" y="73"/>
                    <a:pt x="1038" y="81"/>
                  </a:cubicBezTo>
                  <a:cubicBezTo>
                    <a:pt x="1046" y="82"/>
                    <a:pt x="1050" y="87"/>
                    <a:pt x="1055" y="91"/>
                  </a:cubicBezTo>
                  <a:cubicBezTo>
                    <a:pt x="1061" y="91"/>
                    <a:pt x="1070" y="92"/>
                    <a:pt x="1073" y="98"/>
                  </a:cubicBezTo>
                  <a:cubicBezTo>
                    <a:pt x="1055" y="95"/>
                    <a:pt x="1045" y="90"/>
                    <a:pt x="1026" y="91"/>
                  </a:cubicBezTo>
                  <a:cubicBezTo>
                    <a:pt x="1025" y="96"/>
                    <a:pt x="1033" y="94"/>
                    <a:pt x="1033" y="99"/>
                  </a:cubicBezTo>
                  <a:cubicBezTo>
                    <a:pt x="1030" y="99"/>
                    <a:pt x="1036" y="102"/>
                    <a:pt x="1032" y="102"/>
                  </a:cubicBezTo>
                  <a:cubicBezTo>
                    <a:pt x="1028" y="102"/>
                    <a:pt x="1030" y="96"/>
                    <a:pt x="1025" y="97"/>
                  </a:cubicBezTo>
                  <a:cubicBezTo>
                    <a:pt x="1022" y="104"/>
                    <a:pt x="1011" y="98"/>
                    <a:pt x="1008" y="106"/>
                  </a:cubicBezTo>
                  <a:cubicBezTo>
                    <a:pt x="1001" y="107"/>
                    <a:pt x="1004" y="99"/>
                    <a:pt x="999" y="99"/>
                  </a:cubicBezTo>
                  <a:cubicBezTo>
                    <a:pt x="994" y="105"/>
                    <a:pt x="978" y="105"/>
                    <a:pt x="979" y="117"/>
                  </a:cubicBezTo>
                  <a:cubicBezTo>
                    <a:pt x="974" y="119"/>
                    <a:pt x="964" y="118"/>
                    <a:pt x="964" y="111"/>
                  </a:cubicBezTo>
                  <a:cubicBezTo>
                    <a:pt x="971" y="111"/>
                    <a:pt x="971" y="111"/>
                    <a:pt x="971" y="111"/>
                  </a:cubicBezTo>
                  <a:cubicBezTo>
                    <a:pt x="968" y="105"/>
                    <a:pt x="960" y="104"/>
                    <a:pt x="950" y="105"/>
                  </a:cubicBezTo>
                  <a:cubicBezTo>
                    <a:pt x="953" y="108"/>
                    <a:pt x="958" y="109"/>
                    <a:pt x="956" y="116"/>
                  </a:cubicBezTo>
                  <a:cubicBezTo>
                    <a:pt x="959" y="119"/>
                    <a:pt x="967" y="118"/>
                    <a:pt x="966" y="125"/>
                  </a:cubicBezTo>
                  <a:cubicBezTo>
                    <a:pt x="961" y="127"/>
                    <a:pt x="959" y="121"/>
                    <a:pt x="953" y="122"/>
                  </a:cubicBezTo>
                  <a:cubicBezTo>
                    <a:pt x="951" y="127"/>
                    <a:pt x="945" y="128"/>
                    <a:pt x="943" y="133"/>
                  </a:cubicBezTo>
                  <a:cubicBezTo>
                    <a:pt x="945" y="136"/>
                    <a:pt x="951" y="136"/>
                    <a:pt x="952" y="141"/>
                  </a:cubicBezTo>
                  <a:cubicBezTo>
                    <a:pt x="942" y="142"/>
                    <a:pt x="937" y="138"/>
                    <a:pt x="930" y="135"/>
                  </a:cubicBezTo>
                  <a:cubicBezTo>
                    <a:pt x="929" y="136"/>
                    <a:pt x="928" y="138"/>
                    <a:pt x="926" y="138"/>
                  </a:cubicBezTo>
                  <a:cubicBezTo>
                    <a:pt x="927" y="144"/>
                    <a:pt x="935" y="143"/>
                    <a:pt x="939" y="146"/>
                  </a:cubicBezTo>
                  <a:cubicBezTo>
                    <a:pt x="932" y="152"/>
                    <a:pt x="927" y="141"/>
                    <a:pt x="917" y="144"/>
                  </a:cubicBezTo>
                  <a:cubicBezTo>
                    <a:pt x="916" y="138"/>
                    <a:pt x="912" y="137"/>
                    <a:pt x="914" y="131"/>
                  </a:cubicBezTo>
                  <a:cubicBezTo>
                    <a:pt x="908" y="127"/>
                    <a:pt x="897" y="126"/>
                    <a:pt x="894" y="119"/>
                  </a:cubicBezTo>
                  <a:cubicBezTo>
                    <a:pt x="908" y="124"/>
                    <a:pt x="935" y="135"/>
                    <a:pt x="948" y="122"/>
                  </a:cubicBezTo>
                  <a:cubicBezTo>
                    <a:pt x="937" y="105"/>
                    <a:pt x="911" y="105"/>
                    <a:pt x="888" y="100"/>
                  </a:cubicBezTo>
                  <a:cubicBezTo>
                    <a:pt x="888" y="98"/>
                    <a:pt x="889" y="98"/>
                    <a:pt x="889" y="96"/>
                  </a:cubicBezTo>
                  <a:cubicBezTo>
                    <a:pt x="886" y="97"/>
                    <a:pt x="885" y="94"/>
                    <a:pt x="882" y="95"/>
                  </a:cubicBezTo>
                  <a:cubicBezTo>
                    <a:pt x="882" y="98"/>
                    <a:pt x="874" y="99"/>
                    <a:pt x="872" y="97"/>
                  </a:cubicBezTo>
                  <a:cubicBezTo>
                    <a:pt x="873" y="95"/>
                    <a:pt x="876" y="96"/>
                    <a:pt x="877" y="93"/>
                  </a:cubicBezTo>
                  <a:cubicBezTo>
                    <a:pt x="874" y="91"/>
                    <a:pt x="870" y="90"/>
                    <a:pt x="866" y="89"/>
                  </a:cubicBezTo>
                  <a:cubicBezTo>
                    <a:pt x="864" y="89"/>
                    <a:pt x="865" y="93"/>
                    <a:pt x="862" y="93"/>
                  </a:cubicBezTo>
                  <a:cubicBezTo>
                    <a:pt x="864" y="90"/>
                    <a:pt x="862" y="88"/>
                    <a:pt x="858" y="87"/>
                  </a:cubicBezTo>
                  <a:cubicBezTo>
                    <a:pt x="855" y="88"/>
                    <a:pt x="858" y="94"/>
                    <a:pt x="854" y="93"/>
                  </a:cubicBezTo>
                  <a:cubicBezTo>
                    <a:pt x="852" y="93"/>
                    <a:pt x="853" y="90"/>
                    <a:pt x="852" y="90"/>
                  </a:cubicBezTo>
                  <a:cubicBezTo>
                    <a:pt x="851" y="92"/>
                    <a:pt x="848" y="96"/>
                    <a:pt x="847" y="94"/>
                  </a:cubicBezTo>
                  <a:cubicBezTo>
                    <a:pt x="847" y="91"/>
                    <a:pt x="851" y="91"/>
                    <a:pt x="851" y="87"/>
                  </a:cubicBezTo>
                  <a:cubicBezTo>
                    <a:pt x="844" y="88"/>
                    <a:pt x="840" y="91"/>
                    <a:pt x="836" y="94"/>
                  </a:cubicBezTo>
                  <a:cubicBezTo>
                    <a:pt x="828" y="94"/>
                    <a:pt x="826" y="96"/>
                    <a:pt x="821" y="100"/>
                  </a:cubicBezTo>
                  <a:cubicBezTo>
                    <a:pt x="820" y="100"/>
                    <a:pt x="820" y="98"/>
                    <a:pt x="820" y="97"/>
                  </a:cubicBezTo>
                  <a:cubicBezTo>
                    <a:pt x="816" y="96"/>
                    <a:pt x="816" y="100"/>
                    <a:pt x="813" y="101"/>
                  </a:cubicBezTo>
                  <a:cubicBezTo>
                    <a:pt x="814" y="98"/>
                    <a:pt x="816" y="97"/>
                    <a:pt x="812" y="95"/>
                  </a:cubicBezTo>
                  <a:cubicBezTo>
                    <a:pt x="808" y="104"/>
                    <a:pt x="800" y="109"/>
                    <a:pt x="790" y="111"/>
                  </a:cubicBezTo>
                  <a:cubicBezTo>
                    <a:pt x="789" y="114"/>
                    <a:pt x="793" y="115"/>
                    <a:pt x="790" y="115"/>
                  </a:cubicBezTo>
                  <a:cubicBezTo>
                    <a:pt x="779" y="120"/>
                    <a:pt x="771" y="128"/>
                    <a:pt x="766" y="139"/>
                  </a:cubicBezTo>
                  <a:cubicBezTo>
                    <a:pt x="759" y="142"/>
                    <a:pt x="752" y="144"/>
                    <a:pt x="747" y="150"/>
                  </a:cubicBezTo>
                  <a:cubicBezTo>
                    <a:pt x="735" y="145"/>
                    <a:pt x="734" y="160"/>
                    <a:pt x="722" y="159"/>
                  </a:cubicBezTo>
                  <a:cubicBezTo>
                    <a:pt x="721" y="162"/>
                    <a:pt x="726" y="162"/>
                    <a:pt x="723" y="163"/>
                  </a:cubicBezTo>
                  <a:cubicBezTo>
                    <a:pt x="715" y="161"/>
                    <a:pt x="709" y="166"/>
                    <a:pt x="708" y="174"/>
                  </a:cubicBezTo>
                  <a:cubicBezTo>
                    <a:pt x="708" y="176"/>
                    <a:pt x="713" y="173"/>
                    <a:pt x="714" y="176"/>
                  </a:cubicBezTo>
                  <a:cubicBezTo>
                    <a:pt x="705" y="176"/>
                    <a:pt x="705" y="176"/>
                    <a:pt x="705" y="176"/>
                  </a:cubicBezTo>
                  <a:cubicBezTo>
                    <a:pt x="707" y="179"/>
                    <a:pt x="704" y="183"/>
                    <a:pt x="706" y="186"/>
                  </a:cubicBezTo>
                  <a:cubicBezTo>
                    <a:pt x="704" y="189"/>
                    <a:pt x="700" y="189"/>
                    <a:pt x="699" y="193"/>
                  </a:cubicBezTo>
                  <a:cubicBezTo>
                    <a:pt x="702" y="193"/>
                    <a:pt x="705" y="193"/>
                    <a:pt x="705" y="196"/>
                  </a:cubicBezTo>
                  <a:cubicBezTo>
                    <a:pt x="705" y="199"/>
                    <a:pt x="698" y="196"/>
                    <a:pt x="698" y="200"/>
                  </a:cubicBezTo>
                  <a:cubicBezTo>
                    <a:pt x="707" y="222"/>
                    <a:pt x="728" y="200"/>
                    <a:pt x="741" y="196"/>
                  </a:cubicBezTo>
                  <a:cubicBezTo>
                    <a:pt x="749" y="204"/>
                    <a:pt x="742" y="220"/>
                    <a:pt x="752" y="229"/>
                  </a:cubicBezTo>
                  <a:cubicBezTo>
                    <a:pt x="747" y="233"/>
                    <a:pt x="752" y="236"/>
                    <a:pt x="751" y="243"/>
                  </a:cubicBezTo>
                  <a:cubicBezTo>
                    <a:pt x="754" y="244"/>
                    <a:pt x="759" y="244"/>
                    <a:pt x="763" y="244"/>
                  </a:cubicBezTo>
                  <a:cubicBezTo>
                    <a:pt x="765" y="235"/>
                    <a:pt x="771" y="232"/>
                    <a:pt x="781" y="235"/>
                  </a:cubicBezTo>
                  <a:cubicBezTo>
                    <a:pt x="785" y="227"/>
                    <a:pt x="791" y="216"/>
                    <a:pt x="790" y="206"/>
                  </a:cubicBezTo>
                  <a:cubicBezTo>
                    <a:pt x="799" y="203"/>
                    <a:pt x="805" y="201"/>
                    <a:pt x="810" y="192"/>
                  </a:cubicBezTo>
                  <a:cubicBezTo>
                    <a:pt x="807" y="187"/>
                    <a:pt x="804" y="183"/>
                    <a:pt x="797" y="182"/>
                  </a:cubicBezTo>
                  <a:cubicBezTo>
                    <a:pt x="794" y="175"/>
                    <a:pt x="798" y="173"/>
                    <a:pt x="800" y="170"/>
                  </a:cubicBezTo>
                  <a:cubicBezTo>
                    <a:pt x="802" y="166"/>
                    <a:pt x="800" y="162"/>
                    <a:pt x="803" y="159"/>
                  </a:cubicBezTo>
                  <a:cubicBezTo>
                    <a:pt x="807" y="155"/>
                    <a:pt x="816" y="157"/>
                    <a:pt x="822" y="153"/>
                  </a:cubicBezTo>
                  <a:cubicBezTo>
                    <a:pt x="828" y="148"/>
                    <a:pt x="827" y="141"/>
                    <a:pt x="830" y="133"/>
                  </a:cubicBezTo>
                  <a:cubicBezTo>
                    <a:pt x="838" y="131"/>
                    <a:pt x="850" y="130"/>
                    <a:pt x="852" y="138"/>
                  </a:cubicBezTo>
                  <a:cubicBezTo>
                    <a:pt x="844" y="146"/>
                    <a:pt x="835" y="152"/>
                    <a:pt x="827" y="158"/>
                  </a:cubicBezTo>
                  <a:cubicBezTo>
                    <a:pt x="825" y="167"/>
                    <a:pt x="830" y="173"/>
                    <a:pt x="828" y="182"/>
                  </a:cubicBezTo>
                  <a:cubicBezTo>
                    <a:pt x="841" y="199"/>
                    <a:pt x="865" y="184"/>
                    <a:pt x="883" y="183"/>
                  </a:cubicBezTo>
                  <a:cubicBezTo>
                    <a:pt x="886" y="185"/>
                    <a:pt x="888" y="187"/>
                    <a:pt x="891" y="189"/>
                  </a:cubicBezTo>
                  <a:cubicBezTo>
                    <a:pt x="889" y="192"/>
                    <a:pt x="883" y="192"/>
                    <a:pt x="882" y="196"/>
                  </a:cubicBezTo>
                  <a:cubicBezTo>
                    <a:pt x="869" y="188"/>
                    <a:pt x="830" y="199"/>
                    <a:pt x="854" y="209"/>
                  </a:cubicBezTo>
                  <a:cubicBezTo>
                    <a:pt x="852" y="215"/>
                    <a:pt x="855" y="217"/>
                    <a:pt x="855" y="224"/>
                  </a:cubicBezTo>
                  <a:cubicBezTo>
                    <a:pt x="844" y="226"/>
                    <a:pt x="846" y="216"/>
                    <a:pt x="840" y="215"/>
                  </a:cubicBezTo>
                  <a:cubicBezTo>
                    <a:pt x="827" y="212"/>
                    <a:pt x="823" y="237"/>
                    <a:pt x="829" y="248"/>
                  </a:cubicBezTo>
                  <a:cubicBezTo>
                    <a:pt x="826" y="251"/>
                    <a:pt x="821" y="247"/>
                    <a:pt x="816" y="250"/>
                  </a:cubicBezTo>
                  <a:cubicBezTo>
                    <a:pt x="814" y="251"/>
                    <a:pt x="818" y="256"/>
                    <a:pt x="814" y="256"/>
                  </a:cubicBezTo>
                  <a:cubicBezTo>
                    <a:pt x="807" y="258"/>
                    <a:pt x="806" y="253"/>
                    <a:pt x="802" y="251"/>
                  </a:cubicBezTo>
                  <a:cubicBezTo>
                    <a:pt x="785" y="249"/>
                    <a:pt x="782" y="260"/>
                    <a:pt x="766" y="259"/>
                  </a:cubicBezTo>
                  <a:cubicBezTo>
                    <a:pt x="765" y="261"/>
                    <a:pt x="762" y="262"/>
                    <a:pt x="761" y="265"/>
                  </a:cubicBezTo>
                  <a:cubicBezTo>
                    <a:pt x="754" y="254"/>
                    <a:pt x="741" y="255"/>
                    <a:pt x="729" y="260"/>
                  </a:cubicBezTo>
                  <a:cubicBezTo>
                    <a:pt x="728" y="257"/>
                    <a:pt x="733" y="255"/>
                    <a:pt x="730" y="253"/>
                  </a:cubicBezTo>
                  <a:cubicBezTo>
                    <a:pt x="710" y="255"/>
                    <a:pt x="726" y="232"/>
                    <a:pt x="734" y="228"/>
                  </a:cubicBezTo>
                  <a:cubicBezTo>
                    <a:pt x="734" y="226"/>
                    <a:pt x="728" y="229"/>
                    <a:pt x="730" y="226"/>
                  </a:cubicBezTo>
                  <a:cubicBezTo>
                    <a:pt x="731" y="221"/>
                    <a:pt x="736" y="220"/>
                    <a:pt x="734" y="215"/>
                  </a:cubicBezTo>
                  <a:cubicBezTo>
                    <a:pt x="726" y="214"/>
                    <a:pt x="726" y="222"/>
                    <a:pt x="720" y="223"/>
                  </a:cubicBezTo>
                  <a:cubicBezTo>
                    <a:pt x="721" y="221"/>
                    <a:pt x="720" y="219"/>
                    <a:pt x="718" y="219"/>
                  </a:cubicBezTo>
                  <a:cubicBezTo>
                    <a:pt x="717" y="220"/>
                    <a:pt x="715" y="222"/>
                    <a:pt x="714" y="223"/>
                  </a:cubicBezTo>
                  <a:cubicBezTo>
                    <a:pt x="713" y="226"/>
                    <a:pt x="717" y="224"/>
                    <a:pt x="715" y="227"/>
                  </a:cubicBezTo>
                  <a:cubicBezTo>
                    <a:pt x="712" y="226"/>
                    <a:pt x="709" y="229"/>
                    <a:pt x="708" y="231"/>
                  </a:cubicBezTo>
                  <a:cubicBezTo>
                    <a:pt x="708" y="231"/>
                    <a:pt x="708" y="247"/>
                    <a:pt x="708" y="247"/>
                  </a:cubicBezTo>
                  <a:cubicBezTo>
                    <a:pt x="708" y="250"/>
                    <a:pt x="711" y="251"/>
                    <a:pt x="711" y="253"/>
                  </a:cubicBezTo>
                  <a:cubicBezTo>
                    <a:pt x="710" y="260"/>
                    <a:pt x="706" y="261"/>
                    <a:pt x="701" y="266"/>
                  </a:cubicBezTo>
                  <a:cubicBezTo>
                    <a:pt x="699" y="264"/>
                    <a:pt x="697" y="261"/>
                    <a:pt x="692" y="262"/>
                  </a:cubicBezTo>
                  <a:cubicBezTo>
                    <a:pt x="690" y="263"/>
                    <a:pt x="691" y="267"/>
                    <a:pt x="689" y="267"/>
                  </a:cubicBezTo>
                  <a:cubicBezTo>
                    <a:pt x="658" y="260"/>
                    <a:pt x="655" y="300"/>
                    <a:pt x="622" y="295"/>
                  </a:cubicBezTo>
                  <a:cubicBezTo>
                    <a:pt x="624" y="289"/>
                    <a:pt x="622" y="290"/>
                    <a:pt x="619" y="287"/>
                  </a:cubicBezTo>
                  <a:cubicBezTo>
                    <a:pt x="624" y="281"/>
                    <a:pt x="635" y="282"/>
                    <a:pt x="635" y="272"/>
                  </a:cubicBezTo>
                  <a:cubicBezTo>
                    <a:pt x="632" y="268"/>
                    <a:pt x="626" y="267"/>
                    <a:pt x="621" y="270"/>
                  </a:cubicBezTo>
                  <a:cubicBezTo>
                    <a:pt x="626" y="261"/>
                    <a:pt x="625" y="249"/>
                    <a:pt x="618" y="242"/>
                  </a:cubicBezTo>
                  <a:cubicBezTo>
                    <a:pt x="620" y="240"/>
                    <a:pt x="621" y="236"/>
                    <a:pt x="622" y="234"/>
                  </a:cubicBezTo>
                  <a:cubicBezTo>
                    <a:pt x="621" y="231"/>
                    <a:pt x="619" y="228"/>
                    <a:pt x="616" y="227"/>
                  </a:cubicBezTo>
                  <a:cubicBezTo>
                    <a:pt x="622" y="221"/>
                    <a:pt x="630" y="217"/>
                    <a:pt x="634" y="209"/>
                  </a:cubicBezTo>
                  <a:cubicBezTo>
                    <a:pt x="629" y="208"/>
                    <a:pt x="623" y="208"/>
                    <a:pt x="618" y="206"/>
                  </a:cubicBezTo>
                  <a:cubicBezTo>
                    <a:pt x="622" y="203"/>
                    <a:pt x="629" y="203"/>
                    <a:pt x="629" y="197"/>
                  </a:cubicBezTo>
                  <a:cubicBezTo>
                    <a:pt x="623" y="197"/>
                    <a:pt x="620" y="198"/>
                    <a:pt x="615" y="197"/>
                  </a:cubicBezTo>
                  <a:cubicBezTo>
                    <a:pt x="610" y="200"/>
                    <a:pt x="608" y="205"/>
                    <a:pt x="602" y="206"/>
                  </a:cubicBezTo>
                  <a:cubicBezTo>
                    <a:pt x="604" y="217"/>
                    <a:pt x="593" y="215"/>
                    <a:pt x="591" y="222"/>
                  </a:cubicBezTo>
                  <a:cubicBezTo>
                    <a:pt x="592" y="225"/>
                    <a:pt x="595" y="217"/>
                    <a:pt x="596" y="221"/>
                  </a:cubicBezTo>
                  <a:cubicBezTo>
                    <a:pt x="592" y="222"/>
                    <a:pt x="592" y="228"/>
                    <a:pt x="589" y="230"/>
                  </a:cubicBezTo>
                  <a:cubicBezTo>
                    <a:pt x="589" y="227"/>
                    <a:pt x="587" y="226"/>
                    <a:pt x="583" y="228"/>
                  </a:cubicBezTo>
                  <a:cubicBezTo>
                    <a:pt x="586" y="231"/>
                    <a:pt x="586" y="232"/>
                    <a:pt x="586" y="235"/>
                  </a:cubicBezTo>
                  <a:cubicBezTo>
                    <a:pt x="588" y="233"/>
                    <a:pt x="590" y="232"/>
                    <a:pt x="593" y="234"/>
                  </a:cubicBezTo>
                  <a:cubicBezTo>
                    <a:pt x="591" y="237"/>
                    <a:pt x="587" y="237"/>
                    <a:pt x="587" y="242"/>
                  </a:cubicBezTo>
                  <a:cubicBezTo>
                    <a:pt x="590" y="244"/>
                    <a:pt x="600" y="240"/>
                    <a:pt x="602" y="241"/>
                  </a:cubicBezTo>
                  <a:cubicBezTo>
                    <a:pt x="601" y="243"/>
                    <a:pt x="597" y="243"/>
                    <a:pt x="597" y="248"/>
                  </a:cubicBezTo>
                  <a:cubicBezTo>
                    <a:pt x="597" y="250"/>
                    <a:pt x="601" y="249"/>
                    <a:pt x="601" y="252"/>
                  </a:cubicBezTo>
                  <a:cubicBezTo>
                    <a:pt x="598" y="255"/>
                    <a:pt x="597" y="260"/>
                    <a:pt x="593" y="262"/>
                  </a:cubicBezTo>
                  <a:cubicBezTo>
                    <a:pt x="589" y="260"/>
                    <a:pt x="585" y="259"/>
                    <a:pt x="580" y="259"/>
                  </a:cubicBezTo>
                  <a:cubicBezTo>
                    <a:pt x="580" y="262"/>
                    <a:pt x="578" y="263"/>
                    <a:pt x="576" y="266"/>
                  </a:cubicBezTo>
                  <a:cubicBezTo>
                    <a:pt x="578" y="266"/>
                    <a:pt x="580" y="266"/>
                    <a:pt x="581" y="268"/>
                  </a:cubicBezTo>
                  <a:cubicBezTo>
                    <a:pt x="579" y="276"/>
                    <a:pt x="565" y="272"/>
                    <a:pt x="565" y="282"/>
                  </a:cubicBezTo>
                  <a:cubicBezTo>
                    <a:pt x="572" y="279"/>
                    <a:pt x="575" y="286"/>
                    <a:pt x="581" y="287"/>
                  </a:cubicBezTo>
                  <a:cubicBezTo>
                    <a:pt x="565" y="287"/>
                    <a:pt x="557" y="295"/>
                    <a:pt x="547" y="303"/>
                  </a:cubicBezTo>
                  <a:cubicBezTo>
                    <a:pt x="554" y="307"/>
                    <a:pt x="560" y="294"/>
                    <a:pt x="567" y="302"/>
                  </a:cubicBezTo>
                  <a:cubicBezTo>
                    <a:pt x="571" y="301"/>
                    <a:pt x="573" y="297"/>
                    <a:pt x="577" y="296"/>
                  </a:cubicBezTo>
                  <a:cubicBezTo>
                    <a:pt x="580" y="295"/>
                    <a:pt x="578" y="299"/>
                    <a:pt x="581" y="299"/>
                  </a:cubicBezTo>
                  <a:cubicBezTo>
                    <a:pt x="594" y="297"/>
                    <a:pt x="607" y="300"/>
                    <a:pt x="621" y="295"/>
                  </a:cubicBezTo>
                  <a:cubicBezTo>
                    <a:pt x="626" y="312"/>
                    <a:pt x="603" y="306"/>
                    <a:pt x="599" y="317"/>
                  </a:cubicBezTo>
                  <a:cubicBezTo>
                    <a:pt x="595" y="317"/>
                    <a:pt x="591" y="317"/>
                    <a:pt x="589" y="316"/>
                  </a:cubicBezTo>
                  <a:cubicBezTo>
                    <a:pt x="589" y="312"/>
                    <a:pt x="588" y="309"/>
                    <a:pt x="583" y="310"/>
                  </a:cubicBezTo>
                  <a:cubicBezTo>
                    <a:pt x="588" y="324"/>
                    <a:pt x="570" y="328"/>
                    <a:pt x="562" y="320"/>
                  </a:cubicBezTo>
                  <a:cubicBezTo>
                    <a:pt x="558" y="323"/>
                    <a:pt x="549" y="320"/>
                    <a:pt x="546" y="323"/>
                  </a:cubicBezTo>
                  <a:cubicBezTo>
                    <a:pt x="549" y="328"/>
                    <a:pt x="541" y="328"/>
                    <a:pt x="542" y="332"/>
                  </a:cubicBezTo>
                  <a:cubicBezTo>
                    <a:pt x="549" y="336"/>
                    <a:pt x="557" y="338"/>
                    <a:pt x="562" y="345"/>
                  </a:cubicBezTo>
                  <a:cubicBezTo>
                    <a:pt x="559" y="351"/>
                    <a:pt x="563" y="357"/>
                    <a:pt x="567" y="361"/>
                  </a:cubicBezTo>
                  <a:cubicBezTo>
                    <a:pt x="564" y="378"/>
                    <a:pt x="554" y="391"/>
                    <a:pt x="545" y="403"/>
                  </a:cubicBezTo>
                  <a:cubicBezTo>
                    <a:pt x="534" y="401"/>
                    <a:pt x="525" y="401"/>
                    <a:pt x="516" y="400"/>
                  </a:cubicBezTo>
                  <a:cubicBezTo>
                    <a:pt x="510" y="400"/>
                    <a:pt x="509" y="396"/>
                    <a:pt x="504" y="395"/>
                  </a:cubicBezTo>
                  <a:cubicBezTo>
                    <a:pt x="493" y="391"/>
                    <a:pt x="483" y="396"/>
                    <a:pt x="479" y="389"/>
                  </a:cubicBezTo>
                  <a:cubicBezTo>
                    <a:pt x="474" y="395"/>
                    <a:pt x="462" y="393"/>
                    <a:pt x="457" y="398"/>
                  </a:cubicBezTo>
                  <a:cubicBezTo>
                    <a:pt x="460" y="407"/>
                    <a:pt x="456" y="410"/>
                    <a:pt x="454" y="414"/>
                  </a:cubicBezTo>
                  <a:cubicBezTo>
                    <a:pt x="451" y="422"/>
                    <a:pt x="449" y="431"/>
                    <a:pt x="441" y="441"/>
                  </a:cubicBezTo>
                  <a:cubicBezTo>
                    <a:pt x="435" y="448"/>
                    <a:pt x="425" y="458"/>
                    <a:pt x="425" y="465"/>
                  </a:cubicBezTo>
                  <a:cubicBezTo>
                    <a:pt x="424" y="467"/>
                    <a:pt x="427" y="471"/>
                    <a:pt x="427" y="472"/>
                  </a:cubicBezTo>
                  <a:cubicBezTo>
                    <a:pt x="428" y="481"/>
                    <a:pt x="421" y="484"/>
                    <a:pt x="418" y="493"/>
                  </a:cubicBezTo>
                  <a:cubicBezTo>
                    <a:pt x="421" y="496"/>
                    <a:pt x="427" y="495"/>
                    <a:pt x="429" y="498"/>
                  </a:cubicBezTo>
                  <a:cubicBezTo>
                    <a:pt x="433" y="497"/>
                    <a:pt x="436" y="495"/>
                    <a:pt x="441" y="495"/>
                  </a:cubicBezTo>
                  <a:cubicBezTo>
                    <a:pt x="446" y="500"/>
                    <a:pt x="447" y="504"/>
                    <a:pt x="446" y="514"/>
                  </a:cubicBezTo>
                  <a:cubicBezTo>
                    <a:pt x="451" y="521"/>
                    <a:pt x="455" y="514"/>
                    <a:pt x="462" y="512"/>
                  </a:cubicBezTo>
                  <a:cubicBezTo>
                    <a:pt x="476" y="506"/>
                    <a:pt x="489" y="512"/>
                    <a:pt x="501" y="513"/>
                  </a:cubicBezTo>
                  <a:cubicBezTo>
                    <a:pt x="508" y="507"/>
                    <a:pt x="510" y="498"/>
                    <a:pt x="523" y="499"/>
                  </a:cubicBezTo>
                  <a:cubicBezTo>
                    <a:pt x="527" y="491"/>
                    <a:pt x="532" y="485"/>
                    <a:pt x="542" y="483"/>
                  </a:cubicBezTo>
                  <a:cubicBezTo>
                    <a:pt x="543" y="476"/>
                    <a:pt x="538" y="477"/>
                    <a:pt x="538" y="471"/>
                  </a:cubicBezTo>
                  <a:cubicBezTo>
                    <a:pt x="543" y="459"/>
                    <a:pt x="557" y="456"/>
                    <a:pt x="564" y="445"/>
                  </a:cubicBezTo>
                  <a:cubicBezTo>
                    <a:pt x="578" y="441"/>
                    <a:pt x="602" y="440"/>
                    <a:pt x="596" y="421"/>
                  </a:cubicBezTo>
                  <a:cubicBezTo>
                    <a:pt x="602" y="415"/>
                    <a:pt x="607" y="408"/>
                    <a:pt x="615" y="408"/>
                  </a:cubicBezTo>
                  <a:cubicBezTo>
                    <a:pt x="616" y="408"/>
                    <a:pt x="618" y="410"/>
                    <a:pt x="621" y="411"/>
                  </a:cubicBezTo>
                  <a:cubicBezTo>
                    <a:pt x="632" y="413"/>
                    <a:pt x="631" y="419"/>
                    <a:pt x="644" y="418"/>
                  </a:cubicBezTo>
                  <a:cubicBezTo>
                    <a:pt x="645" y="409"/>
                    <a:pt x="656" y="410"/>
                    <a:pt x="664" y="407"/>
                  </a:cubicBezTo>
                  <a:cubicBezTo>
                    <a:pt x="670" y="404"/>
                    <a:pt x="672" y="399"/>
                    <a:pt x="676" y="398"/>
                  </a:cubicBezTo>
                  <a:cubicBezTo>
                    <a:pt x="687" y="398"/>
                    <a:pt x="695" y="409"/>
                    <a:pt x="692" y="422"/>
                  </a:cubicBezTo>
                  <a:cubicBezTo>
                    <a:pt x="703" y="432"/>
                    <a:pt x="715" y="440"/>
                    <a:pt x="723" y="453"/>
                  </a:cubicBezTo>
                  <a:cubicBezTo>
                    <a:pt x="731" y="453"/>
                    <a:pt x="731" y="453"/>
                    <a:pt x="731" y="453"/>
                  </a:cubicBezTo>
                  <a:cubicBezTo>
                    <a:pt x="732" y="462"/>
                    <a:pt x="745" y="458"/>
                    <a:pt x="749" y="464"/>
                  </a:cubicBezTo>
                  <a:cubicBezTo>
                    <a:pt x="748" y="468"/>
                    <a:pt x="750" y="469"/>
                    <a:pt x="751" y="472"/>
                  </a:cubicBezTo>
                  <a:cubicBezTo>
                    <a:pt x="753" y="473"/>
                    <a:pt x="757" y="473"/>
                    <a:pt x="759" y="475"/>
                  </a:cubicBezTo>
                  <a:cubicBezTo>
                    <a:pt x="760" y="481"/>
                    <a:pt x="762" y="487"/>
                    <a:pt x="764" y="491"/>
                  </a:cubicBezTo>
                  <a:cubicBezTo>
                    <a:pt x="760" y="496"/>
                    <a:pt x="760" y="503"/>
                    <a:pt x="753" y="505"/>
                  </a:cubicBezTo>
                  <a:cubicBezTo>
                    <a:pt x="751" y="505"/>
                    <a:pt x="747" y="504"/>
                    <a:pt x="743" y="504"/>
                  </a:cubicBezTo>
                  <a:cubicBezTo>
                    <a:pt x="733" y="505"/>
                    <a:pt x="728" y="509"/>
                    <a:pt x="722" y="503"/>
                  </a:cubicBezTo>
                  <a:cubicBezTo>
                    <a:pt x="718" y="506"/>
                    <a:pt x="716" y="504"/>
                    <a:pt x="710" y="504"/>
                  </a:cubicBezTo>
                  <a:cubicBezTo>
                    <a:pt x="709" y="507"/>
                    <a:pt x="707" y="508"/>
                    <a:pt x="709" y="512"/>
                  </a:cubicBezTo>
                  <a:cubicBezTo>
                    <a:pt x="717" y="512"/>
                    <a:pt x="720" y="521"/>
                    <a:pt x="727" y="524"/>
                  </a:cubicBezTo>
                  <a:cubicBezTo>
                    <a:pt x="729" y="525"/>
                    <a:pt x="732" y="523"/>
                    <a:pt x="734" y="524"/>
                  </a:cubicBezTo>
                  <a:cubicBezTo>
                    <a:pt x="738" y="526"/>
                    <a:pt x="742" y="535"/>
                    <a:pt x="748" y="530"/>
                  </a:cubicBezTo>
                  <a:cubicBezTo>
                    <a:pt x="750" y="523"/>
                    <a:pt x="746" y="512"/>
                    <a:pt x="754" y="510"/>
                  </a:cubicBezTo>
                  <a:cubicBezTo>
                    <a:pt x="768" y="513"/>
                    <a:pt x="768" y="494"/>
                    <a:pt x="780" y="492"/>
                  </a:cubicBezTo>
                  <a:cubicBezTo>
                    <a:pt x="781" y="483"/>
                    <a:pt x="773" y="483"/>
                    <a:pt x="771" y="477"/>
                  </a:cubicBezTo>
                  <a:cubicBezTo>
                    <a:pt x="774" y="474"/>
                    <a:pt x="774" y="468"/>
                    <a:pt x="779" y="467"/>
                  </a:cubicBezTo>
                  <a:cubicBezTo>
                    <a:pt x="788" y="467"/>
                    <a:pt x="791" y="482"/>
                    <a:pt x="800" y="475"/>
                  </a:cubicBezTo>
                  <a:cubicBezTo>
                    <a:pt x="796" y="458"/>
                    <a:pt x="776" y="458"/>
                    <a:pt x="764" y="449"/>
                  </a:cubicBezTo>
                  <a:cubicBezTo>
                    <a:pt x="766" y="447"/>
                    <a:pt x="768" y="446"/>
                    <a:pt x="767" y="442"/>
                  </a:cubicBezTo>
                  <a:cubicBezTo>
                    <a:pt x="757" y="440"/>
                    <a:pt x="749" y="439"/>
                    <a:pt x="743" y="433"/>
                  </a:cubicBezTo>
                  <a:cubicBezTo>
                    <a:pt x="739" y="428"/>
                    <a:pt x="739" y="420"/>
                    <a:pt x="736" y="414"/>
                  </a:cubicBezTo>
                  <a:cubicBezTo>
                    <a:pt x="731" y="406"/>
                    <a:pt x="720" y="405"/>
                    <a:pt x="720" y="395"/>
                  </a:cubicBezTo>
                  <a:cubicBezTo>
                    <a:pt x="724" y="394"/>
                    <a:pt x="725" y="389"/>
                    <a:pt x="722" y="386"/>
                  </a:cubicBezTo>
                  <a:cubicBezTo>
                    <a:pt x="726" y="383"/>
                    <a:pt x="734" y="378"/>
                    <a:pt x="740" y="381"/>
                  </a:cubicBezTo>
                  <a:cubicBezTo>
                    <a:pt x="740" y="386"/>
                    <a:pt x="736" y="388"/>
                    <a:pt x="738" y="394"/>
                  </a:cubicBezTo>
                  <a:cubicBezTo>
                    <a:pt x="744" y="394"/>
                    <a:pt x="742" y="388"/>
                    <a:pt x="748" y="390"/>
                  </a:cubicBezTo>
                  <a:cubicBezTo>
                    <a:pt x="751" y="402"/>
                    <a:pt x="761" y="406"/>
                    <a:pt x="765" y="417"/>
                  </a:cubicBezTo>
                  <a:cubicBezTo>
                    <a:pt x="770" y="416"/>
                    <a:pt x="773" y="418"/>
                    <a:pt x="777" y="418"/>
                  </a:cubicBezTo>
                  <a:cubicBezTo>
                    <a:pt x="778" y="420"/>
                    <a:pt x="778" y="423"/>
                    <a:pt x="780" y="424"/>
                  </a:cubicBezTo>
                  <a:cubicBezTo>
                    <a:pt x="795" y="428"/>
                    <a:pt x="801" y="441"/>
                    <a:pt x="814" y="446"/>
                  </a:cubicBezTo>
                  <a:cubicBezTo>
                    <a:pt x="813" y="455"/>
                    <a:pt x="811" y="463"/>
                    <a:pt x="809" y="469"/>
                  </a:cubicBezTo>
                  <a:cubicBezTo>
                    <a:pt x="811" y="473"/>
                    <a:pt x="818" y="473"/>
                    <a:pt x="817" y="481"/>
                  </a:cubicBezTo>
                  <a:cubicBezTo>
                    <a:pt x="827" y="485"/>
                    <a:pt x="831" y="496"/>
                    <a:pt x="838" y="503"/>
                  </a:cubicBezTo>
                  <a:cubicBezTo>
                    <a:pt x="841" y="504"/>
                    <a:pt x="847" y="501"/>
                    <a:pt x="847" y="505"/>
                  </a:cubicBezTo>
                  <a:cubicBezTo>
                    <a:pt x="845" y="507"/>
                    <a:pt x="840" y="506"/>
                    <a:pt x="839" y="510"/>
                  </a:cubicBezTo>
                  <a:cubicBezTo>
                    <a:pt x="843" y="516"/>
                    <a:pt x="846" y="518"/>
                    <a:pt x="844" y="529"/>
                  </a:cubicBezTo>
                  <a:cubicBezTo>
                    <a:pt x="848" y="531"/>
                    <a:pt x="851" y="529"/>
                    <a:pt x="856" y="529"/>
                  </a:cubicBezTo>
                  <a:cubicBezTo>
                    <a:pt x="856" y="531"/>
                    <a:pt x="857" y="532"/>
                    <a:pt x="858" y="535"/>
                  </a:cubicBezTo>
                  <a:cubicBezTo>
                    <a:pt x="863" y="530"/>
                    <a:pt x="865" y="538"/>
                    <a:pt x="870" y="536"/>
                  </a:cubicBezTo>
                  <a:cubicBezTo>
                    <a:pt x="870" y="528"/>
                    <a:pt x="864" y="521"/>
                    <a:pt x="864" y="516"/>
                  </a:cubicBezTo>
                  <a:cubicBezTo>
                    <a:pt x="869" y="516"/>
                    <a:pt x="868" y="521"/>
                    <a:pt x="874" y="519"/>
                  </a:cubicBezTo>
                  <a:cubicBezTo>
                    <a:pt x="873" y="511"/>
                    <a:pt x="857" y="510"/>
                    <a:pt x="852" y="503"/>
                  </a:cubicBezTo>
                  <a:cubicBezTo>
                    <a:pt x="863" y="501"/>
                    <a:pt x="870" y="511"/>
                    <a:pt x="881" y="513"/>
                  </a:cubicBezTo>
                  <a:cubicBezTo>
                    <a:pt x="883" y="510"/>
                    <a:pt x="881" y="506"/>
                    <a:pt x="880" y="504"/>
                  </a:cubicBezTo>
                  <a:cubicBezTo>
                    <a:pt x="883" y="503"/>
                    <a:pt x="886" y="502"/>
                    <a:pt x="885" y="496"/>
                  </a:cubicBezTo>
                  <a:cubicBezTo>
                    <a:pt x="881" y="496"/>
                    <a:pt x="876" y="496"/>
                    <a:pt x="873" y="493"/>
                  </a:cubicBezTo>
                  <a:cubicBezTo>
                    <a:pt x="867" y="489"/>
                    <a:pt x="860" y="474"/>
                    <a:pt x="858" y="467"/>
                  </a:cubicBezTo>
                  <a:cubicBezTo>
                    <a:pt x="864" y="469"/>
                    <a:pt x="866" y="474"/>
                    <a:pt x="872" y="476"/>
                  </a:cubicBezTo>
                  <a:cubicBezTo>
                    <a:pt x="878" y="473"/>
                    <a:pt x="872" y="463"/>
                    <a:pt x="880" y="461"/>
                  </a:cubicBezTo>
                  <a:cubicBezTo>
                    <a:pt x="884" y="461"/>
                    <a:pt x="884" y="464"/>
                    <a:pt x="887" y="465"/>
                  </a:cubicBezTo>
                  <a:cubicBezTo>
                    <a:pt x="891" y="463"/>
                    <a:pt x="891" y="459"/>
                    <a:pt x="895" y="459"/>
                  </a:cubicBezTo>
                  <a:cubicBezTo>
                    <a:pt x="900" y="461"/>
                    <a:pt x="908" y="461"/>
                    <a:pt x="908" y="467"/>
                  </a:cubicBezTo>
                  <a:cubicBezTo>
                    <a:pt x="906" y="469"/>
                    <a:pt x="900" y="468"/>
                    <a:pt x="902" y="473"/>
                  </a:cubicBezTo>
                  <a:cubicBezTo>
                    <a:pt x="906" y="477"/>
                    <a:pt x="907" y="470"/>
                    <a:pt x="911" y="470"/>
                  </a:cubicBezTo>
                  <a:cubicBezTo>
                    <a:pt x="910" y="479"/>
                    <a:pt x="910" y="484"/>
                    <a:pt x="906" y="490"/>
                  </a:cubicBezTo>
                  <a:cubicBezTo>
                    <a:pt x="910" y="490"/>
                    <a:pt x="912" y="492"/>
                    <a:pt x="916" y="492"/>
                  </a:cubicBezTo>
                  <a:cubicBezTo>
                    <a:pt x="920" y="487"/>
                    <a:pt x="914" y="487"/>
                    <a:pt x="912" y="484"/>
                  </a:cubicBezTo>
                  <a:cubicBezTo>
                    <a:pt x="922" y="483"/>
                    <a:pt x="922" y="498"/>
                    <a:pt x="923" y="502"/>
                  </a:cubicBezTo>
                  <a:cubicBezTo>
                    <a:pt x="919" y="497"/>
                    <a:pt x="915" y="497"/>
                    <a:pt x="907" y="498"/>
                  </a:cubicBezTo>
                  <a:cubicBezTo>
                    <a:pt x="907" y="504"/>
                    <a:pt x="907" y="504"/>
                    <a:pt x="907" y="504"/>
                  </a:cubicBezTo>
                  <a:cubicBezTo>
                    <a:pt x="918" y="505"/>
                    <a:pt x="933" y="506"/>
                    <a:pt x="930" y="519"/>
                  </a:cubicBezTo>
                  <a:cubicBezTo>
                    <a:pt x="936" y="523"/>
                    <a:pt x="943" y="525"/>
                    <a:pt x="946" y="531"/>
                  </a:cubicBezTo>
                  <a:cubicBezTo>
                    <a:pt x="957" y="529"/>
                    <a:pt x="965" y="543"/>
                    <a:pt x="980" y="537"/>
                  </a:cubicBezTo>
                  <a:cubicBezTo>
                    <a:pt x="978" y="524"/>
                    <a:pt x="995" y="524"/>
                    <a:pt x="1003" y="530"/>
                  </a:cubicBezTo>
                  <a:cubicBezTo>
                    <a:pt x="1006" y="532"/>
                    <a:pt x="1006" y="537"/>
                    <a:pt x="1010" y="539"/>
                  </a:cubicBezTo>
                  <a:cubicBezTo>
                    <a:pt x="1030" y="545"/>
                    <a:pt x="1038" y="516"/>
                    <a:pt x="1055" y="528"/>
                  </a:cubicBezTo>
                  <a:cubicBezTo>
                    <a:pt x="1059" y="527"/>
                    <a:pt x="1058" y="522"/>
                    <a:pt x="1063" y="522"/>
                  </a:cubicBezTo>
                  <a:cubicBezTo>
                    <a:pt x="1064" y="533"/>
                    <a:pt x="1056" y="553"/>
                    <a:pt x="1068" y="561"/>
                  </a:cubicBezTo>
                  <a:cubicBezTo>
                    <a:pt x="1054" y="576"/>
                    <a:pt x="1068" y="603"/>
                    <a:pt x="1059" y="616"/>
                  </a:cubicBezTo>
                  <a:cubicBezTo>
                    <a:pt x="1054" y="616"/>
                    <a:pt x="1054" y="616"/>
                    <a:pt x="1054" y="616"/>
                  </a:cubicBezTo>
                  <a:cubicBezTo>
                    <a:pt x="1052" y="630"/>
                    <a:pt x="1039" y="623"/>
                    <a:pt x="1027" y="625"/>
                  </a:cubicBezTo>
                  <a:cubicBezTo>
                    <a:pt x="1022" y="616"/>
                    <a:pt x="1015" y="621"/>
                    <a:pt x="1005" y="622"/>
                  </a:cubicBezTo>
                  <a:cubicBezTo>
                    <a:pt x="1002" y="622"/>
                    <a:pt x="1000" y="621"/>
                    <a:pt x="999" y="621"/>
                  </a:cubicBezTo>
                  <a:cubicBezTo>
                    <a:pt x="990" y="623"/>
                    <a:pt x="983" y="633"/>
                    <a:pt x="977" y="634"/>
                  </a:cubicBezTo>
                  <a:cubicBezTo>
                    <a:pt x="970" y="628"/>
                    <a:pt x="960" y="632"/>
                    <a:pt x="952" y="630"/>
                  </a:cubicBezTo>
                  <a:cubicBezTo>
                    <a:pt x="949" y="629"/>
                    <a:pt x="947" y="626"/>
                    <a:pt x="944" y="625"/>
                  </a:cubicBezTo>
                  <a:cubicBezTo>
                    <a:pt x="942" y="624"/>
                    <a:pt x="938" y="626"/>
                    <a:pt x="934" y="625"/>
                  </a:cubicBezTo>
                  <a:cubicBezTo>
                    <a:pt x="925" y="624"/>
                    <a:pt x="920" y="619"/>
                    <a:pt x="913" y="624"/>
                  </a:cubicBezTo>
                  <a:cubicBezTo>
                    <a:pt x="911" y="622"/>
                    <a:pt x="908" y="621"/>
                    <a:pt x="908" y="616"/>
                  </a:cubicBezTo>
                  <a:cubicBezTo>
                    <a:pt x="895" y="618"/>
                    <a:pt x="893" y="610"/>
                    <a:pt x="879" y="612"/>
                  </a:cubicBezTo>
                  <a:cubicBezTo>
                    <a:pt x="875" y="611"/>
                    <a:pt x="874" y="606"/>
                    <a:pt x="872" y="603"/>
                  </a:cubicBezTo>
                  <a:cubicBezTo>
                    <a:pt x="866" y="605"/>
                    <a:pt x="862" y="600"/>
                    <a:pt x="857" y="600"/>
                  </a:cubicBezTo>
                  <a:cubicBezTo>
                    <a:pt x="850" y="599"/>
                    <a:pt x="847" y="602"/>
                    <a:pt x="843" y="603"/>
                  </a:cubicBezTo>
                  <a:cubicBezTo>
                    <a:pt x="839" y="604"/>
                    <a:pt x="834" y="602"/>
                    <a:pt x="834" y="603"/>
                  </a:cubicBezTo>
                  <a:cubicBezTo>
                    <a:pt x="831" y="604"/>
                    <a:pt x="822" y="612"/>
                    <a:pt x="821" y="615"/>
                  </a:cubicBezTo>
                  <a:cubicBezTo>
                    <a:pt x="819" y="622"/>
                    <a:pt x="827" y="628"/>
                    <a:pt x="826" y="635"/>
                  </a:cubicBezTo>
                  <a:cubicBezTo>
                    <a:pt x="825" y="641"/>
                    <a:pt x="818" y="646"/>
                    <a:pt x="813" y="647"/>
                  </a:cubicBezTo>
                  <a:cubicBezTo>
                    <a:pt x="803" y="649"/>
                    <a:pt x="802" y="644"/>
                    <a:pt x="797" y="640"/>
                  </a:cubicBezTo>
                  <a:cubicBezTo>
                    <a:pt x="792" y="636"/>
                    <a:pt x="782" y="631"/>
                    <a:pt x="778" y="630"/>
                  </a:cubicBezTo>
                  <a:cubicBezTo>
                    <a:pt x="768" y="628"/>
                    <a:pt x="760" y="632"/>
                    <a:pt x="754" y="628"/>
                  </a:cubicBezTo>
                  <a:cubicBezTo>
                    <a:pt x="748" y="624"/>
                    <a:pt x="751" y="613"/>
                    <a:pt x="744" y="608"/>
                  </a:cubicBezTo>
                  <a:cubicBezTo>
                    <a:pt x="743" y="606"/>
                    <a:pt x="738" y="606"/>
                    <a:pt x="735" y="605"/>
                  </a:cubicBezTo>
                  <a:cubicBezTo>
                    <a:pt x="731" y="603"/>
                    <a:pt x="729" y="600"/>
                    <a:pt x="727" y="599"/>
                  </a:cubicBezTo>
                  <a:cubicBezTo>
                    <a:pt x="718" y="596"/>
                    <a:pt x="709" y="601"/>
                    <a:pt x="701" y="599"/>
                  </a:cubicBezTo>
                  <a:cubicBezTo>
                    <a:pt x="693" y="597"/>
                    <a:pt x="691" y="590"/>
                    <a:pt x="683" y="588"/>
                  </a:cubicBezTo>
                  <a:cubicBezTo>
                    <a:pt x="682" y="586"/>
                    <a:pt x="681" y="584"/>
                    <a:pt x="680" y="582"/>
                  </a:cubicBezTo>
                  <a:cubicBezTo>
                    <a:pt x="672" y="582"/>
                    <a:pt x="667" y="579"/>
                    <a:pt x="666" y="573"/>
                  </a:cubicBezTo>
                  <a:cubicBezTo>
                    <a:pt x="673" y="563"/>
                    <a:pt x="687" y="562"/>
                    <a:pt x="685" y="550"/>
                  </a:cubicBezTo>
                  <a:cubicBezTo>
                    <a:pt x="684" y="546"/>
                    <a:pt x="677" y="544"/>
                    <a:pt x="677" y="539"/>
                  </a:cubicBezTo>
                  <a:cubicBezTo>
                    <a:pt x="676" y="531"/>
                    <a:pt x="690" y="530"/>
                    <a:pt x="687" y="521"/>
                  </a:cubicBezTo>
                  <a:cubicBezTo>
                    <a:pt x="680" y="521"/>
                    <a:pt x="678" y="529"/>
                    <a:pt x="673" y="527"/>
                  </a:cubicBezTo>
                  <a:cubicBezTo>
                    <a:pt x="672" y="522"/>
                    <a:pt x="677" y="521"/>
                    <a:pt x="674" y="516"/>
                  </a:cubicBezTo>
                  <a:cubicBezTo>
                    <a:pt x="663" y="512"/>
                    <a:pt x="646" y="528"/>
                    <a:pt x="635" y="516"/>
                  </a:cubicBezTo>
                  <a:cubicBezTo>
                    <a:pt x="631" y="521"/>
                    <a:pt x="623" y="519"/>
                    <a:pt x="619" y="515"/>
                  </a:cubicBezTo>
                  <a:cubicBezTo>
                    <a:pt x="615" y="521"/>
                    <a:pt x="608" y="518"/>
                    <a:pt x="602" y="522"/>
                  </a:cubicBezTo>
                  <a:cubicBezTo>
                    <a:pt x="590" y="516"/>
                    <a:pt x="573" y="518"/>
                    <a:pt x="559" y="518"/>
                  </a:cubicBezTo>
                  <a:cubicBezTo>
                    <a:pt x="545" y="519"/>
                    <a:pt x="529" y="519"/>
                    <a:pt x="523" y="529"/>
                  </a:cubicBezTo>
                  <a:cubicBezTo>
                    <a:pt x="505" y="526"/>
                    <a:pt x="499" y="548"/>
                    <a:pt x="484" y="534"/>
                  </a:cubicBezTo>
                  <a:cubicBezTo>
                    <a:pt x="475" y="537"/>
                    <a:pt x="470" y="529"/>
                    <a:pt x="462" y="534"/>
                  </a:cubicBezTo>
                  <a:cubicBezTo>
                    <a:pt x="457" y="531"/>
                    <a:pt x="455" y="526"/>
                    <a:pt x="452" y="520"/>
                  </a:cubicBezTo>
                  <a:cubicBezTo>
                    <a:pt x="446" y="520"/>
                    <a:pt x="446" y="520"/>
                    <a:pt x="446" y="520"/>
                  </a:cubicBezTo>
                  <a:cubicBezTo>
                    <a:pt x="436" y="536"/>
                    <a:pt x="428" y="552"/>
                    <a:pt x="406" y="555"/>
                  </a:cubicBezTo>
                  <a:cubicBezTo>
                    <a:pt x="394" y="554"/>
                    <a:pt x="392" y="564"/>
                    <a:pt x="383" y="567"/>
                  </a:cubicBezTo>
                  <a:cubicBezTo>
                    <a:pt x="382" y="577"/>
                    <a:pt x="373" y="580"/>
                    <a:pt x="369" y="587"/>
                  </a:cubicBezTo>
                  <a:cubicBezTo>
                    <a:pt x="370" y="593"/>
                    <a:pt x="367" y="596"/>
                    <a:pt x="365" y="598"/>
                  </a:cubicBezTo>
                  <a:cubicBezTo>
                    <a:pt x="367" y="603"/>
                    <a:pt x="365" y="608"/>
                    <a:pt x="363" y="611"/>
                  </a:cubicBezTo>
                  <a:cubicBezTo>
                    <a:pt x="353" y="614"/>
                    <a:pt x="353" y="626"/>
                    <a:pt x="340" y="626"/>
                  </a:cubicBezTo>
                  <a:cubicBezTo>
                    <a:pt x="336" y="635"/>
                    <a:pt x="323" y="638"/>
                    <a:pt x="311" y="636"/>
                  </a:cubicBezTo>
                  <a:cubicBezTo>
                    <a:pt x="303" y="642"/>
                    <a:pt x="302" y="655"/>
                    <a:pt x="292" y="659"/>
                  </a:cubicBezTo>
                  <a:cubicBezTo>
                    <a:pt x="287" y="658"/>
                    <a:pt x="286" y="658"/>
                    <a:pt x="282" y="659"/>
                  </a:cubicBezTo>
                  <a:cubicBezTo>
                    <a:pt x="282" y="667"/>
                    <a:pt x="277" y="670"/>
                    <a:pt x="273" y="674"/>
                  </a:cubicBezTo>
                  <a:cubicBezTo>
                    <a:pt x="273" y="684"/>
                    <a:pt x="273" y="684"/>
                    <a:pt x="273" y="684"/>
                  </a:cubicBezTo>
                  <a:cubicBezTo>
                    <a:pt x="267" y="688"/>
                    <a:pt x="263" y="695"/>
                    <a:pt x="255" y="696"/>
                  </a:cubicBezTo>
                  <a:cubicBezTo>
                    <a:pt x="252" y="705"/>
                    <a:pt x="246" y="711"/>
                    <a:pt x="242" y="719"/>
                  </a:cubicBezTo>
                  <a:cubicBezTo>
                    <a:pt x="233" y="723"/>
                    <a:pt x="230" y="729"/>
                    <a:pt x="230" y="738"/>
                  </a:cubicBezTo>
                  <a:cubicBezTo>
                    <a:pt x="229" y="745"/>
                    <a:pt x="233" y="751"/>
                    <a:pt x="234" y="755"/>
                  </a:cubicBezTo>
                  <a:cubicBezTo>
                    <a:pt x="234" y="761"/>
                    <a:pt x="229" y="767"/>
                    <a:pt x="228" y="773"/>
                  </a:cubicBezTo>
                  <a:cubicBezTo>
                    <a:pt x="227" y="779"/>
                    <a:pt x="230" y="785"/>
                    <a:pt x="230" y="791"/>
                  </a:cubicBezTo>
                  <a:cubicBezTo>
                    <a:pt x="228" y="807"/>
                    <a:pt x="214" y="817"/>
                    <a:pt x="215" y="834"/>
                  </a:cubicBezTo>
                  <a:cubicBezTo>
                    <a:pt x="213" y="838"/>
                    <a:pt x="204" y="841"/>
                    <a:pt x="203" y="848"/>
                  </a:cubicBezTo>
                  <a:cubicBezTo>
                    <a:pt x="202" y="853"/>
                    <a:pt x="209" y="862"/>
                    <a:pt x="208" y="872"/>
                  </a:cubicBezTo>
                  <a:cubicBezTo>
                    <a:pt x="207" y="878"/>
                    <a:pt x="202" y="883"/>
                    <a:pt x="203" y="887"/>
                  </a:cubicBezTo>
                  <a:cubicBezTo>
                    <a:pt x="203" y="892"/>
                    <a:pt x="208" y="895"/>
                    <a:pt x="210" y="897"/>
                  </a:cubicBezTo>
                  <a:cubicBezTo>
                    <a:pt x="209" y="899"/>
                    <a:pt x="209" y="901"/>
                    <a:pt x="210" y="903"/>
                  </a:cubicBezTo>
                  <a:cubicBezTo>
                    <a:pt x="212" y="905"/>
                    <a:pt x="215" y="902"/>
                    <a:pt x="217" y="905"/>
                  </a:cubicBezTo>
                  <a:cubicBezTo>
                    <a:pt x="217" y="917"/>
                    <a:pt x="222" y="924"/>
                    <a:pt x="228" y="929"/>
                  </a:cubicBezTo>
                  <a:cubicBezTo>
                    <a:pt x="228" y="943"/>
                    <a:pt x="249" y="953"/>
                    <a:pt x="242" y="971"/>
                  </a:cubicBezTo>
                  <a:cubicBezTo>
                    <a:pt x="246" y="980"/>
                    <a:pt x="248" y="990"/>
                    <a:pt x="253" y="997"/>
                  </a:cubicBezTo>
                  <a:cubicBezTo>
                    <a:pt x="255" y="999"/>
                    <a:pt x="258" y="999"/>
                    <a:pt x="259" y="1000"/>
                  </a:cubicBezTo>
                  <a:cubicBezTo>
                    <a:pt x="265" y="1005"/>
                    <a:pt x="269" y="1015"/>
                    <a:pt x="276" y="1021"/>
                  </a:cubicBezTo>
                  <a:cubicBezTo>
                    <a:pt x="279" y="1024"/>
                    <a:pt x="281" y="1024"/>
                    <a:pt x="283" y="1027"/>
                  </a:cubicBezTo>
                  <a:cubicBezTo>
                    <a:pt x="287" y="1032"/>
                    <a:pt x="289" y="1039"/>
                    <a:pt x="293" y="1044"/>
                  </a:cubicBezTo>
                  <a:cubicBezTo>
                    <a:pt x="297" y="1048"/>
                    <a:pt x="304" y="1051"/>
                    <a:pt x="308" y="1055"/>
                  </a:cubicBezTo>
                  <a:cubicBezTo>
                    <a:pt x="312" y="1058"/>
                    <a:pt x="314" y="1062"/>
                    <a:pt x="317" y="1065"/>
                  </a:cubicBezTo>
                  <a:cubicBezTo>
                    <a:pt x="325" y="1070"/>
                    <a:pt x="331" y="1063"/>
                    <a:pt x="343" y="1062"/>
                  </a:cubicBezTo>
                  <a:cubicBezTo>
                    <a:pt x="350" y="1061"/>
                    <a:pt x="357" y="1063"/>
                    <a:pt x="363" y="1064"/>
                  </a:cubicBezTo>
                  <a:cubicBezTo>
                    <a:pt x="374" y="1064"/>
                    <a:pt x="378" y="1062"/>
                    <a:pt x="384" y="1068"/>
                  </a:cubicBezTo>
                  <a:cubicBezTo>
                    <a:pt x="387" y="1069"/>
                    <a:pt x="389" y="1068"/>
                    <a:pt x="391" y="1067"/>
                  </a:cubicBezTo>
                  <a:cubicBezTo>
                    <a:pt x="394" y="1075"/>
                    <a:pt x="405" y="1075"/>
                    <a:pt x="409" y="1082"/>
                  </a:cubicBezTo>
                  <a:cubicBezTo>
                    <a:pt x="425" y="1078"/>
                    <a:pt x="440" y="1078"/>
                    <a:pt x="452" y="1070"/>
                  </a:cubicBezTo>
                  <a:cubicBezTo>
                    <a:pt x="460" y="1078"/>
                    <a:pt x="467" y="1068"/>
                    <a:pt x="474" y="1067"/>
                  </a:cubicBezTo>
                  <a:cubicBezTo>
                    <a:pt x="477" y="1067"/>
                    <a:pt x="481" y="1070"/>
                    <a:pt x="486" y="1069"/>
                  </a:cubicBezTo>
                  <a:cubicBezTo>
                    <a:pt x="489" y="1069"/>
                    <a:pt x="491" y="1067"/>
                    <a:pt x="493" y="1067"/>
                  </a:cubicBezTo>
                  <a:cubicBezTo>
                    <a:pt x="496" y="1068"/>
                    <a:pt x="498" y="1071"/>
                    <a:pt x="501" y="1071"/>
                  </a:cubicBezTo>
                  <a:cubicBezTo>
                    <a:pt x="504" y="1072"/>
                    <a:pt x="507" y="1070"/>
                    <a:pt x="509" y="1069"/>
                  </a:cubicBezTo>
                  <a:cubicBezTo>
                    <a:pt x="525" y="1069"/>
                    <a:pt x="539" y="1084"/>
                    <a:pt x="543" y="1095"/>
                  </a:cubicBezTo>
                  <a:cubicBezTo>
                    <a:pt x="547" y="1108"/>
                    <a:pt x="548" y="1115"/>
                    <a:pt x="568" y="1113"/>
                  </a:cubicBezTo>
                  <a:cubicBezTo>
                    <a:pt x="569" y="1112"/>
                    <a:pt x="568" y="1109"/>
                    <a:pt x="571" y="1110"/>
                  </a:cubicBezTo>
                  <a:cubicBezTo>
                    <a:pt x="580" y="1109"/>
                    <a:pt x="585" y="1116"/>
                    <a:pt x="592" y="1115"/>
                  </a:cubicBezTo>
                  <a:cubicBezTo>
                    <a:pt x="597" y="1115"/>
                    <a:pt x="604" y="1108"/>
                    <a:pt x="609" y="1115"/>
                  </a:cubicBezTo>
                  <a:cubicBezTo>
                    <a:pt x="610" y="1128"/>
                    <a:pt x="627" y="1131"/>
                    <a:pt x="629" y="1141"/>
                  </a:cubicBezTo>
                  <a:cubicBezTo>
                    <a:pt x="631" y="1149"/>
                    <a:pt x="623" y="1151"/>
                    <a:pt x="625" y="1162"/>
                  </a:cubicBezTo>
                  <a:cubicBezTo>
                    <a:pt x="623" y="1165"/>
                    <a:pt x="619" y="1166"/>
                    <a:pt x="617" y="1169"/>
                  </a:cubicBezTo>
                  <a:cubicBezTo>
                    <a:pt x="618" y="1175"/>
                    <a:pt x="623" y="1177"/>
                    <a:pt x="623" y="1184"/>
                  </a:cubicBezTo>
                  <a:cubicBezTo>
                    <a:pt x="622" y="1185"/>
                    <a:pt x="619" y="1184"/>
                    <a:pt x="618" y="1186"/>
                  </a:cubicBezTo>
                  <a:cubicBezTo>
                    <a:pt x="619" y="1196"/>
                    <a:pt x="616" y="1203"/>
                    <a:pt x="607" y="1203"/>
                  </a:cubicBezTo>
                  <a:cubicBezTo>
                    <a:pt x="608" y="1210"/>
                    <a:pt x="613" y="1213"/>
                    <a:pt x="618" y="1216"/>
                  </a:cubicBezTo>
                  <a:cubicBezTo>
                    <a:pt x="619" y="1219"/>
                    <a:pt x="617" y="1219"/>
                    <a:pt x="618" y="1222"/>
                  </a:cubicBezTo>
                  <a:cubicBezTo>
                    <a:pt x="622" y="1224"/>
                    <a:pt x="625" y="1227"/>
                    <a:pt x="626" y="1233"/>
                  </a:cubicBezTo>
                  <a:cubicBezTo>
                    <a:pt x="633" y="1233"/>
                    <a:pt x="632" y="1237"/>
                    <a:pt x="635" y="1240"/>
                  </a:cubicBezTo>
                  <a:cubicBezTo>
                    <a:pt x="637" y="1243"/>
                    <a:pt x="642" y="1244"/>
                    <a:pt x="643" y="1246"/>
                  </a:cubicBezTo>
                  <a:cubicBezTo>
                    <a:pt x="646" y="1249"/>
                    <a:pt x="646" y="1252"/>
                    <a:pt x="648" y="1255"/>
                  </a:cubicBezTo>
                  <a:cubicBezTo>
                    <a:pt x="653" y="1260"/>
                    <a:pt x="661" y="1262"/>
                    <a:pt x="666" y="1267"/>
                  </a:cubicBezTo>
                  <a:cubicBezTo>
                    <a:pt x="673" y="1274"/>
                    <a:pt x="674" y="1284"/>
                    <a:pt x="681" y="1291"/>
                  </a:cubicBezTo>
                  <a:cubicBezTo>
                    <a:pt x="681" y="1294"/>
                    <a:pt x="678" y="1293"/>
                    <a:pt x="679" y="1297"/>
                  </a:cubicBezTo>
                  <a:cubicBezTo>
                    <a:pt x="682" y="1301"/>
                    <a:pt x="688" y="1303"/>
                    <a:pt x="688" y="1311"/>
                  </a:cubicBezTo>
                  <a:cubicBezTo>
                    <a:pt x="693" y="1317"/>
                    <a:pt x="701" y="1320"/>
                    <a:pt x="700" y="1331"/>
                  </a:cubicBezTo>
                  <a:cubicBezTo>
                    <a:pt x="699" y="1335"/>
                    <a:pt x="695" y="1335"/>
                    <a:pt x="694" y="1339"/>
                  </a:cubicBezTo>
                  <a:cubicBezTo>
                    <a:pt x="696" y="1352"/>
                    <a:pt x="713" y="1360"/>
                    <a:pt x="712" y="1373"/>
                  </a:cubicBezTo>
                  <a:cubicBezTo>
                    <a:pt x="711" y="1378"/>
                    <a:pt x="705" y="1379"/>
                    <a:pt x="707" y="1385"/>
                  </a:cubicBezTo>
                  <a:cubicBezTo>
                    <a:pt x="697" y="1384"/>
                    <a:pt x="698" y="1394"/>
                    <a:pt x="689" y="1393"/>
                  </a:cubicBezTo>
                  <a:cubicBezTo>
                    <a:pt x="689" y="1403"/>
                    <a:pt x="684" y="1405"/>
                    <a:pt x="687" y="1415"/>
                  </a:cubicBezTo>
                  <a:cubicBezTo>
                    <a:pt x="680" y="1417"/>
                    <a:pt x="683" y="1423"/>
                    <a:pt x="677" y="1427"/>
                  </a:cubicBezTo>
                  <a:cubicBezTo>
                    <a:pt x="679" y="1436"/>
                    <a:pt x="676" y="1443"/>
                    <a:pt x="679" y="1451"/>
                  </a:cubicBezTo>
                  <a:cubicBezTo>
                    <a:pt x="683" y="1459"/>
                    <a:pt x="695" y="1464"/>
                    <a:pt x="704" y="1475"/>
                  </a:cubicBezTo>
                  <a:cubicBezTo>
                    <a:pt x="706" y="1477"/>
                    <a:pt x="706" y="1479"/>
                    <a:pt x="708" y="1481"/>
                  </a:cubicBezTo>
                  <a:cubicBezTo>
                    <a:pt x="712" y="1487"/>
                    <a:pt x="718" y="1489"/>
                    <a:pt x="721" y="1493"/>
                  </a:cubicBezTo>
                  <a:cubicBezTo>
                    <a:pt x="722" y="1494"/>
                    <a:pt x="721" y="1496"/>
                    <a:pt x="722" y="1497"/>
                  </a:cubicBezTo>
                  <a:cubicBezTo>
                    <a:pt x="726" y="1500"/>
                    <a:pt x="731" y="1499"/>
                    <a:pt x="733" y="1503"/>
                  </a:cubicBezTo>
                  <a:cubicBezTo>
                    <a:pt x="735" y="1508"/>
                    <a:pt x="733" y="1515"/>
                    <a:pt x="735" y="1521"/>
                  </a:cubicBezTo>
                  <a:cubicBezTo>
                    <a:pt x="736" y="1524"/>
                    <a:pt x="740" y="1527"/>
                    <a:pt x="741" y="1529"/>
                  </a:cubicBezTo>
                  <a:cubicBezTo>
                    <a:pt x="742" y="1530"/>
                    <a:pt x="740" y="1533"/>
                    <a:pt x="740" y="1534"/>
                  </a:cubicBezTo>
                  <a:cubicBezTo>
                    <a:pt x="741" y="1535"/>
                    <a:pt x="744" y="1541"/>
                    <a:pt x="744" y="1542"/>
                  </a:cubicBezTo>
                  <a:cubicBezTo>
                    <a:pt x="746" y="1545"/>
                    <a:pt x="751" y="1550"/>
                    <a:pt x="753" y="1552"/>
                  </a:cubicBezTo>
                  <a:cubicBezTo>
                    <a:pt x="762" y="1563"/>
                    <a:pt x="783" y="1564"/>
                    <a:pt x="783" y="1578"/>
                  </a:cubicBezTo>
                  <a:cubicBezTo>
                    <a:pt x="788" y="1583"/>
                    <a:pt x="799" y="1582"/>
                    <a:pt x="800" y="1592"/>
                  </a:cubicBezTo>
                  <a:cubicBezTo>
                    <a:pt x="800" y="1594"/>
                    <a:pt x="797" y="1594"/>
                    <a:pt x="794" y="1594"/>
                  </a:cubicBezTo>
                  <a:cubicBezTo>
                    <a:pt x="794" y="1599"/>
                    <a:pt x="800" y="1599"/>
                    <a:pt x="801" y="1604"/>
                  </a:cubicBezTo>
                  <a:cubicBezTo>
                    <a:pt x="808" y="1602"/>
                    <a:pt x="813" y="1607"/>
                    <a:pt x="820" y="1608"/>
                  </a:cubicBezTo>
                  <a:cubicBezTo>
                    <a:pt x="833" y="1609"/>
                    <a:pt x="848" y="1604"/>
                    <a:pt x="860" y="1603"/>
                  </a:cubicBezTo>
                  <a:cubicBezTo>
                    <a:pt x="881" y="1601"/>
                    <a:pt x="902" y="1604"/>
                    <a:pt x="921" y="1600"/>
                  </a:cubicBezTo>
                  <a:cubicBezTo>
                    <a:pt x="940" y="1597"/>
                    <a:pt x="954" y="1584"/>
                    <a:pt x="970" y="1580"/>
                  </a:cubicBezTo>
                  <a:cubicBezTo>
                    <a:pt x="984" y="1576"/>
                    <a:pt x="990" y="1567"/>
                    <a:pt x="1000" y="1562"/>
                  </a:cubicBezTo>
                  <a:cubicBezTo>
                    <a:pt x="1004" y="1559"/>
                    <a:pt x="1011" y="1559"/>
                    <a:pt x="1016" y="1556"/>
                  </a:cubicBezTo>
                  <a:cubicBezTo>
                    <a:pt x="1024" y="1552"/>
                    <a:pt x="1029" y="1542"/>
                    <a:pt x="1033" y="1535"/>
                  </a:cubicBezTo>
                  <a:cubicBezTo>
                    <a:pt x="1034" y="1532"/>
                    <a:pt x="1029" y="1534"/>
                    <a:pt x="1030" y="1530"/>
                  </a:cubicBezTo>
                  <a:cubicBezTo>
                    <a:pt x="1046" y="1521"/>
                    <a:pt x="1066" y="1516"/>
                    <a:pt x="1082" y="1507"/>
                  </a:cubicBezTo>
                  <a:cubicBezTo>
                    <a:pt x="1083" y="1504"/>
                    <a:pt x="1080" y="1504"/>
                    <a:pt x="1080" y="1501"/>
                  </a:cubicBezTo>
                  <a:cubicBezTo>
                    <a:pt x="1086" y="1499"/>
                    <a:pt x="1087" y="1493"/>
                    <a:pt x="1089" y="1487"/>
                  </a:cubicBezTo>
                  <a:cubicBezTo>
                    <a:pt x="1085" y="1486"/>
                    <a:pt x="1085" y="1482"/>
                    <a:pt x="1082" y="1479"/>
                  </a:cubicBezTo>
                  <a:cubicBezTo>
                    <a:pt x="1084" y="1478"/>
                    <a:pt x="1085" y="1476"/>
                    <a:pt x="1085" y="1474"/>
                  </a:cubicBezTo>
                  <a:cubicBezTo>
                    <a:pt x="1084" y="1472"/>
                    <a:pt x="1081" y="1472"/>
                    <a:pt x="1079" y="1471"/>
                  </a:cubicBezTo>
                  <a:cubicBezTo>
                    <a:pt x="1081" y="1463"/>
                    <a:pt x="1089" y="1464"/>
                    <a:pt x="1095" y="1460"/>
                  </a:cubicBezTo>
                  <a:cubicBezTo>
                    <a:pt x="1098" y="1458"/>
                    <a:pt x="1100" y="1454"/>
                    <a:pt x="1103" y="1451"/>
                  </a:cubicBezTo>
                  <a:cubicBezTo>
                    <a:pt x="1108" y="1449"/>
                    <a:pt x="1114" y="1448"/>
                    <a:pt x="1119" y="1445"/>
                  </a:cubicBezTo>
                  <a:cubicBezTo>
                    <a:pt x="1122" y="1442"/>
                    <a:pt x="1124" y="1437"/>
                    <a:pt x="1127" y="1434"/>
                  </a:cubicBezTo>
                  <a:cubicBezTo>
                    <a:pt x="1142" y="1423"/>
                    <a:pt x="1160" y="1422"/>
                    <a:pt x="1174" y="1412"/>
                  </a:cubicBezTo>
                  <a:cubicBezTo>
                    <a:pt x="1179" y="1409"/>
                    <a:pt x="1188" y="1400"/>
                    <a:pt x="1193" y="1395"/>
                  </a:cubicBezTo>
                  <a:cubicBezTo>
                    <a:pt x="1200" y="1387"/>
                    <a:pt x="1197" y="1383"/>
                    <a:pt x="1197" y="1373"/>
                  </a:cubicBezTo>
                  <a:cubicBezTo>
                    <a:pt x="1197" y="1369"/>
                    <a:pt x="1198" y="1363"/>
                    <a:pt x="1199" y="1360"/>
                  </a:cubicBezTo>
                  <a:cubicBezTo>
                    <a:pt x="1202" y="1350"/>
                    <a:pt x="1203" y="1342"/>
                    <a:pt x="1208" y="1331"/>
                  </a:cubicBezTo>
                  <a:cubicBezTo>
                    <a:pt x="1207" y="1325"/>
                    <a:pt x="1197" y="1327"/>
                    <a:pt x="1194" y="1323"/>
                  </a:cubicBezTo>
                  <a:cubicBezTo>
                    <a:pt x="1197" y="1312"/>
                    <a:pt x="1186" y="1305"/>
                    <a:pt x="1194" y="1299"/>
                  </a:cubicBezTo>
                  <a:cubicBezTo>
                    <a:pt x="1188" y="1292"/>
                    <a:pt x="1199" y="1289"/>
                    <a:pt x="1197" y="1281"/>
                  </a:cubicBezTo>
                  <a:cubicBezTo>
                    <a:pt x="1194" y="1279"/>
                    <a:pt x="1187" y="1280"/>
                    <a:pt x="1186" y="1276"/>
                  </a:cubicBezTo>
                  <a:cubicBezTo>
                    <a:pt x="1190" y="1267"/>
                    <a:pt x="1190" y="1259"/>
                    <a:pt x="1194" y="1251"/>
                  </a:cubicBezTo>
                  <a:cubicBezTo>
                    <a:pt x="1198" y="1245"/>
                    <a:pt x="1210" y="1240"/>
                    <a:pt x="1208" y="1230"/>
                  </a:cubicBezTo>
                  <a:cubicBezTo>
                    <a:pt x="1210" y="1227"/>
                    <a:pt x="1213" y="1224"/>
                    <a:pt x="1216" y="1222"/>
                  </a:cubicBezTo>
                  <a:cubicBezTo>
                    <a:pt x="1216" y="1219"/>
                    <a:pt x="1215" y="1219"/>
                    <a:pt x="1215" y="1216"/>
                  </a:cubicBezTo>
                  <a:cubicBezTo>
                    <a:pt x="1221" y="1213"/>
                    <a:pt x="1226" y="1209"/>
                    <a:pt x="1228" y="1202"/>
                  </a:cubicBezTo>
                  <a:cubicBezTo>
                    <a:pt x="1231" y="1202"/>
                    <a:pt x="1232" y="1200"/>
                    <a:pt x="1236" y="1200"/>
                  </a:cubicBezTo>
                  <a:cubicBezTo>
                    <a:pt x="1244" y="1193"/>
                    <a:pt x="1246" y="1183"/>
                    <a:pt x="1253" y="1175"/>
                  </a:cubicBezTo>
                  <a:cubicBezTo>
                    <a:pt x="1257" y="1170"/>
                    <a:pt x="1264" y="1167"/>
                    <a:pt x="1267" y="1163"/>
                  </a:cubicBezTo>
                  <a:cubicBezTo>
                    <a:pt x="1269" y="1160"/>
                    <a:pt x="1269" y="1157"/>
                    <a:pt x="1271" y="1154"/>
                  </a:cubicBezTo>
                  <a:cubicBezTo>
                    <a:pt x="1273" y="1152"/>
                    <a:pt x="1276" y="1151"/>
                    <a:pt x="1278" y="1149"/>
                  </a:cubicBezTo>
                  <a:cubicBezTo>
                    <a:pt x="1304" y="1121"/>
                    <a:pt x="1338" y="1099"/>
                    <a:pt x="1353" y="1061"/>
                  </a:cubicBezTo>
                  <a:cubicBezTo>
                    <a:pt x="1355" y="1054"/>
                    <a:pt x="1362" y="1049"/>
                    <a:pt x="1365" y="1042"/>
                  </a:cubicBezTo>
                  <a:cubicBezTo>
                    <a:pt x="1368" y="1037"/>
                    <a:pt x="1367" y="1031"/>
                    <a:pt x="1368" y="1025"/>
                  </a:cubicBezTo>
                  <a:cubicBezTo>
                    <a:pt x="1369" y="1021"/>
                    <a:pt x="1376" y="1015"/>
                    <a:pt x="1378" y="1007"/>
                  </a:cubicBezTo>
                  <a:cubicBezTo>
                    <a:pt x="1381" y="995"/>
                    <a:pt x="1382" y="986"/>
                    <a:pt x="1388" y="981"/>
                  </a:cubicBezTo>
                  <a:cubicBezTo>
                    <a:pt x="1388" y="974"/>
                    <a:pt x="1389" y="967"/>
                    <a:pt x="1387" y="961"/>
                  </a:cubicBezTo>
                  <a:cubicBezTo>
                    <a:pt x="1388" y="958"/>
                    <a:pt x="1391" y="958"/>
                    <a:pt x="1391" y="954"/>
                  </a:cubicBezTo>
                  <a:cubicBezTo>
                    <a:pt x="1390" y="946"/>
                    <a:pt x="1389" y="937"/>
                    <a:pt x="1392" y="931"/>
                  </a:cubicBezTo>
                  <a:cubicBezTo>
                    <a:pt x="1391" y="931"/>
                    <a:pt x="1390" y="930"/>
                    <a:pt x="1389" y="928"/>
                  </a:cubicBezTo>
                  <a:cubicBezTo>
                    <a:pt x="1386" y="928"/>
                    <a:pt x="1385" y="929"/>
                    <a:pt x="1382" y="929"/>
                  </a:cubicBezTo>
                  <a:cubicBezTo>
                    <a:pt x="1378" y="948"/>
                    <a:pt x="1351" y="944"/>
                    <a:pt x="1341" y="956"/>
                  </a:cubicBezTo>
                  <a:cubicBezTo>
                    <a:pt x="1338" y="957"/>
                    <a:pt x="1339" y="954"/>
                    <a:pt x="1336" y="954"/>
                  </a:cubicBezTo>
                  <a:cubicBezTo>
                    <a:pt x="1329" y="958"/>
                    <a:pt x="1326" y="965"/>
                    <a:pt x="1319" y="969"/>
                  </a:cubicBezTo>
                  <a:cubicBezTo>
                    <a:pt x="1316" y="968"/>
                    <a:pt x="1315" y="966"/>
                    <a:pt x="1311" y="967"/>
                  </a:cubicBezTo>
                  <a:cubicBezTo>
                    <a:pt x="1301" y="972"/>
                    <a:pt x="1295" y="982"/>
                    <a:pt x="1282" y="979"/>
                  </a:cubicBezTo>
                  <a:cubicBezTo>
                    <a:pt x="1273" y="977"/>
                    <a:pt x="1270" y="964"/>
                    <a:pt x="1261" y="963"/>
                  </a:cubicBezTo>
                  <a:cubicBezTo>
                    <a:pt x="1271" y="953"/>
                    <a:pt x="1263" y="938"/>
                    <a:pt x="1248" y="938"/>
                  </a:cubicBezTo>
                  <a:cubicBezTo>
                    <a:pt x="1248" y="935"/>
                    <a:pt x="1247" y="932"/>
                    <a:pt x="1245" y="929"/>
                  </a:cubicBezTo>
                  <a:cubicBezTo>
                    <a:pt x="1239" y="930"/>
                    <a:pt x="1236" y="927"/>
                    <a:pt x="1232" y="925"/>
                  </a:cubicBezTo>
                  <a:cubicBezTo>
                    <a:pt x="1230" y="922"/>
                    <a:pt x="1230" y="916"/>
                    <a:pt x="1227" y="914"/>
                  </a:cubicBezTo>
                  <a:cubicBezTo>
                    <a:pt x="1224" y="912"/>
                    <a:pt x="1222" y="913"/>
                    <a:pt x="1218" y="914"/>
                  </a:cubicBezTo>
                  <a:cubicBezTo>
                    <a:pt x="1216" y="913"/>
                    <a:pt x="1214" y="910"/>
                    <a:pt x="1211" y="909"/>
                  </a:cubicBezTo>
                  <a:cubicBezTo>
                    <a:pt x="1200" y="909"/>
                    <a:pt x="1191" y="903"/>
                    <a:pt x="1188" y="894"/>
                  </a:cubicBezTo>
                  <a:cubicBezTo>
                    <a:pt x="1186" y="888"/>
                    <a:pt x="1188" y="882"/>
                    <a:pt x="1186" y="877"/>
                  </a:cubicBezTo>
                  <a:cubicBezTo>
                    <a:pt x="1181" y="865"/>
                    <a:pt x="1173" y="858"/>
                    <a:pt x="1162" y="853"/>
                  </a:cubicBezTo>
                  <a:cubicBezTo>
                    <a:pt x="1161" y="852"/>
                    <a:pt x="1162" y="848"/>
                    <a:pt x="1159" y="849"/>
                  </a:cubicBezTo>
                  <a:cubicBezTo>
                    <a:pt x="1156" y="846"/>
                    <a:pt x="1152" y="850"/>
                    <a:pt x="1149" y="848"/>
                  </a:cubicBezTo>
                  <a:cubicBezTo>
                    <a:pt x="1149" y="833"/>
                    <a:pt x="1138" y="819"/>
                    <a:pt x="1142" y="805"/>
                  </a:cubicBezTo>
                  <a:cubicBezTo>
                    <a:pt x="1140" y="802"/>
                    <a:pt x="1136" y="801"/>
                    <a:pt x="1135" y="797"/>
                  </a:cubicBezTo>
                  <a:cubicBezTo>
                    <a:pt x="1135" y="784"/>
                    <a:pt x="1124" y="781"/>
                    <a:pt x="1114" y="778"/>
                  </a:cubicBezTo>
                  <a:cubicBezTo>
                    <a:pt x="1108" y="772"/>
                    <a:pt x="1104" y="760"/>
                    <a:pt x="1106" y="753"/>
                  </a:cubicBezTo>
                  <a:cubicBezTo>
                    <a:pt x="1094" y="749"/>
                    <a:pt x="1092" y="733"/>
                    <a:pt x="1084" y="723"/>
                  </a:cubicBezTo>
                  <a:cubicBezTo>
                    <a:pt x="1080" y="718"/>
                    <a:pt x="1074" y="715"/>
                    <a:pt x="1072" y="709"/>
                  </a:cubicBezTo>
                  <a:cubicBezTo>
                    <a:pt x="1070" y="706"/>
                    <a:pt x="1071" y="703"/>
                    <a:pt x="1070" y="700"/>
                  </a:cubicBezTo>
                  <a:cubicBezTo>
                    <a:pt x="1067" y="695"/>
                    <a:pt x="1059" y="696"/>
                    <a:pt x="1060" y="689"/>
                  </a:cubicBezTo>
                  <a:cubicBezTo>
                    <a:pt x="1064" y="692"/>
                    <a:pt x="1066" y="696"/>
                    <a:pt x="1074" y="695"/>
                  </a:cubicBezTo>
                  <a:cubicBezTo>
                    <a:pt x="1075" y="687"/>
                    <a:pt x="1067" y="675"/>
                    <a:pt x="1074" y="670"/>
                  </a:cubicBezTo>
                  <a:cubicBezTo>
                    <a:pt x="1074" y="687"/>
                    <a:pt x="1082" y="694"/>
                    <a:pt x="1096" y="697"/>
                  </a:cubicBezTo>
                  <a:cubicBezTo>
                    <a:pt x="1099" y="702"/>
                    <a:pt x="1101" y="710"/>
                    <a:pt x="1106" y="715"/>
                  </a:cubicBezTo>
                  <a:cubicBezTo>
                    <a:pt x="1111" y="721"/>
                    <a:pt x="1117" y="722"/>
                    <a:pt x="1122" y="726"/>
                  </a:cubicBezTo>
                  <a:cubicBezTo>
                    <a:pt x="1127" y="731"/>
                    <a:pt x="1127" y="739"/>
                    <a:pt x="1131" y="746"/>
                  </a:cubicBezTo>
                  <a:cubicBezTo>
                    <a:pt x="1136" y="754"/>
                    <a:pt x="1143" y="749"/>
                    <a:pt x="1150" y="751"/>
                  </a:cubicBezTo>
                  <a:cubicBezTo>
                    <a:pt x="1174" y="756"/>
                    <a:pt x="1166" y="802"/>
                    <a:pt x="1188" y="811"/>
                  </a:cubicBezTo>
                  <a:cubicBezTo>
                    <a:pt x="1191" y="811"/>
                    <a:pt x="1193" y="810"/>
                    <a:pt x="1197" y="810"/>
                  </a:cubicBezTo>
                  <a:cubicBezTo>
                    <a:pt x="1201" y="812"/>
                    <a:pt x="1206" y="818"/>
                    <a:pt x="1210" y="823"/>
                  </a:cubicBezTo>
                  <a:cubicBezTo>
                    <a:pt x="1215" y="829"/>
                    <a:pt x="1221" y="838"/>
                    <a:pt x="1228" y="847"/>
                  </a:cubicBezTo>
                  <a:cubicBezTo>
                    <a:pt x="1240" y="860"/>
                    <a:pt x="1255" y="866"/>
                    <a:pt x="1246" y="889"/>
                  </a:cubicBezTo>
                  <a:cubicBezTo>
                    <a:pt x="1256" y="893"/>
                    <a:pt x="1257" y="910"/>
                    <a:pt x="1254" y="923"/>
                  </a:cubicBezTo>
                  <a:cubicBezTo>
                    <a:pt x="1259" y="927"/>
                    <a:pt x="1264" y="932"/>
                    <a:pt x="1267" y="938"/>
                  </a:cubicBezTo>
                  <a:cubicBezTo>
                    <a:pt x="1274" y="939"/>
                    <a:pt x="1283" y="939"/>
                    <a:pt x="1289" y="935"/>
                  </a:cubicBezTo>
                  <a:cubicBezTo>
                    <a:pt x="1293" y="931"/>
                    <a:pt x="1293" y="921"/>
                    <a:pt x="1299" y="921"/>
                  </a:cubicBezTo>
                  <a:cubicBezTo>
                    <a:pt x="1311" y="920"/>
                    <a:pt x="1318" y="917"/>
                    <a:pt x="1325" y="914"/>
                  </a:cubicBezTo>
                  <a:cubicBezTo>
                    <a:pt x="1329" y="912"/>
                    <a:pt x="1333" y="912"/>
                    <a:pt x="1336" y="911"/>
                  </a:cubicBezTo>
                  <a:cubicBezTo>
                    <a:pt x="1340" y="908"/>
                    <a:pt x="1343" y="900"/>
                    <a:pt x="1348" y="895"/>
                  </a:cubicBezTo>
                  <a:cubicBezTo>
                    <a:pt x="1356" y="887"/>
                    <a:pt x="1362" y="882"/>
                    <a:pt x="1370" y="875"/>
                  </a:cubicBezTo>
                  <a:cubicBezTo>
                    <a:pt x="1377" y="868"/>
                    <a:pt x="1382" y="864"/>
                    <a:pt x="1393" y="863"/>
                  </a:cubicBezTo>
                  <a:cubicBezTo>
                    <a:pt x="1396" y="838"/>
                    <a:pt x="1419" y="832"/>
                    <a:pt x="1434" y="818"/>
                  </a:cubicBezTo>
                  <a:cubicBezTo>
                    <a:pt x="1434" y="814"/>
                    <a:pt x="1433" y="812"/>
                    <a:pt x="1433" y="808"/>
                  </a:cubicBezTo>
                  <a:cubicBezTo>
                    <a:pt x="1439" y="803"/>
                    <a:pt x="1449" y="801"/>
                    <a:pt x="1447" y="788"/>
                  </a:cubicBezTo>
                  <a:cubicBezTo>
                    <a:pt x="1455" y="782"/>
                    <a:pt x="1457" y="771"/>
                    <a:pt x="1455" y="757"/>
                  </a:cubicBezTo>
                  <a:cubicBezTo>
                    <a:pt x="1459" y="758"/>
                    <a:pt x="1461" y="756"/>
                    <a:pt x="1463" y="755"/>
                  </a:cubicBezTo>
                  <a:cubicBezTo>
                    <a:pt x="1460" y="738"/>
                    <a:pt x="1475" y="729"/>
                    <a:pt x="1466" y="712"/>
                  </a:cubicBezTo>
                  <a:cubicBezTo>
                    <a:pt x="1457" y="713"/>
                    <a:pt x="1454" y="700"/>
                    <a:pt x="1447" y="697"/>
                  </a:cubicBezTo>
                  <a:cubicBezTo>
                    <a:pt x="1437" y="692"/>
                    <a:pt x="1426" y="699"/>
                    <a:pt x="1417" y="693"/>
                  </a:cubicBezTo>
                  <a:cubicBezTo>
                    <a:pt x="1406" y="686"/>
                    <a:pt x="1409" y="668"/>
                    <a:pt x="1401" y="658"/>
                  </a:cubicBezTo>
                  <a:cubicBezTo>
                    <a:pt x="1400" y="677"/>
                    <a:pt x="1385" y="685"/>
                    <a:pt x="1387" y="706"/>
                  </a:cubicBezTo>
                  <a:cubicBezTo>
                    <a:pt x="1381" y="709"/>
                    <a:pt x="1377" y="706"/>
                    <a:pt x="1370" y="707"/>
                  </a:cubicBezTo>
                  <a:cubicBezTo>
                    <a:pt x="1365" y="709"/>
                    <a:pt x="1362" y="716"/>
                    <a:pt x="1358" y="715"/>
                  </a:cubicBezTo>
                  <a:cubicBezTo>
                    <a:pt x="1340" y="714"/>
                    <a:pt x="1363" y="674"/>
                    <a:pt x="1338" y="679"/>
                  </a:cubicBezTo>
                  <a:cubicBezTo>
                    <a:pt x="1335" y="685"/>
                    <a:pt x="1344" y="697"/>
                    <a:pt x="1338" y="703"/>
                  </a:cubicBezTo>
                  <a:cubicBezTo>
                    <a:pt x="1334" y="690"/>
                    <a:pt x="1318" y="689"/>
                    <a:pt x="1317" y="673"/>
                  </a:cubicBezTo>
                  <a:cubicBezTo>
                    <a:pt x="1310" y="669"/>
                    <a:pt x="1298" y="668"/>
                    <a:pt x="1298" y="657"/>
                  </a:cubicBezTo>
                  <a:cubicBezTo>
                    <a:pt x="1293" y="654"/>
                    <a:pt x="1290" y="651"/>
                    <a:pt x="1289" y="645"/>
                  </a:cubicBezTo>
                  <a:cubicBezTo>
                    <a:pt x="1284" y="643"/>
                    <a:pt x="1278" y="641"/>
                    <a:pt x="1277" y="635"/>
                  </a:cubicBezTo>
                  <a:cubicBezTo>
                    <a:pt x="1278" y="634"/>
                    <a:pt x="1283" y="635"/>
                    <a:pt x="1285" y="634"/>
                  </a:cubicBezTo>
                  <a:cubicBezTo>
                    <a:pt x="1285" y="627"/>
                    <a:pt x="1285" y="627"/>
                    <a:pt x="1285" y="627"/>
                  </a:cubicBezTo>
                  <a:cubicBezTo>
                    <a:pt x="1290" y="627"/>
                    <a:pt x="1290" y="627"/>
                    <a:pt x="1290" y="627"/>
                  </a:cubicBezTo>
                  <a:cubicBezTo>
                    <a:pt x="1288" y="610"/>
                    <a:pt x="1299" y="620"/>
                    <a:pt x="1306" y="626"/>
                  </a:cubicBezTo>
                  <a:cubicBezTo>
                    <a:pt x="1316" y="635"/>
                    <a:pt x="1327" y="651"/>
                    <a:pt x="1336" y="657"/>
                  </a:cubicBezTo>
                  <a:cubicBezTo>
                    <a:pt x="1352" y="644"/>
                    <a:pt x="1362" y="667"/>
                    <a:pt x="1380" y="666"/>
                  </a:cubicBezTo>
                  <a:cubicBezTo>
                    <a:pt x="1388" y="661"/>
                    <a:pt x="1393" y="652"/>
                    <a:pt x="1401" y="647"/>
                  </a:cubicBezTo>
                  <a:cubicBezTo>
                    <a:pt x="1408" y="652"/>
                    <a:pt x="1412" y="659"/>
                    <a:pt x="1416" y="666"/>
                  </a:cubicBezTo>
                  <a:cubicBezTo>
                    <a:pt x="1429" y="670"/>
                    <a:pt x="1436" y="663"/>
                    <a:pt x="1448" y="668"/>
                  </a:cubicBezTo>
                  <a:cubicBezTo>
                    <a:pt x="1451" y="668"/>
                    <a:pt x="1450" y="664"/>
                    <a:pt x="1455" y="665"/>
                  </a:cubicBezTo>
                  <a:cubicBezTo>
                    <a:pt x="1464" y="670"/>
                    <a:pt x="1468" y="663"/>
                    <a:pt x="1474" y="659"/>
                  </a:cubicBezTo>
                  <a:cubicBezTo>
                    <a:pt x="1479" y="657"/>
                    <a:pt x="1486" y="658"/>
                    <a:pt x="1486" y="652"/>
                  </a:cubicBezTo>
                  <a:cubicBezTo>
                    <a:pt x="1495" y="653"/>
                    <a:pt x="1501" y="644"/>
                    <a:pt x="1508" y="640"/>
                  </a:cubicBezTo>
                  <a:cubicBezTo>
                    <a:pt x="1514" y="642"/>
                    <a:pt x="1516" y="648"/>
                    <a:pt x="1519" y="653"/>
                  </a:cubicBezTo>
                  <a:cubicBezTo>
                    <a:pt x="1523" y="653"/>
                    <a:pt x="1526" y="651"/>
                    <a:pt x="1531" y="652"/>
                  </a:cubicBezTo>
                  <a:cubicBezTo>
                    <a:pt x="1532" y="655"/>
                    <a:pt x="1535" y="657"/>
                    <a:pt x="1536" y="659"/>
                  </a:cubicBezTo>
                  <a:cubicBezTo>
                    <a:pt x="1539" y="659"/>
                    <a:pt x="1541" y="658"/>
                    <a:pt x="1544" y="659"/>
                  </a:cubicBezTo>
                  <a:cubicBezTo>
                    <a:pt x="1545" y="662"/>
                    <a:pt x="1546" y="664"/>
                    <a:pt x="1547" y="667"/>
                  </a:cubicBezTo>
                  <a:cubicBezTo>
                    <a:pt x="1555" y="671"/>
                    <a:pt x="1559" y="664"/>
                    <a:pt x="1562" y="659"/>
                  </a:cubicBezTo>
                  <a:cubicBezTo>
                    <a:pt x="1566" y="671"/>
                    <a:pt x="1552" y="672"/>
                    <a:pt x="1553" y="682"/>
                  </a:cubicBezTo>
                  <a:cubicBezTo>
                    <a:pt x="1553" y="687"/>
                    <a:pt x="1566" y="695"/>
                    <a:pt x="1571" y="697"/>
                  </a:cubicBezTo>
                  <a:cubicBezTo>
                    <a:pt x="1592" y="705"/>
                    <a:pt x="1580" y="671"/>
                    <a:pt x="1586" y="661"/>
                  </a:cubicBezTo>
                  <a:cubicBezTo>
                    <a:pt x="1587" y="667"/>
                    <a:pt x="1585" y="672"/>
                    <a:pt x="1585" y="677"/>
                  </a:cubicBezTo>
                  <a:cubicBezTo>
                    <a:pt x="1587" y="680"/>
                    <a:pt x="1590" y="681"/>
                    <a:pt x="1592" y="683"/>
                  </a:cubicBezTo>
                  <a:cubicBezTo>
                    <a:pt x="1595" y="712"/>
                    <a:pt x="1602" y="735"/>
                    <a:pt x="1614" y="755"/>
                  </a:cubicBezTo>
                  <a:cubicBezTo>
                    <a:pt x="1614" y="758"/>
                    <a:pt x="1614" y="760"/>
                    <a:pt x="1615" y="762"/>
                  </a:cubicBezTo>
                  <a:cubicBezTo>
                    <a:pt x="1616" y="764"/>
                    <a:pt x="1619" y="763"/>
                    <a:pt x="1621" y="765"/>
                  </a:cubicBezTo>
                  <a:cubicBezTo>
                    <a:pt x="1621" y="772"/>
                    <a:pt x="1625" y="776"/>
                    <a:pt x="1629" y="779"/>
                  </a:cubicBezTo>
                  <a:cubicBezTo>
                    <a:pt x="1628" y="802"/>
                    <a:pt x="1645" y="814"/>
                    <a:pt x="1647" y="830"/>
                  </a:cubicBezTo>
                  <a:cubicBezTo>
                    <a:pt x="1648" y="844"/>
                    <a:pt x="1651" y="853"/>
                    <a:pt x="1658" y="862"/>
                  </a:cubicBezTo>
                  <a:cubicBezTo>
                    <a:pt x="1663" y="856"/>
                    <a:pt x="1660" y="849"/>
                    <a:pt x="1661" y="842"/>
                  </a:cubicBezTo>
                  <a:cubicBezTo>
                    <a:pt x="1662" y="838"/>
                    <a:pt x="1665" y="835"/>
                    <a:pt x="1666" y="831"/>
                  </a:cubicBezTo>
                  <a:cubicBezTo>
                    <a:pt x="1666" y="830"/>
                    <a:pt x="1665" y="827"/>
                    <a:pt x="1665" y="825"/>
                  </a:cubicBezTo>
                  <a:cubicBezTo>
                    <a:pt x="1665" y="820"/>
                    <a:pt x="1669" y="814"/>
                    <a:pt x="1669" y="810"/>
                  </a:cubicBezTo>
                  <a:cubicBezTo>
                    <a:pt x="1669" y="804"/>
                    <a:pt x="1665" y="794"/>
                    <a:pt x="1664" y="783"/>
                  </a:cubicBezTo>
                  <a:close/>
                  <a:moveTo>
                    <a:pt x="911" y="465"/>
                  </a:moveTo>
                  <a:cubicBezTo>
                    <a:pt x="918" y="465"/>
                    <a:pt x="918" y="465"/>
                    <a:pt x="918" y="465"/>
                  </a:cubicBezTo>
                  <a:cubicBezTo>
                    <a:pt x="918" y="468"/>
                    <a:pt x="910" y="471"/>
                    <a:pt x="911" y="465"/>
                  </a:cubicBezTo>
                  <a:close/>
                  <a:moveTo>
                    <a:pt x="923" y="465"/>
                  </a:moveTo>
                  <a:cubicBezTo>
                    <a:pt x="924" y="455"/>
                    <a:pt x="940" y="454"/>
                    <a:pt x="947" y="459"/>
                  </a:cubicBezTo>
                  <a:cubicBezTo>
                    <a:pt x="947" y="468"/>
                    <a:pt x="931" y="466"/>
                    <a:pt x="923" y="465"/>
                  </a:cubicBezTo>
                  <a:close/>
                  <a:moveTo>
                    <a:pt x="1059" y="449"/>
                  </a:moveTo>
                  <a:cubicBezTo>
                    <a:pt x="1056" y="449"/>
                    <a:pt x="1055" y="446"/>
                    <a:pt x="1052" y="444"/>
                  </a:cubicBezTo>
                  <a:cubicBezTo>
                    <a:pt x="1049" y="444"/>
                    <a:pt x="1048" y="446"/>
                    <a:pt x="1045" y="445"/>
                  </a:cubicBezTo>
                  <a:cubicBezTo>
                    <a:pt x="1041" y="445"/>
                    <a:pt x="1041" y="441"/>
                    <a:pt x="1038" y="440"/>
                  </a:cubicBezTo>
                  <a:cubicBezTo>
                    <a:pt x="1035" y="439"/>
                    <a:pt x="1033" y="441"/>
                    <a:pt x="1030" y="442"/>
                  </a:cubicBezTo>
                  <a:cubicBezTo>
                    <a:pt x="1026" y="440"/>
                    <a:pt x="1024" y="437"/>
                    <a:pt x="1021" y="435"/>
                  </a:cubicBezTo>
                  <a:cubicBezTo>
                    <a:pt x="1015" y="442"/>
                    <a:pt x="1008" y="436"/>
                    <a:pt x="1001" y="437"/>
                  </a:cubicBezTo>
                  <a:cubicBezTo>
                    <a:pt x="990" y="438"/>
                    <a:pt x="981" y="446"/>
                    <a:pt x="976" y="453"/>
                  </a:cubicBezTo>
                  <a:cubicBezTo>
                    <a:pt x="959" y="454"/>
                    <a:pt x="951" y="450"/>
                    <a:pt x="934" y="450"/>
                  </a:cubicBezTo>
                  <a:cubicBezTo>
                    <a:pt x="931" y="445"/>
                    <a:pt x="929" y="437"/>
                    <a:pt x="924" y="433"/>
                  </a:cubicBezTo>
                  <a:cubicBezTo>
                    <a:pt x="925" y="429"/>
                    <a:pt x="927" y="425"/>
                    <a:pt x="925" y="420"/>
                  </a:cubicBezTo>
                  <a:cubicBezTo>
                    <a:pt x="927" y="419"/>
                    <a:pt x="929" y="418"/>
                    <a:pt x="932" y="419"/>
                  </a:cubicBezTo>
                  <a:cubicBezTo>
                    <a:pt x="930" y="406"/>
                    <a:pt x="932" y="395"/>
                    <a:pt x="944" y="395"/>
                  </a:cubicBezTo>
                  <a:cubicBezTo>
                    <a:pt x="945" y="389"/>
                    <a:pt x="942" y="388"/>
                    <a:pt x="942" y="383"/>
                  </a:cubicBezTo>
                  <a:cubicBezTo>
                    <a:pt x="950" y="377"/>
                    <a:pt x="951" y="363"/>
                    <a:pt x="968" y="365"/>
                  </a:cubicBezTo>
                  <a:cubicBezTo>
                    <a:pt x="971" y="368"/>
                    <a:pt x="966" y="366"/>
                    <a:pt x="966" y="370"/>
                  </a:cubicBezTo>
                  <a:cubicBezTo>
                    <a:pt x="971" y="376"/>
                    <a:pt x="981" y="370"/>
                    <a:pt x="987" y="374"/>
                  </a:cubicBezTo>
                  <a:cubicBezTo>
                    <a:pt x="985" y="379"/>
                    <a:pt x="979" y="379"/>
                    <a:pt x="978" y="384"/>
                  </a:cubicBezTo>
                  <a:cubicBezTo>
                    <a:pt x="982" y="386"/>
                    <a:pt x="988" y="386"/>
                    <a:pt x="991" y="389"/>
                  </a:cubicBezTo>
                  <a:cubicBezTo>
                    <a:pt x="991" y="392"/>
                    <a:pt x="990" y="396"/>
                    <a:pt x="992" y="397"/>
                  </a:cubicBezTo>
                  <a:cubicBezTo>
                    <a:pt x="993" y="399"/>
                    <a:pt x="996" y="398"/>
                    <a:pt x="998" y="399"/>
                  </a:cubicBezTo>
                  <a:cubicBezTo>
                    <a:pt x="1001" y="393"/>
                    <a:pt x="1013" y="396"/>
                    <a:pt x="1014" y="387"/>
                  </a:cubicBezTo>
                  <a:cubicBezTo>
                    <a:pt x="1016" y="388"/>
                    <a:pt x="1019" y="389"/>
                    <a:pt x="1023" y="389"/>
                  </a:cubicBezTo>
                  <a:cubicBezTo>
                    <a:pt x="1025" y="388"/>
                    <a:pt x="1025" y="384"/>
                    <a:pt x="1027" y="382"/>
                  </a:cubicBezTo>
                  <a:cubicBezTo>
                    <a:pt x="1017" y="381"/>
                    <a:pt x="1005" y="384"/>
                    <a:pt x="999" y="373"/>
                  </a:cubicBezTo>
                  <a:cubicBezTo>
                    <a:pt x="1005" y="364"/>
                    <a:pt x="1021" y="365"/>
                    <a:pt x="1027" y="356"/>
                  </a:cubicBezTo>
                  <a:cubicBezTo>
                    <a:pt x="1035" y="358"/>
                    <a:pt x="1039" y="350"/>
                    <a:pt x="1047" y="353"/>
                  </a:cubicBezTo>
                  <a:cubicBezTo>
                    <a:pt x="1045" y="358"/>
                    <a:pt x="1040" y="360"/>
                    <a:pt x="1035" y="362"/>
                  </a:cubicBezTo>
                  <a:cubicBezTo>
                    <a:pt x="1036" y="366"/>
                    <a:pt x="1039" y="366"/>
                    <a:pt x="1042" y="368"/>
                  </a:cubicBezTo>
                  <a:cubicBezTo>
                    <a:pt x="1038" y="370"/>
                    <a:pt x="1040" y="378"/>
                    <a:pt x="1037" y="382"/>
                  </a:cubicBezTo>
                  <a:cubicBezTo>
                    <a:pt x="1033" y="383"/>
                    <a:pt x="1033" y="379"/>
                    <a:pt x="1029" y="380"/>
                  </a:cubicBezTo>
                  <a:cubicBezTo>
                    <a:pt x="1029" y="388"/>
                    <a:pt x="1037" y="388"/>
                    <a:pt x="1040" y="393"/>
                  </a:cubicBezTo>
                  <a:cubicBezTo>
                    <a:pt x="1049" y="391"/>
                    <a:pt x="1049" y="398"/>
                    <a:pt x="1058" y="396"/>
                  </a:cubicBezTo>
                  <a:cubicBezTo>
                    <a:pt x="1067" y="408"/>
                    <a:pt x="1087" y="411"/>
                    <a:pt x="1099" y="418"/>
                  </a:cubicBezTo>
                  <a:cubicBezTo>
                    <a:pt x="1105" y="421"/>
                    <a:pt x="1106" y="431"/>
                    <a:pt x="1112" y="436"/>
                  </a:cubicBezTo>
                  <a:cubicBezTo>
                    <a:pt x="1106" y="454"/>
                    <a:pt x="1075" y="450"/>
                    <a:pt x="1059" y="449"/>
                  </a:cubicBezTo>
                  <a:close/>
                  <a:moveTo>
                    <a:pt x="1104" y="91"/>
                  </a:moveTo>
                  <a:cubicBezTo>
                    <a:pt x="1108" y="89"/>
                    <a:pt x="1112" y="93"/>
                    <a:pt x="1115" y="94"/>
                  </a:cubicBezTo>
                  <a:cubicBezTo>
                    <a:pt x="1112" y="96"/>
                    <a:pt x="1108" y="92"/>
                    <a:pt x="1104" y="91"/>
                  </a:cubicBezTo>
                  <a:close/>
                  <a:moveTo>
                    <a:pt x="215" y="250"/>
                  </a:moveTo>
                  <a:cubicBezTo>
                    <a:pt x="215" y="251"/>
                    <a:pt x="214" y="252"/>
                    <a:pt x="215" y="252"/>
                  </a:cubicBezTo>
                  <a:cubicBezTo>
                    <a:pt x="217" y="250"/>
                    <a:pt x="221" y="244"/>
                    <a:pt x="217" y="245"/>
                  </a:cubicBezTo>
                  <a:cubicBezTo>
                    <a:pt x="222" y="239"/>
                    <a:pt x="233" y="233"/>
                    <a:pt x="233" y="227"/>
                  </a:cubicBezTo>
                  <a:cubicBezTo>
                    <a:pt x="238" y="227"/>
                    <a:pt x="246" y="222"/>
                    <a:pt x="248" y="214"/>
                  </a:cubicBezTo>
                  <a:cubicBezTo>
                    <a:pt x="246" y="214"/>
                    <a:pt x="243" y="217"/>
                    <a:pt x="242" y="215"/>
                  </a:cubicBezTo>
                  <a:cubicBezTo>
                    <a:pt x="248" y="212"/>
                    <a:pt x="251" y="208"/>
                    <a:pt x="258" y="206"/>
                  </a:cubicBezTo>
                  <a:cubicBezTo>
                    <a:pt x="260" y="209"/>
                    <a:pt x="257" y="213"/>
                    <a:pt x="257" y="216"/>
                  </a:cubicBezTo>
                  <a:cubicBezTo>
                    <a:pt x="262" y="217"/>
                    <a:pt x="268" y="210"/>
                    <a:pt x="274" y="208"/>
                  </a:cubicBezTo>
                  <a:cubicBezTo>
                    <a:pt x="277" y="207"/>
                    <a:pt x="283" y="209"/>
                    <a:pt x="287" y="206"/>
                  </a:cubicBezTo>
                  <a:cubicBezTo>
                    <a:pt x="288" y="206"/>
                    <a:pt x="290" y="202"/>
                    <a:pt x="292" y="201"/>
                  </a:cubicBezTo>
                  <a:cubicBezTo>
                    <a:pt x="297" y="196"/>
                    <a:pt x="310" y="191"/>
                    <a:pt x="305" y="187"/>
                  </a:cubicBezTo>
                  <a:cubicBezTo>
                    <a:pt x="309" y="187"/>
                    <a:pt x="308" y="182"/>
                    <a:pt x="311" y="180"/>
                  </a:cubicBezTo>
                  <a:cubicBezTo>
                    <a:pt x="313" y="181"/>
                    <a:pt x="313" y="182"/>
                    <a:pt x="314" y="181"/>
                  </a:cubicBezTo>
                  <a:cubicBezTo>
                    <a:pt x="323" y="157"/>
                    <a:pt x="359" y="143"/>
                    <a:pt x="376" y="124"/>
                  </a:cubicBezTo>
                  <a:cubicBezTo>
                    <a:pt x="369" y="128"/>
                    <a:pt x="360" y="131"/>
                    <a:pt x="353" y="134"/>
                  </a:cubicBezTo>
                  <a:cubicBezTo>
                    <a:pt x="361" y="124"/>
                    <a:pt x="378" y="117"/>
                    <a:pt x="387" y="108"/>
                  </a:cubicBezTo>
                  <a:cubicBezTo>
                    <a:pt x="396" y="101"/>
                    <a:pt x="401" y="100"/>
                    <a:pt x="400" y="94"/>
                  </a:cubicBezTo>
                  <a:cubicBezTo>
                    <a:pt x="322" y="137"/>
                    <a:pt x="252" y="193"/>
                    <a:pt x="200" y="258"/>
                  </a:cubicBezTo>
                  <a:cubicBezTo>
                    <a:pt x="202" y="257"/>
                    <a:pt x="206" y="253"/>
                    <a:pt x="208" y="254"/>
                  </a:cubicBezTo>
                  <a:cubicBezTo>
                    <a:pt x="203" y="260"/>
                    <a:pt x="192" y="264"/>
                    <a:pt x="192" y="271"/>
                  </a:cubicBezTo>
                  <a:cubicBezTo>
                    <a:pt x="194" y="265"/>
                    <a:pt x="199" y="268"/>
                    <a:pt x="203" y="266"/>
                  </a:cubicBezTo>
                  <a:cubicBezTo>
                    <a:pt x="210" y="262"/>
                    <a:pt x="210" y="255"/>
                    <a:pt x="215" y="250"/>
                  </a:cubicBezTo>
                  <a:close/>
                  <a:moveTo>
                    <a:pt x="63" y="1119"/>
                  </a:moveTo>
                  <a:cubicBezTo>
                    <a:pt x="63" y="1103"/>
                    <a:pt x="54" y="1079"/>
                    <a:pt x="50" y="1063"/>
                  </a:cubicBezTo>
                  <a:cubicBezTo>
                    <a:pt x="48" y="1055"/>
                    <a:pt x="40" y="1047"/>
                    <a:pt x="37" y="1040"/>
                  </a:cubicBezTo>
                  <a:cubicBezTo>
                    <a:pt x="33" y="1032"/>
                    <a:pt x="30" y="1023"/>
                    <a:pt x="27" y="1015"/>
                  </a:cubicBezTo>
                  <a:cubicBezTo>
                    <a:pt x="21" y="998"/>
                    <a:pt x="12" y="982"/>
                    <a:pt x="8" y="967"/>
                  </a:cubicBezTo>
                  <a:cubicBezTo>
                    <a:pt x="7" y="962"/>
                    <a:pt x="6" y="954"/>
                    <a:pt x="5" y="947"/>
                  </a:cubicBezTo>
                  <a:cubicBezTo>
                    <a:pt x="4" y="944"/>
                    <a:pt x="0" y="929"/>
                    <a:pt x="1" y="934"/>
                  </a:cubicBezTo>
                  <a:cubicBezTo>
                    <a:pt x="15" y="1040"/>
                    <a:pt x="48" y="1132"/>
                    <a:pt x="89" y="1208"/>
                  </a:cubicBezTo>
                  <a:cubicBezTo>
                    <a:pt x="80" y="1183"/>
                    <a:pt x="62" y="1159"/>
                    <a:pt x="61" y="1131"/>
                  </a:cubicBezTo>
                  <a:cubicBezTo>
                    <a:pt x="61" y="1127"/>
                    <a:pt x="63" y="1123"/>
                    <a:pt x="63" y="1119"/>
                  </a:cubicBezTo>
                  <a:close/>
                  <a:moveTo>
                    <a:pt x="585" y="5"/>
                  </a:moveTo>
                  <a:cubicBezTo>
                    <a:pt x="584" y="5"/>
                    <a:pt x="583" y="5"/>
                    <a:pt x="583" y="4"/>
                  </a:cubicBezTo>
                  <a:cubicBezTo>
                    <a:pt x="584" y="4"/>
                    <a:pt x="585" y="4"/>
                    <a:pt x="585" y="3"/>
                  </a:cubicBezTo>
                  <a:cubicBezTo>
                    <a:pt x="581" y="3"/>
                    <a:pt x="578" y="3"/>
                    <a:pt x="577" y="6"/>
                  </a:cubicBezTo>
                  <a:cubicBezTo>
                    <a:pt x="580" y="7"/>
                    <a:pt x="584" y="7"/>
                    <a:pt x="585" y="5"/>
                  </a:cubicBezTo>
                  <a:close/>
                </a:path>
              </a:pathLst>
            </a:custGeom>
            <a:grpFill/>
            <a:ln w="9525" cap="flat" cmpd="sng">
              <a:noFill/>
              <a:prstDash val="solid"/>
              <a:round/>
              <a:headEnd type="none" w="med" len="med"/>
              <a:tailEnd type="non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135870343"/>
      </p:ext>
    </p:extLst>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1+#ppt_w/2"/>
                                          </p:val>
                                        </p:tav>
                                        <p:tav tm="100000">
                                          <p:val>
                                            <p:strVal val="#ppt_x"/>
                                          </p:val>
                                        </p:tav>
                                      </p:tavLst>
                                    </p:anim>
                                    <p:anim calcmode="lin" valueType="num">
                                      <p:cBhvr additive="base">
                                        <p:cTn id="11" dur="500" fill="hold"/>
                                        <p:tgtEl>
                                          <p:spTgt spid="3"/>
                                        </p:tgtEl>
                                        <p:attrNameLst>
                                          <p:attrName>ppt_y</p:attrName>
                                        </p:attrNameLst>
                                      </p:cBhvr>
                                      <p:tavLst>
                                        <p:tav tm="0">
                                          <p:val>
                                            <p:strVal val="#ppt_y"/>
                                          </p:val>
                                        </p:tav>
                                        <p:tav tm="100000">
                                          <p:val>
                                            <p:strVal val="#ppt_y"/>
                                          </p:val>
                                        </p:tav>
                                      </p:tavLst>
                                    </p:anim>
                                  </p:childTnLst>
                                </p:cTn>
                              </p:par>
                              <p:par>
                                <p:cTn id="12" presetID="45" presetClass="entr" presetSubtype="0" fill="hold" nodeType="withEffect">
                                  <p:stCondLst>
                                    <p:cond delay="50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2000"/>
                                        <p:tgtEl>
                                          <p:spTgt spid="15"/>
                                        </p:tgtEl>
                                      </p:cBhvr>
                                    </p:animEffect>
                                    <p:anim calcmode="lin" valueType="num">
                                      <p:cBhvr>
                                        <p:cTn id="15" dur="2000" fill="hold"/>
                                        <p:tgtEl>
                                          <p:spTgt spid="15"/>
                                        </p:tgtEl>
                                        <p:attrNameLst>
                                          <p:attrName>ppt_w</p:attrName>
                                        </p:attrNameLst>
                                      </p:cBhvr>
                                      <p:tavLst>
                                        <p:tav tm="0" fmla="#ppt_w*sin(2.5*pi*$)">
                                          <p:val>
                                            <p:fltVal val="0"/>
                                          </p:val>
                                        </p:tav>
                                        <p:tav tm="100000">
                                          <p:val>
                                            <p:fltVal val="1"/>
                                          </p:val>
                                        </p:tav>
                                      </p:tavLst>
                                    </p:anim>
                                    <p:anim calcmode="lin" valueType="num">
                                      <p:cBhvr>
                                        <p:cTn id="16" dur="2000" fill="hold"/>
                                        <p:tgtEl>
                                          <p:spTgt spid="15"/>
                                        </p:tgtEl>
                                        <p:attrNameLst>
                                          <p:attrName>ppt_h</p:attrName>
                                        </p:attrNameLst>
                                      </p:cBhvr>
                                      <p:tavLst>
                                        <p:tav tm="0">
                                          <p:val>
                                            <p:strVal val="#ppt_h"/>
                                          </p:val>
                                        </p:tav>
                                        <p:tav tm="100000">
                                          <p:val>
                                            <p:strVal val="#ppt_h"/>
                                          </p:val>
                                        </p:tav>
                                      </p:tavLst>
                                    </p:anim>
                                  </p:childTnLst>
                                </p:cTn>
                              </p:par>
                              <p:par>
                                <p:cTn id="17" presetID="2" presetClass="entr" presetSubtype="9" fill="hold" grpId="0" nodeType="withEffect">
                                  <p:stCondLst>
                                    <p:cond delay="50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0-#ppt_h/2"/>
                                          </p:val>
                                        </p:tav>
                                        <p:tav tm="100000">
                                          <p:val>
                                            <p:strVal val="#ppt_y"/>
                                          </p:val>
                                        </p:tav>
                                      </p:tavLst>
                                    </p:anim>
                                  </p:childTnLst>
                                </p:cTn>
                              </p:par>
                              <p:par>
                                <p:cTn id="21" presetID="14" presetClass="entr" presetSubtype="10" fill="hold" grpId="0" nodeType="withEffect">
                                  <p:stCondLst>
                                    <p:cond delay="1000"/>
                                  </p:stCondLst>
                                  <p:childTnLst>
                                    <p:set>
                                      <p:cBhvr>
                                        <p:cTn id="22" dur="1" fill="hold">
                                          <p:stCondLst>
                                            <p:cond delay="0"/>
                                          </p:stCondLst>
                                        </p:cTn>
                                        <p:tgtEl>
                                          <p:spTgt spid="14"/>
                                        </p:tgtEl>
                                        <p:attrNameLst>
                                          <p:attrName>style.visibility</p:attrName>
                                        </p:attrNameLst>
                                      </p:cBhvr>
                                      <p:to>
                                        <p:strVal val="visible"/>
                                      </p:to>
                                    </p:set>
                                    <p:animEffect transition="in" filter="randombar(horizontal)">
                                      <p:cBhvr>
                                        <p:cTn id="23" dur="500"/>
                                        <p:tgtEl>
                                          <p:spTgt spid="14"/>
                                        </p:tgtEl>
                                      </p:cBhvr>
                                    </p:animEffect>
                                  </p:childTnLst>
                                </p:cTn>
                              </p:par>
                              <p:par>
                                <p:cTn id="24" presetID="2" presetClass="entr" presetSubtype="3" fill="hold" grpId="0" nodeType="withEffect">
                                  <p:stCondLst>
                                    <p:cond delay="140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1+#ppt_w/2"/>
                                          </p:val>
                                        </p:tav>
                                        <p:tav tm="100000">
                                          <p:val>
                                            <p:strVal val="#ppt_x"/>
                                          </p:val>
                                        </p:tav>
                                      </p:tavLst>
                                    </p:anim>
                                    <p:anim calcmode="lin" valueType="num">
                                      <p:cBhvr additive="base">
                                        <p:cTn id="27" dur="500" fill="hold"/>
                                        <p:tgtEl>
                                          <p:spTgt spid="10"/>
                                        </p:tgtEl>
                                        <p:attrNameLst>
                                          <p:attrName>ppt_y</p:attrName>
                                        </p:attrNameLst>
                                      </p:cBhvr>
                                      <p:tavLst>
                                        <p:tav tm="0">
                                          <p:val>
                                            <p:strVal val="0-#ppt_h/2"/>
                                          </p:val>
                                        </p:tav>
                                        <p:tav tm="100000">
                                          <p:val>
                                            <p:strVal val="#ppt_y"/>
                                          </p:val>
                                        </p:tav>
                                      </p:tavLst>
                                    </p:anim>
                                  </p:childTnLst>
                                </p:cTn>
                              </p:par>
                              <p:par>
                                <p:cTn id="28" presetID="14" presetClass="entr" presetSubtype="10" fill="hold" grpId="0" nodeType="withEffect">
                                  <p:stCondLst>
                                    <p:cond delay="1800"/>
                                  </p:stCondLst>
                                  <p:childTnLst>
                                    <p:set>
                                      <p:cBhvr>
                                        <p:cTn id="29" dur="1" fill="hold">
                                          <p:stCondLst>
                                            <p:cond delay="0"/>
                                          </p:stCondLst>
                                        </p:cTn>
                                        <p:tgtEl>
                                          <p:spTgt spid="13"/>
                                        </p:tgtEl>
                                        <p:attrNameLst>
                                          <p:attrName>style.visibility</p:attrName>
                                        </p:attrNameLst>
                                      </p:cBhvr>
                                      <p:to>
                                        <p:strVal val="visible"/>
                                      </p:to>
                                    </p:set>
                                    <p:animEffect transition="in" filter="randombar(horizontal)">
                                      <p:cBhvr>
                                        <p:cTn id="30" dur="500"/>
                                        <p:tgtEl>
                                          <p:spTgt spid="13"/>
                                        </p:tgtEl>
                                      </p:cBhvr>
                                    </p:animEffect>
                                  </p:childTnLst>
                                </p:cTn>
                              </p:par>
                              <p:par>
                                <p:cTn id="31" presetID="2" presetClass="entr" presetSubtype="12" fill="hold" grpId="0" nodeType="withEffect">
                                  <p:stCondLst>
                                    <p:cond delay="140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0-#ppt_w/2"/>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par>
                                <p:cTn id="35" presetID="14" presetClass="entr" presetSubtype="10" fill="hold" grpId="0" nodeType="withEffect">
                                  <p:stCondLst>
                                    <p:cond delay="1800"/>
                                  </p:stCondLst>
                                  <p:childTnLst>
                                    <p:set>
                                      <p:cBhvr>
                                        <p:cTn id="36" dur="1" fill="hold">
                                          <p:stCondLst>
                                            <p:cond delay="0"/>
                                          </p:stCondLst>
                                        </p:cTn>
                                        <p:tgtEl>
                                          <p:spTgt spid="11"/>
                                        </p:tgtEl>
                                        <p:attrNameLst>
                                          <p:attrName>style.visibility</p:attrName>
                                        </p:attrNameLst>
                                      </p:cBhvr>
                                      <p:to>
                                        <p:strVal val="visible"/>
                                      </p:to>
                                    </p:set>
                                    <p:animEffect transition="in" filter="randombar(horizontal)">
                                      <p:cBhvr>
                                        <p:cTn id="37" dur="500"/>
                                        <p:tgtEl>
                                          <p:spTgt spid="11"/>
                                        </p:tgtEl>
                                      </p:cBhvr>
                                    </p:animEffect>
                                  </p:childTnLst>
                                </p:cTn>
                              </p:par>
                              <p:par>
                                <p:cTn id="38" presetID="2" presetClass="entr" presetSubtype="6" fill="hold" grpId="0" nodeType="withEffect">
                                  <p:stCondLst>
                                    <p:cond delay="140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1+#ppt_w/2"/>
                                          </p:val>
                                        </p:tav>
                                        <p:tav tm="100000">
                                          <p:val>
                                            <p:strVal val="#ppt_x"/>
                                          </p:val>
                                        </p:tav>
                                      </p:tavLst>
                                    </p:anim>
                                    <p:anim calcmode="lin" valueType="num">
                                      <p:cBhvr additive="base">
                                        <p:cTn id="41" dur="500" fill="hold"/>
                                        <p:tgtEl>
                                          <p:spTgt spid="9"/>
                                        </p:tgtEl>
                                        <p:attrNameLst>
                                          <p:attrName>ppt_y</p:attrName>
                                        </p:attrNameLst>
                                      </p:cBhvr>
                                      <p:tavLst>
                                        <p:tav tm="0">
                                          <p:val>
                                            <p:strVal val="1+#ppt_h/2"/>
                                          </p:val>
                                        </p:tav>
                                        <p:tav tm="100000">
                                          <p:val>
                                            <p:strVal val="#ppt_y"/>
                                          </p:val>
                                        </p:tav>
                                      </p:tavLst>
                                    </p:anim>
                                  </p:childTnLst>
                                </p:cTn>
                              </p:par>
                              <p:par>
                                <p:cTn id="42" presetID="14" presetClass="entr" presetSubtype="10" fill="hold" grpId="0" nodeType="withEffect">
                                  <p:stCondLst>
                                    <p:cond delay="1800"/>
                                  </p:stCondLst>
                                  <p:childTnLst>
                                    <p:set>
                                      <p:cBhvr>
                                        <p:cTn id="43" dur="1" fill="hold">
                                          <p:stCondLst>
                                            <p:cond delay="0"/>
                                          </p:stCondLst>
                                        </p:cTn>
                                        <p:tgtEl>
                                          <p:spTgt spid="12"/>
                                        </p:tgtEl>
                                        <p:attrNameLst>
                                          <p:attrName>style.visibility</p:attrName>
                                        </p:attrNameLst>
                                      </p:cBhvr>
                                      <p:to>
                                        <p:strVal val="visible"/>
                                      </p:to>
                                    </p:set>
                                    <p:animEffect transition="in" filter="randombar(horizontal)">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animBg="1"/>
      <p:bldP spid="9" grpId="0" animBg="1"/>
      <p:bldP spid="10" grpId="0" animBg="1"/>
      <p:bldP spid="11" grpId="0" animBg="1"/>
      <p:bldP spid="12" grpId="0" animBg="1"/>
      <p:bldP spid="13" grpId="0" animBg="1"/>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e82928d9df8cbefe43fedb8e1c17c6c7a34199"/>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主题​​">
  <a:themeElements>
    <a:clrScheme name="自定义 2">
      <a:dk1>
        <a:sysClr val="windowText" lastClr="000000"/>
      </a:dk1>
      <a:lt1>
        <a:sysClr val="window" lastClr="FFFFFF"/>
      </a:lt1>
      <a:dk2>
        <a:srgbClr val="31628A"/>
      </a:dk2>
      <a:lt2>
        <a:srgbClr val="EEECE1"/>
      </a:lt2>
      <a:accent1>
        <a:srgbClr val="00ACF1"/>
      </a:accent1>
      <a:accent2>
        <a:srgbClr val="66B699"/>
      </a:accent2>
      <a:accent3>
        <a:srgbClr val="A5CB52"/>
      </a:accent3>
      <a:accent4>
        <a:srgbClr val="E6E7E9"/>
      </a:accent4>
      <a:accent5>
        <a:srgbClr val="31628A"/>
      </a:accent5>
      <a:accent6>
        <a:srgbClr val="F8E9BE"/>
      </a:accent6>
      <a:hlink>
        <a:srgbClr val="31628A"/>
      </a:hlink>
      <a:folHlink>
        <a:srgbClr val="31628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主题">
  <a:themeElements>
    <a:clrScheme name="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627</TotalTime>
  <Words>3321</Words>
  <Application>Microsoft Office PowerPoint</Application>
  <PresentationFormat>全屏显示(16:9)</PresentationFormat>
  <Paragraphs>454</Paragraphs>
  <Slides>38</Slides>
  <Notes>36</Notes>
  <HiddenSlides>0</HiddenSlides>
  <MMClips>1</MMClips>
  <ScaleCrop>false</ScaleCrop>
  <HeadingPairs>
    <vt:vector size="6" baseType="variant">
      <vt:variant>
        <vt:lpstr>已用的字体</vt:lpstr>
      </vt:variant>
      <vt:variant>
        <vt:i4>18</vt:i4>
      </vt:variant>
      <vt:variant>
        <vt:lpstr>主题</vt:lpstr>
      </vt:variant>
      <vt:variant>
        <vt:i4>6</vt:i4>
      </vt:variant>
      <vt:variant>
        <vt:lpstr>幻灯片标题</vt:lpstr>
      </vt:variant>
      <vt:variant>
        <vt:i4>38</vt:i4>
      </vt:variant>
    </vt:vector>
  </HeadingPairs>
  <TitlesOfParts>
    <vt:vector size="62" baseType="lpstr">
      <vt:lpstr>Gill Sans</vt:lpstr>
      <vt:lpstr>굴림</vt:lpstr>
      <vt:lpstr>Helvetica Light</vt:lpstr>
      <vt:lpstr>Lato Light</vt:lpstr>
      <vt:lpstr>方正豪体简体</vt:lpstr>
      <vt:lpstr>方正兰亭中黑_GBK</vt:lpstr>
      <vt:lpstr>华文黑体</vt:lpstr>
      <vt:lpstr>宋体</vt:lpstr>
      <vt:lpstr>微软雅黑</vt:lpstr>
      <vt:lpstr>微软雅黑 Light</vt:lpstr>
      <vt:lpstr>Arial</vt:lpstr>
      <vt:lpstr>Calibri</vt:lpstr>
      <vt:lpstr>Calibri Light</vt:lpstr>
      <vt:lpstr>Helvetica</vt:lpstr>
      <vt:lpstr>Impact</vt:lpstr>
      <vt:lpstr>Marlett</vt:lpstr>
      <vt:lpstr>Times New Roman</vt:lpstr>
      <vt:lpstr>Verdana</vt:lpstr>
      <vt:lpstr>1_Office 主题​​</vt:lpstr>
      <vt:lpstr>2_Office 主题​​</vt:lpstr>
      <vt:lpstr>Office 主题</vt:lpstr>
      <vt:lpstr>Office 主题​​</vt:lpstr>
      <vt:lpstr>1_Office 主题</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锐旗设计；https://9ppt.taobao.com</dc:title>
  <dc:creator>锐旗设计;https://9ppt.taobao.com</dc:creator>
  <cp:keywords>锐旗设计；https://9ppt.taobao.com</cp:keywords>
  <cp:lastModifiedBy>Admin</cp:lastModifiedBy>
  <cp:revision>64</cp:revision>
  <dcterms:created xsi:type="dcterms:W3CDTF">2015-11-26T10:11:45Z</dcterms:created>
  <dcterms:modified xsi:type="dcterms:W3CDTF">2016-11-06T10:13:26Z</dcterms:modified>
  <cp:category>锐旗设计；https://9ppt.taobao.com</cp:category>
</cp:coreProperties>
</file>